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98" r:id="rId4"/>
    <p:sldMasterId id="2147484075" r:id="rId5"/>
    <p:sldMasterId id="2147484130" r:id="rId6"/>
  </p:sldMasterIdLst>
  <p:notesMasterIdLst>
    <p:notesMasterId r:id="rId42"/>
  </p:notesMasterIdLst>
  <p:sldIdLst>
    <p:sldId id="439" r:id="rId7"/>
    <p:sldId id="441" r:id="rId8"/>
    <p:sldId id="442" r:id="rId9"/>
    <p:sldId id="443" r:id="rId10"/>
    <p:sldId id="444" r:id="rId11"/>
    <p:sldId id="445" r:id="rId12"/>
    <p:sldId id="416" r:id="rId13"/>
    <p:sldId id="283" r:id="rId14"/>
    <p:sldId id="398" r:id="rId15"/>
    <p:sldId id="408" r:id="rId16"/>
    <p:sldId id="406" r:id="rId17"/>
    <p:sldId id="409" r:id="rId18"/>
    <p:sldId id="410" r:id="rId19"/>
    <p:sldId id="411" r:id="rId20"/>
    <p:sldId id="414" r:id="rId21"/>
    <p:sldId id="415" r:id="rId22"/>
    <p:sldId id="419" r:id="rId23"/>
    <p:sldId id="420" r:id="rId24"/>
    <p:sldId id="421" r:id="rId25"/>
    <p:sldId id="422" r:id="rId26"/>
    <p:sldId id="423" r:id="rId27"/>
    <p:sldId id="440" r:id="rId28"/>
    <p:sldId id="418" r:id="rId29"/>
    <p:sldId id="428" r:id="rId30"/>
    <p:sldId id="431" r:id="rId31"/>
    <p:sldId id="432" r:id="rId32"/>
    <p:sldId id="433" r:id="rId33"/>
    <p:sldId id="434" r:id="rId34"/>
    <p:sldId id="435" r:id="rId35"/>
    <p:sldId id="436" r:id="rId36"/>
    <p:sldId id="437" r:id="rId37"/>
    <p:sldId id="438" r:id="rId38"/>
    <p:sldId id="427" r:id="rId39"/>
    <p:sldId id="356" r:id="rId40"/>
    <p:sldId id="350" r:id="rId41"/>
  </p:sldIdLst>
  <p:sldSz cx="12192000" cy="6858000"/>
  <p:notesSz cx="6858000" cy="9144000"/>
  <p:embeddedFontLst>
    <p:embeddedFont>
      <p:font typeface="Source Sans Pro" panose="020B0503030403020204" pitchFamily="34" charset="0"/>
      <p:regular r:id="rId43"/>
      <p:bold r:id="rId44"/>
      <p:italic r:id="rId45"/>
      <p:boldItalic r:id="rId46"/>
    </p:embeddedFont>
    <p:embeddedFont>
      <p:font typeface="Source Sans Pro Black" panose="020B0803030403020204" pitchFamily="34" charset="0"/>
      <p:bold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cesco Dapolito" initials="FD" lastIdx="2" clrIdx="0">
    <p:extLst>
      <p:ext uri="{19B8F6BF-5375-455C-9EA6-DF929625EA0E}">
        <p15:presenceInfo xmlns:p15="http://schemas.microsoft.com/office/powerpoint/2012/main" userId="Francesco Dapolit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6796"/>
    <a:srgbClr val="FF0066"/>
    <a:srgbClr val="709BD2"/>
    <a:srgbClr val="FF5050"/>
    <a:srgbClr val="EC141C"/>
    <a:srgbClr val="FBFDFF"/>
    <a:srgbClr val="EBF5FF"/>
    <a:srgbClr val="F9FBFD"/>
    <a:srgbClr val="0759A2"/>
    <a:srgbClr val="F7F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343" autoAdjust="0"/>
  </p:normalViewPr>
  <p:slideViewPr>
    <p:cSldViewPr snapToGrid="0">
      <p:cViewPr>
        <p:scale>
          <a:sx n="80" d="100"/>
          <a:sy n="80" d="100"/>
        </p:scale>
        <p:origin x="782" y="2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3.fntdata"/><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2.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4.fntdata"/><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62E66B-A05F-4748-BDBE-1D50FAF7DFEC}" type="datetimeFigureOut">
              <a:rPr lang="en-GB" smtClean="0"/>
              <a:t>16/09/2024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14382D-5031-4627-A793-3D05739A2F7E}" type="slidenum">
              <a:rPr lang="en-GB" smtClean="0"/>
              <a:t>‹#›</a:t>
            </a:fld>
            <a:endParaRPr lang="en-GB"/>
          </a:p>
        </p:txBody>
      </p:sp>
    </p:spTree>
    <p:extLst>
      <p:ext uri="{BB962C8B-B14F-4D97-AF65-F5344CB8AC3E}">
        <p14:creationId xmlns:p14="http://schemas.microsoft.com/office/powerpoint/2010/main" val="1436628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10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16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solid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1760C-7ADD-4F18-8B12-0E879F0620E3}"/>
              </a:ext>
            </a:extLst>
          </p:cNvPr>
          <p:cNvSpPr>
            <a:spLocks noGrp="1"/>
          </p:cNvSpPr>
          <p:nvPr>
            <p:ph type="body" sz="quarter" idx="10" hasCustomPrompt="1"/>
          </p:nvPr>
        </p:nvSpPr>
        <p:spPr>
          <a:xfrm>
            <a:off x="6754588" y="5986650"/>
            <a:ext cx="3195659" cy="215444"/>
          </a:xfrm>
        </p:spPr>
        <p:txBody>
          <a:bodyPr lIns="0" tIns="0" rIns="0" bIns="0" anchor="b">
            <a:spAutoFit/>
          </a:bodyPr>
          <a:lstStyle>
            <a:lvl1pPr marL="0" indent="0">
              <a:spcBef>
                <a:spcPts val="0"/>
              </a:spcBef>
              <a:spcAft>
                <a:spcPts val="0"/>
              </a:spcAft>
              <a:buNone/>
              <a:defRPr sz="1400" b="0">
                <a:solidFill>
                  <a:schemeClr val="accent3"/>
                </a:solidFill>
              </a:defRPr>
            </a:lvl1pPr>
          </a:lstStyle>
          <a:p>
            <a:pPr lvl="0"/>
            <a:r>
              <a:rPr lang="en-GB" dirty="0"/>
              <a:t>Date / Time</a:t>
            </a:r>
          </a:p>
        </p:txBody>
      </p:sp>
      <p:sp>
        <p:nvSpPr>
          <p:cNvPr id="2" name="Title 1">
            <a:extLst>
              <a:ext uri="{FF2B5EF4-FFF2-40B4-BE49-F238E27FC236}">
                <a16:creationId xmlns:a16="http://schemas.microsoft.com/office/drawing/2014/main" id="{EA7E9AEB-D090-415E-83B2-50B524327147}"/>
              </a:ext>
            </a:extLst>
          </p:cNvPr>
          <p:cNvSpPr>
            <a:spLocks noGrp="1"/>
          </p:cNvSpPr>
          <p:nvPr userDrawn="1">
            <p:ph type="ctrTitle" hasCustomPrompt="1"/>
          </p:nvPr>
        </p:nvSpPr>
        <p:spPr>
          <a:xfrm>
            <a:off x="6754587" y="2296785"/>
            <a:ext cx="4678590" cy="664797"/>
          </a:xfrm>
          <a:noFill/>
        </p:spPr>
        <p:txBody>
          <a:bodyPr wrap="square" lIns="0" tIns="0" rIns="0" bIns="0" anchor="b">
            <a:spAutoFit/>
          </a:bodyPr>
          <a:lstStyle>
            <a:lvl1pPr algn="l">
              <a:lnSpc>
                <a:spcPct val="90000"/>
              </a:lnSpc>
              <a:spcAft>
                <a:spcPts val="0"/>
              </a:spcAft>
              <a:defRPr sz="4800" b="1" cap="none" baseline="0">
                <a:solidFill>
                  <a:schemeClr val="accent1"/>
                </a:solidFill>
              </a:defRPr>
            </a:lvl1pPr>
          </a:lstStyle>
          <a:p>
            <a:r>
              <a:rPr lang="en-US" dirty="0"/>
              <a:t>Presentation title</a:t>
            </a:r>
            <a:endParaRPr lang="en-GB" dirty="0"/>
          </a:p>
        </p:txBody>
      </p:sp>
      <p:sp>
        <p:nvSpPr>
          <p:cNvPr id="8" name="Picture Placeholder 7">
            <a:extLst>
              <a:ext uri="{FF2B5EF4-FFF2-40B4-BE49-F238E27FC236}">
                <a16:creationId xmlns:a16="http://schemas.microsoft.com/office/drawing/2014/main" id="{0B4C766D-191D-2318-0705-F0D568944B30}"/>
              </a:ext>
            </a:extLst>
          </p:cNvPr>
          <p:cNvSpPr>
            <a:spLocks noGrp="1"/>
          </p:cNvSpPr>
          <p:nvPr>
            <p:ph type="pic" sz="quarter" idx="11" hasCustomPrompt="1"/>
          </p:nvPr>
        </p:nvSpPr>
        <p:spPr>
          <a:xfrm>
            <a:off x="0" y="0"/>
            <a:ext cx="6096000" cy="6858000"/>
          </a:xfrm>
          <a:custGeom>
            <a:avLst/>
            <a:gdLst>
              <a:gd name="connsiteX0" fmla="*/ 0 w 6096000"/>
              <a:gd name="connsiteY0" fmla="*/ 0 h 6858000"/>
              <a:gd name="connsiteX1" fmla="*/ 4713833 w 6096000"/>
              <a:gd name="connsiteY1" fmla="*/ 0 h 6858000"/>
              <a:gd name="connsiteX2" fmla="*/ 4810551 w 6096000"/>
              <a:gd name="connsiteY2" fmla="*/ 101459 h 6858000"/>
              <a:gd name="connsiteX3" fmla="*/ 6096000 w 6096000"/>
              <a:gd name="connsiteY3" fmla="*/ 3429000 h 6858000"/>
              <a:gd name="connsiteX4" fmla="*/ 4810551 w 6096000"/>
              <a:gd name="connsiteY4" fmla="*/ 6756541 h 6858000"/>
              <a:gd name="connsiteX5" fmla="*/ 4713834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713833" y="0"/>
                </a:lnTo>
                <a:lnTo>
                  <a:pt x="4810551" y="101459"/>
                </a:lnTo>
                <a:cubicBezTo>
                  <a:pt x="5609223" y="980324"/>
                  <a:pt x="6096000" y="2147807"/>
                  <a:pt x="6096000" y="3429000"/>
                </a:cubicBezTo>
                <a:cubicBezTo>
                  <a:pt x="6096000" y="4710193"/>
                  <a:pt x="5609223" y="5877677"/>
                  <a:pt x="4810551" y="6756541"/>
                </a:cubicBezTo>
                <a:lnTo>
                  <a:pt x="4713834" y="6858000"/>
                </a:lnTo>
                <a:lnTo>
                  <a:pt x="0" y="6858000"/>
                </a:lnTo>
                <a:close/>
              </a:path>
            </a:pathLst>
          </a:custGeom>
          <a:noFill/>
        </p:spPr>
        <p:txBody>
          <a:bodyPr wrap="square">
            <a:noAutofit/>
          </a:bodyPr>
          <a:lstStyle>
            <a:lvl1pPr marL="0" indent="0">
              <a:buNone/>
              <a:defRPr>
                <a:solidFill>
                  <a:schemeClr val="tx1"/>
                </a:solidFill>
              </a:defRPr>
            </a:lvl1pPr>
          </a:lstStyle>
          <a:p>
            <a:r>
              <a:rPr lang="en-GB" dirty="0"/>
              <a:t>Click icon to add image</a:t>
            </a:r>
          </a:p>
        </p:txBody>
      </p:sp>
      <p:pic>
        <p:nvPicPr>
          <p:cNvPr id="6" name="Graphic 5">
            <a:extLst>
              <a:ext uri="{FF2B5EF4-FFF2-40B4-BE49-F238E27FC236}">
                <a16:creationId xmlns:a16="http://schemas.microsoft.com/office/drawing/2014/main" id="{C1CDE3EF-806F-EBE2-B6C9-358A26CD14F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21224" y="5152571"/>
            <a:ext cx="2111953" cy="1078551"/>
          </a:xfrm>
          <a:prstGeom prst="rect">
            <a:avLst/>
          </a:prstGeom>
        </p:spPr>
      </p:pic>
      <p:sp>
        <p:nvSpPr>
          <p:cNvPr id="10" name="Text Placeholder 9">
            <a:extLst>
              <a:ext uri="{FF2B5EF4-FFF2-40B4-BE49-F238E27FC236}">
                <a16:creationId xmlns:a16="http://schemas.microsoft.com/office/drawing/2014/main" id="{6DCBE8F3-82D2-B182-0818-0E225C2276D0}"/>
              </a:ext>
            </a:extLst>
          </p:cNvPr>
          <p:cNvSpPr>
            <a:spLocks noGrp="1"/>
          </p:cNvSpPr>
          <p:nvPr>
            <p:ph type="body" sz="quarter" idx="12" hasCustomPrompt="1"/>
          </p:nvPr>
        </p:nvSpPr>
        <p:spPr>
          <a:xfrm>
            <a:off x="6754813" y="3077468"/>
            <a:ext cx="4678362" cy="784225"/>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endParaRPr lang="en-GB" dirty="0"/>
          </a:p>
        </p:txBody>
      </p:sp>
    </p:spTree>
    <p:extLst>
      <p:ext uri="{BB962C8B-B14F-4D97-AF65-F5344CB8AC3E}">
        <p14:creationId xmlns:p14="http://schemas.microsoft.com/office/powerpoint/2010/main" val="76567818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04DB7-094B-4397-8C27-4B9294C8EE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F78F160-F3A2-4DEE-9044-4518846E8C6F}"/>
              </a:ext>
            </a:extLst>
          </p:cNvPr>
          <p:cNvSpPr>
            <a:spLocks noGrp="1"/>
          </p:cNvSpPr>
          <p:nvPr>
            <p:ph sz="half" idx="1"/>
          </p:nvPr>
        </p:nvSpPr>
        <p:spPr>
          <a:xfrm>
            <a:off x="504281" y="1533525"/>
            <a:ext cx="54000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062D092-C62D-4B22-8E64-45D08467B3A9}"/>
              </a:ext>
            </a:extLst>
          </p:cNvPr>
          <p:cNvSpPr>
            <a:spLocks noGrp="1"/>
          </p:cNvSpPr>
          <p:nvPr>
            <p:ph sz="half" idx="2"/>
          </p:nvPr>
        </p:nvSpPr>
        <p:spPr>
          <a:xfrm>
            <a:off x="6287720" y="1533525"/>
            <a:ext cx="54000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8F919C1D-C3B6-4C32-9552-434BBCBE314C}"/>
              </a:ext>
            </a:extLst>
          </p:cNvPr>
          <p:cNvSpPr>
            <a:spLocks noGrp="1"/>
          </p:cNvSpPr>
          <p:nvPr>
            <p:ph type="dt" sz="half" idx="10"/>
          </p:nvPr>
        </p:nvSpPr>
        <p:spPr/>
        <p:txBody>
          <a:bodyPr/>
          <a:lstStyle/>
          <a:p>
            <a:fld id="{B34BE395-C926-4ACD-99A1-CD39EB131054}" type="datetime4">
              <a:rPr lang="en-GB" smtClean="0"/>
              <a:t>16 September 2024</a:t>
            </a:fld>
            <a:endParaRPr lang="en-GB"/>
          </a:p>
        </p:txBody>
      </p:sp>
      <p:sp>
        <p:nvSpPr>
          <p:cNvPr id="6" name="Footer Placeholder 5">
            <a:extLst>
              <a:ext uri="{FF2B5EF4-FFF2-40B4-BE49-F238E27FC236}">
                <a16:creationId xmlns:a16="http://schemas.microsoft.com/office/drawing/2014/main" id="{D7D83E19-DEBC-4A31-9FDE-E15F6D510469}"/>
              </a:ext>
            </a:extLst>
          </p:cNvPr>
          <p:cNvSpPr>
            <a:spLocks noGrp="1"/>
          </p:cNvSpPr>
          <p:nvPr>
            <p:ph type="ftr" sz="quarter" idx="11"/>
          </p:nvPr>
        </p:nvSpPr>
        <p:spPr/>
        <p:txBody>
          <a:bodyPr/>
          <a:lstStyle/>
          <a:p>
            <a:r>
              <a:rPr lang="en-GB"/>
              <a:t>Edit footer and slide settings by going to the Insert tab &gt; Header and Footer</a:t>
            </a:r>
          </a:p>
        </p:txBody>
      </p:sp>
      <p:sp>
        <p:nvSpPr>
          <p:cNvPr id="7" name="Slide Number Placeholder 6">
            <a:extLst>
              <a:ext uri="{FF2B5EF4-FFF2-40B4-BE49-F238E27FC236}">
                <a16:creationId xmlns:a16="http://schemas.microsoft.com/office/drawing/2014/main" id="{AF0F4DB6-F849-4B27-96F7-6D501BE286C2}"/>
              </a:ext>
            </a:extLst>
          </p:cNvPr>
          <p:cNvSpPr>
            <a:spLocks noGrp="1"/>
          </p:cNvSpPr>
          <p:nvPr>
            <p:ph type="sldNum" sz="quarter" idx="12"/>
          </p:nvPr>
        </p:nvSpPr>
        <p:spPr/>
        <p:txBody>
          <a:bodyPr/>
          <a:lstStyle/>
          <a:p>
            <a:fld id="{A4F7B0B9-D3BE-446D-9B00-A6C10F9707DD}" type="slidenum">
              <a:rPr lang="en-GB" smtClean="0"/>
              <a:t>‹#›</a:t>
            </a:fld>
            <a:endParaRPr lang="en-GB"/>
          </a:p>
        </p:txBody>
      </p:sp>
    </p:spTree>
    <p:extLst>
      <p:ext uri="{BB962C8B-B14F-4D97-AF65-F5344CB8AC3E}">
        <p14:creationId xmlns:p14="http://schemas.microsoft.com/office/powerpoint/2010/main" val="2294303188"/>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mage montage - 3 x images">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B7899942-33A0-7E08-6C6A-35A471C52DEF}"/>
              </a:ext>
            </a:extLst>
          </p:cNvPr>
          <p:cNvSpPr/>
          <p:nvPr userDrawn="1"/>
        </p:nvSpPr>
        <p:spPr>
          <a:xfrm>
            <a:off x="691500" y="1011186"/>
            <a:ext cx="4517872" cy="4518138"/>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chemeClr val="accent1">
              <a:lumMod val="75000"/>
            </a:schemeClr>
          </a:solidFill>
          <a:ln w="2751"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C6D9E5-3F20-72CC-7909-534281A477F3}"/>
              </a:ext>
            </a:extLst>
          </p:cNvPr>
          <p:cNvSpPr>
            <a:spLocks noGrp="1"/>
          </p:cNvSpPr>
          <p:nvPr>
            <p:ph type="title"/>
          </p:nvPr>
        </p:nvSpPr>
        <p:spPr>
          <a:xfrm>
            <a:off x="6258279" y="1224355"/>
            <a:ext cx="4972242" cy="748245"/>
          </a:xfrm>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E112B5BC-8024-BEDB-6A03-EF1FDC0BB43C}"/>
              </a:ext>
            </a:extLst>
          </p:cNvPr>
          <p:cNvSpPr>
            <a:spLocks noGrp="1"/>
          </p:cNvSpPr>
          <p:nvPr>
            <p:ph type="dt" sz="half" idx="10"/>
          </p:nvPr>
        </p:nvSpPr>
        <p:spPr/>
        <p:txBody>
          <a:bodyPr/>
          <a:lstStyle/>
          <a:p>
            <a:fld id="{A3FC7A05-220A-48F6-B14E-3E8E27AF3D09}" type="datetime4">
              <a:rPr lang="en-GB" smtClean="0"/>
              <a:t>16 September 2024</a:t>
            </a:fld>
            <a:endParaRPr lang="en-GB" dirty="0"/>
          </a:p>
        </p:txBody>
      </p:sp>
      <p:sp>
        <p:nvSpPr>
          <p:cNvPr id="4" name="Footer Placeholder 3">
            <a:extLst>
              <a:ext uri="{FF2B5EF4-FFF2-40B4-BE49-F238E27FC236}">
                <a16:creationId xmlns:a16="http://schemas.microsoft.com/office/drawing/2014/main" id="{0CD603AF-7790-092F-A0F9-3C423373387B}"/>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5" name="Slide Number Placeholder 4">
            <a:extLst>
              <a:ext uri="{FF2B5EF4-FFF2-40B4-BE49-F238E27FC236}">
                <a16:creationId xmlns:a16="http://schemas.microsoft.com/office/drawing/2014/main" id="{3F6ADF2F-437D-E27F-40B1-1A066184199A}"/>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8" name="Picture Placeholder 7">
            <a:extLst>
              <a:ext uri="{FF2B5EF4-FFF2-40B4-BE49-F238E27FC236}">
                <a16:creationId xmlns:a16="http://schemas.microsoft.com/office/drawing/2014/main" id="{5D17C67A-5360-CC82-004C-275BF3FC42D9}"/>
              </a:ext>
            </a:extLst>
          </p:cNvPr>
          <p:cNvSpPr>
            <a:spLocks noGrp="1"/>
          </p:cNvSpPr>
          <p:nvPr>
            <p:ph type="pic" sz="quarter" idx="13"/>
          </p:nvPr>
        </p:nvSpPr>
        <p:spPr>
          <a:xfrm>
            <a:off x="500561" y="430249"/>
            <a:ext cx="3254367" cy="3254367"/>
          </a:xfrm>
          <a:prstGeom prst="ellipse">
            <a:avLst/>
          </a:prstGeom>
          <a:noFill/>
        </p:spPr>
        <p:txBody>
          <a:bodyPr/>
          <a:lstStyle>
            <a:lvl1pPr marL="0" indent="0" algn="ctr">
              <a:buNone/>
              <a:defRPr>
                <a:solidFill>
                  <a:schemeClr val="bg1"/>
                </a:solidFill>
              </a:defRPr>
            </a:lvl1pPr>
          </a:lstStyle>
          <a:p>
            <a:r>
              <a:rPr lang="en-US"/>
              <a:t>Click icon to add picture</a:t>
            </a:r>
            <a:endParaRPr lang="en-GB" dirty="0"/>
          </a:p>
        </p:txBody>
      </p:sp>
      <p:sp>
        <p:nvSpPr>
          <p:cNvPr id="10" name="Picture Placeholder 7">
            <a:extLst>
              <a:ext uri="{FF2B5EF4-FFF2-40B4-BE49-F238E27FC236}">
                <a16:creationId xmlns:a16="http://schemas.microsoft.com/office/drawing/2014/main" id="{C44C1D51-D049-78D3-6F46-D4BB5B86EF05}"/>
              </a:ext>
            </a:extLst>
          </p:cNvPr>
          <p:cNvSpPr>
            <a:spLocks noGrp="1"/>
          </p:cNvSpPr>
          <p:nvPr>
            <p:ph type="pic" sz="quarter" idx="15"/>
          </p:nvPr>
        </p:nvSpPr>
        <p:spPr>
          <a:xfrm>
            <a:off x="1289128" y="2973566"/>
            <a:ext cx="2937882" cy="2937882"/>
          </a:xfrm>
          <a:prstGeom prst="ellipse">
            <a:avLst/>
          </a:prstGeom>
          <a:noFill/>
        </p:spPr>
        <p:txBody>
          <a:bodyPr/>
          <a:lstStyle>
            <a:lvl1pPr marL="0" indent="0" algn="ctr">
              <a:buNone/>
              <a:defRPr>
                <a:solidFill>
                  <a:schemeClr val="bg1"/>
                </a:solidFill>
              </a:defRPr>
            </a:lvl1pPr>
          </a:lstStyle>
          <a:p>
            <a:r>
              <a:rPr lang="en-US"/>
              <a:t>Click icon to add picture</a:t>
            </a:r>
            <a:endParaRPr lang="en-GB" dirty="0"/>
          </a:p>
        </p:txBody>
      </p:sp>
      <p:sp>
        <p:nvSpPr>
          <p:cNvPr id="12" name="Content Placeholder 11">
            <a:extLst>
              <a:ext uri="{FF2B5EF4-FFF2-40B4-BE49-F238E27FC236}">
                <a16:creationId xmlns:a16="http://schemas.microsoft.com/office/drawing/2014/main" id="{A7A6DFF0-A49C-7FF0-BA90-CF4CE7D84FCD}"/>
              </a:ext>
            </a:extLst>
          </p:cNvPr>
          <p:cNvSpPr>
            <a:spLocks noGrp="1"/>
          </p:cNvSpPr>
          <p:nvPr>
            <p:ph sz="quarter" idx="16"/>
          </p:nvPr>
        </p:nvSpPr>
        <p:spPr>
          <a:xfrm>
            <a:off x="6258239" y="2311856"/>
            <a:ext cx="4971737" cy="3195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7">
            <a:extLst>
              <a:ext uri="{FF2B5EF4-FFF2-40B4-BE49-F238E27FC236}">
                <a16:creationId xmlns:a16="http://schemas.microsoft.com/office/drawing/2014/main" id="{0D7C6871-D371-A950-8157-2625B0BF3908}"/>
              </a:ext>
            </a:extLst>
          </p:cNvPr>
          <p:cNvSpPr>
            <a:spLocks noGrp="1"/>
          </p:cNvSpPr>
          <p:nvPr>
            <p:ph type="pic" sz="quarter" idx="14"/>
          </p:nvPr>
        </p:nvSpPr>
        <p:spPr>
          <a:xfrm>
            <a:off x="3480015" y="1880223"/>
            <a:ext cx="2323099" cy="2323099"/>
          </a:xfrm>
          <a:prstGeom prst="ellipse">
            <a:avLst/>
          </a:prstGeom>
          <a:noFill/>
        </p:spPr>
        <p:txBody>
          <a:bodyPr/>
          <a:lstStyle>
            <a:lvl1pPr marL="0" indent="0" algn="ctr">
              <a:buNone/>
              <a:defRPr>
                <a:solidFill>
                  <a:schemeClr val="bg1"/>
                </a:solidFill>
              </a:defRPr>
            </a:lvl1pPr>
          </a:lstStyle>
          <a:p>
            <a:r>
              <a:rPr lang="en-US"/>
              <a:t>Click icon to add picture</a:t>
            </a:r>
            <a:endParaRPr lang="en-GB" dirty="0"/>
          </a:p>
        </p:txBody>
      </p:sp>
    </p:spTree>
    <p:extLst>
      <p:ext uri="{BB962C8B-B14F-4D97-AF65-F5344CB8AC3E}">
        <p14:creationId xmlns:p14="http://schemas.microsoft.com/office/powerpoint/2010/main" val="3222110991"/>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mage montage - 5 x images">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B7899942-33A0-7E08-6C6A-35A471C52DEF}"/>
              </a:ext>
            </a:extLst>
          </p:cNvPr>
          <p:cNvSpPr/>
          <p:nvPr userDrawn="1"/>
        </p:nvSpPr>
        <p:spPr>
          <a:xfrm>
            <a:off x="735586" y="976429"/>
            <a:ext cx="4969659" cy="4969952"/>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chemeClr val="accent1">
              <a:lumMod val="75000"/>
            </a:schemeClr>
          </a:solidFill>
          <a:ln w="2751"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C6D9E5-3F20-72CC-7909-534281A477F3}"/>
              </a:ext>
            </a:extLst>
          </p:cNvPr>
          <p:cNvSpPr>
            <a:spLocks noGrp="1"/>
          </p:cNvSpPr>
          <p:nvPr>
            <p:ph type="title"/>
          </p:nvPr>
        </p:nvSpPr>
        <p:spPr>
          <a:xfrm>
            <a:off x="6258279" y="1224355"/>
            <a:ext cx="4972242" cy="748245"/>
          </a:xfrm>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E112B5BC-8024-BEDB-6A03-EF1FDC0BB43C}"/>
              </a:ext>
            </a:extLst>
          </p:cNvPr>
          <p:cNvSpPr>
            <a:spLocks noGrp="1"/>
          </p:cNvSpPr>
          <p:nvPr>
            <p:ph type="dt" sz="half" idx="10"/>
          </p:nvPr>
        </p:nvSpPr>
        <p:spPr/>
        <p:txBody>
          <a:bodyPr/>
          <a:lstStyle/>
          <a:p>
            <a:fld id="{A3FC7A05-220A-48F6-B14E-3E8E27AF3D09}" type="datetime4">
              <a:rPr lang="en-GB" smtClean="0"/>
              <a:t>16 September 2024</a:t>
            </a:fld>
            <a:endParaRPr lang="en-GB" dirty="0"/>
          </a:p>
        </p:txBody>
      </p:sp>
      <p:sp>
        <p:nvSpPr>
          <p:cNvPr id="4" name="Footer Placeholder 3">
            <a:extLst>
              <a:ext uri="{FF2B5EF4-FFF2-40B4-BE49-F238E27FC236}">
                <a16:creationId xmlns:a16="http://schemas.microsoft.com/office/drawing/2014/main" id="{0CD603AF-7790-092F-A0F9-3C423373387B}"/>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5" name="Slide Number Placeholder 4">
            <a:extLst>
              <a:ext uri="{FF2B5EF4-FFF2-40B4-BE49-F238E27FC236}">
                <a16:creationId xmlns:a16="http://schemas.microsoft.com/office/drawing/2014/main" id="{3F6ADF2F-437D-E27F-40B1-1A066184199A}"/>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8" name="Picture Placeholder 7">
            <a:extLst>
              <a:ext uri="{FF2B5EF4-FFF2-40B4-BE49-F238E27FC236}">
                <a16:creationId xmlns:a16="http://schemas.microsoft.com/office/drawing/2014/main" id="{5D17C67A-5360-CC82-004C-275BF3FC42D9}"/>
              </a:ext>
            </a:extLst>
          </p:cNvPr>
          <p:cNvSpPr>
            <a:spLocks noGrp="1"/>
          </p:cNvSpPr>
          <p:nvPr>
            <p:ph type="pic" sz="quarter" idx="13"/>
          </p:nvPr>
        </p:nvSpPr>
        <p:spPr>
          <a:xfrm>
            <a:off x="340904" y="386708"/>
            <a:ext cx="2979454" cy="2979454"/>
          </a:xfrm>
          <a:prstGeom prst="ellipse">
            <a:avLst/>
          </a:prstGeom>
          <a:noFill/>
        </p:spPr>
        <p:txBody>
          <a:bodyPr/>
          <a:lstStyle>
            <a:lvl1pPr marL="0" indent="0" algn="ctr">
              <a:buNone/>
              <a:defRPr>
                <a:solidFill>
                  <a:schemeClr val="bg1"/>
                </a:solidFill>
              </a:defRPr>
            </a:lvl1pPr>
          </a:lstStyle>
          <a:p>
            <a:r>
              <a:rPr lang="en-US"/>
              <a:t>Click icon to add picture</a:t>
            </a:r>
            <a:endParaRPr lang="en-GB" dirty="0"/>
          </a:p>
        </p:txBody>
      </p:sp>
      <p:sp>
        <p:nvSpPr>
          <p:cNvPr id="10" name="Picture Placeholder 7">
            <a:extLst>
              <a:ext uri="{FF2B5EF4-FFF2-40B4-BE49-F238E27FC236}">
                <a16:creationId xmlns:a16="http://schemas.microsoft.com/office/drawing/2014/main" id="{C44C1D51-D049-78D3-6F46-D4BB5B86EF05}"/>
              </a:ext>
            </a:extLst>
          </p:cNvPr>
          <p:cNvSpPr>
            <a:spLocks noGrp="1"/>
          </p:cNvSpPr>
          <p:nvPr>
            <p:ph type="pic" sz="quarter" idx="15"/>
          </p:nvPr>
        </p:nvSpPr>
        <p:spPr>
          <a:xfrm>
            <a:off x="1939674" y="2172132"/>
            <a:ext cx="3211027" cy="3211027"/>
          </a:xfrm>
          <a:prstGeom prst="ellipse">
            <a:avLst/>
          </a:prstGeom>
          <a:noFill/>
        </p:spPr>
        <p:txBody>
          <a:bodyPr/>
          <a:lstStyle>
            <a:lvl1pPr marL="0" indent="0" algn="ctr">
              <a:buNone/>
              <a:defRPr>
                <a:solidFill>
                  <a:schemeClr val="bg1"/>
                </a:solidFill>
              </a:defRPr>
            </a:lvl1pPr>
          </a:lstStyle>
          <a:p>
            <a:r>
              <a:rPr lang="en-US"/>
              <a:t>Click icon to add picture</a:t>
            </a:r>
            <a:endParaRPr lang="en-GB" dirty="0"/>
          </a:p>
        </p:txBody>
      </p:sp>
      <p:sp>
        <p:nvSpPr>
          <p:cNvPr id="12" name="Content Placeholder 11">
            <a:extLst>
              <a:ext uri="{FF2B5EF4-FFF2-40B4-BE49-F238E27FC236}">
                <a16:creationId xmlns:a16="http://schemas.microsoft.com/office/drawing/2014/main" id="{A7A6DFF0-A49C-7FF0-BA90-CF4CE7D84FCD}"/>
              </a:ext>
            </a:extLst>
          </p:cNvPr>
          <p:cNvSpPr>
            <a:spLocks noGrp="1"/>
          </p:cNvSpPr>
          <p:nvPr>
            <p:ph sz="quarter" idx="16"/>
          </p:nvPr>
        </p:nvSpPr>
        <p:spPr>
          <a:xfrm>
            <a:off x="6258239" y="2311856"/>
            <a:ext cx="4971737" cy="3195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7">
            <a:extLst>
              <a:ext uri="{FF2B5EF4-FFF2-40B4-BE49-F238E27FC236}">
                <a16:creationId xmlns:a16="http://schemas.microsoft.com/office/drawing/2014/main" id="{0D7C6871-D371-A950-8157-2625B0BF3908}"/>
              </a:ext>
            </a:extLst>
          </p:cNvPr>
          <p:cNvSpPr>
            <a:spLocks noGrp="1"/>
          </p:cNvSpPr>
          <p:nvPr>
            <p:ph type="pic" sz="quarter" idx="14"/>
          </p:nvPr>
        </p:nvSpPr>
        <p:spPr>
          <a:xfrm>
            <a:off x="3610623" y="579994"/>
            <a:ext cx="2323099" cy="2323099"/>
          </a:xfrm>
          <a:prstGeom prst="ellipse">
            <a:avLst/>
          </a:prstGeom>
          <a:noFill/>
        </p:spPr>
        <p:txBody>
          <a:bodyPr/>
          <a:lstStyle>
            <a:lvl1pPr marL="0" indent="0" algn="ctr">
              <a:buNone/>
              <a:defRPr>
                <a:solidFill>
                  <a:schemeClr val="bg1"/>
                </a:solidFill>
              </a:defRPr>
            </a:lvl1pPr>
          </a:lstStyle>
          <a:p>
            <a:r>
              <a:rPr lang="en-US" dirty="0"/>
              <a:t>Click icon to add picture</a:t>
            </a:r>
            <a:endParaRPr lang="en-GB" dirty="0"/>
          </a:p>
        </p:txBody>
      </p:sp>
      <p:sp>
        <p:nvSpPr>
          <p:cNvPr id="6" name="Picture Placeholder 7">
            <a:extLst>
              <a:ext uri="{FF2B5EF4-FFF2-40B4-BE49-F238E27FC236}">
                <a16:creationId xmlns:a16="http://schemas.microsoft.com/office/drawing/2014/main" id="{20F80F7B-328C-32BC-6161-6FF631A6D05F}"/>
              </a:ext>
            </a:extLst>
          </p:cNvPr>
          <p:cNvSpPr>
            <a:spLocks noGrp="1"/>
          </p:cNvSpPr>
          <p:nvPr>
            <p:ph type="pic" sz="quarter" idx="17"/>
          </p:nvPr>
        </p:nvSpPr>
        <p:spPr>
          <a:xfrm>
            <a:off x="467679" y="3593272"/>
            <a:ext cx="2323099" cy="2323099"/>
          </a:xfrm>
          <a:prstGeom prst="ellipse">
            <a:avLst/>
          </a:prstGeom>
          <a:noFill/>
        </p:spPr>
        <p:txBody>
          <a:bodyPr/>
          <a:lstStyle>
            <a:lvl1pPr marL="0" indent="0" algn="ctr">
              <a:buNone/>
              <a:defRPr>
                <a:solidFill>
                  <a:schemeClr val="bg1"/>
                </a:solidFill>
              </a:defRPr>
            </a:lvl1pPr>
          </a:lstStyle>
          <a:p>
            <a:r>
              <a:rPr lang="en-US"/>
              <a:t>Click icon to add picture</a:t>
            </a:r>
            <a:endParaRPr lang="en-GB" dirty="0"/>
          </a:p>
        </p:txBody>
      </p:sp>
      <p:sp>
        <p:nvSpPr>
          <p:cNvPr id="7" name="Picture Placeholder 7">
            <a:extLst>
              <a:ext uri="{FF2B5EF4-FFF2-40B4-BE49-F238E27FC236}">
                <a16:creationId xmlns:a16="http://schemas.microsoft.com/office/drawing/2014/main" id="{57BA56F8-797B-B5A6-2079-1064D7D30233}"/>
              </a:ext>
            </a:extLst>
          </p:cNvPr>
          <p:cNvSpPr>
            <a:spLocks noGrp="1"/>
          </p:cNvSpPr>
          <p:nvPr>
            <p:ph type="pic" sz="quarter" idx="18"/>
          </p:nvPr>
        </p:nvSpPr>
        <p:spPr>
          <a:xfrm>
            <a:off x="3872528" y="4019717"/>
            <a:ext cx="1988550" cy="1988550"/>
          </a:xfrm>
          <a:prstGeom prst="ellipse">
            <a:avLst/>
          </a:prstGeom>
          <a:noFill/>
        </p:spPr>
        <p:txBody>
          <a:bodyPr/>
          <a:lstStyle>
            <a:lvl1pPr marL="0" indent="0" algn="ctr">
              <a:buNone/>
              <a:defRPr>
                <a:solidFill>
                  <a:schemeClr val="bg1"/>
                </a:solidFill>
              </a:defRPr>
            </a:lvl1pPr>
          </a:lstStyle>
          <a:p>
            <a:r>
              <a:rPr lang="en-US"/>
              <a:t>Click icon to add picture</a:t>
            </a:r>
            <a:endParaRPr lang="en-GB" dirty="0"/>
          </a:p>
        </p:txBody>
      </p:sp>
    </p:spTree>
    <p:extLst>
      <p:ext uri="{BB962C8B-B14F-4D97-AF65-F5344CB8AC3E}">
        <p14:creationId xmlns:p14="http://schemas.microsoft.com/office/powerpoint/2010/main" val="3651704517"/>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am x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3" name="Date Placeholder 12"/>
          <p:cNvSpPr>
            <a:spLocks noGrp="1"/>
          </p:cNvSpPr>
          <p:nvPr>
            <p:ph type="dt" sz="half" idx="14"/>
          </p:nvPr>
        </p:nvSpPr>
        <p:spPr/>
        <p:txBody>
          <a:bodyPr/>
          <a:lstStyle/>
          <a:p>
            <a:fld id="{6324908F-3D77-48C5-9443-789BE54BF934}" type="datetime4">
              <a:rPr lang="en-GB" smtClean="0"/>
              <a:t>16 September 2024</a:t>
            </a:fld>
            <a:endParaRPr lang="en-GB" dirty="0"/>
          </a:p>
        </p:txBody>
      </p:sp>
      <p:sp>
        <p:nvSpPr>
          <p:cNvPr id="14" name="Footer Placeholder 13"/>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5" name="Slide Number Placeholder 14"/>
          <p:cNvSpPr>
            <a:spLocks noGrp="1"/>
          </p:cNvSpPr>
          <p:nvPr>
            <p:ph type="sldNum" sz="quarter" idx="16"/>
          </p:nvPr>
        </p:nvSpPr>
        <p:spPr/>
        <p:txBody>
          <a:bodyPr/>
          <a:lstStyle/>
          <a:p>
            <a:fld id="{03331CB1-9C81-4806-BD8B-937AA09EA805}" type="slidenum">
              <a:rPr lang="en-GB" smtClean="0"/>
              <a:pPr/>
              <a:t>‹#›</a:t>
            </a:fld>
            <a:endParaRPr lang="en-GB"/>
          </a:p>
        </p:txBody>
      </p:sp>
      <p:sp>
        <p:nvSpPr>
          <p:cNvPr id="5" name="Picture Placeholder 4"/>
          <p:cNvSpPr>
            <a:spLocks noGrp="1"/>
          </p:cNvSpPr>
          <p:nvPr>
            <p:ph type="pic" sz="quarter" idx="17" hasCustomPrompt="1"/>
          </p:nvPr>
        </p:nvSpPr>
        <p:spPr>
          <a:xfrm>
            <a:off x="540537" y="1628906"/>
            <a:ext cx="1742400" cy="1742400"/>
          </a:xfrm>
          <a:prstGeom prst="ellipse">
            <a:avLst/>
          </a:prstGeom>
          <a:solidFill>
            <a:schemeClr val="bg1"/>
          </a:solidFill>
          <a:ln w="12700">
            <a:solidFill>
              <a:schemeClr val="accent2"/>
            </a:solidFill>
          </a:ln>
          <a:effectLst/>
        </p:spPr>
        <p:txBody>
          <a:bodyPr anchor="ctr"/>
          <a:lstStyle>
            <a:lvl1pPr marL="0" indent="0" algn="ctr">
              <a:buNone/>
              <a:defRPr>
                <a:solidFill>
                  <a:schemeClr val="tx1"/>
                </a:solidFill>
              </a:defRPr>
            </a:lvl1pPr>
          </a:lstStyle>
          <a:p>
            <a:r>
              <a:rPr lang="en-GB" dirty="0"/>
              <a:t>Photo</a:t>
            </a:r>
          </a:p>
        </p:txBody>
      </p:sp>
      <p:sp>
        <p:nvSpPr>
          <p:cNvPr id="7" name="Text Placeholder 6"/>
          <p:cNvSpPr>
            <a:spLocks noGrp="1"/>
          </p:cNvSpPr>
          <p:nvPr>
            <p:ph type="body" sz="quarter" idx="18" hasCustomPrompt="1"/>
          </p:nvPr>
        </p:nvSpPr>
        <p:spPr>
          <a:xfrm>
            <a:off x="472420" y="3658111"/>
            <a:ext cx="1878894" cy="257133"/>
          </a:xfrm>
        </p:spPr>
        <p:txBody>
          <a:bodyPr>
            <a:noAutofit/>
          </a:bodyPr>
          <a:lstStyle>
            <a:lvl1pPr marL="0" indent="0" algn="ctr">
              <a:buNone/>
              <a:defRPr sz="1600" b="1">
                <a:solidFill>
                  <a:schemeClr val="bg1"/>
                </a:solidFill>
              </a:defRPr>
            </a:lvl1pPr>
          </a:lstStyle>
          <a:p>
            <a:pPr lvl="0"/>
            <a:r>
              <a:rPr lang="en-US" dirty="0"/>
              <a:t>Name</a:t>
            </a:r>
            <a:endParaRPr lang="en-GB" dirty="0"/>
          </a:p>
        </p:txBody>
      </p:sp>
      <p:sp>
        <p:nvSpPr>
          <p:cNvPr id="10" name="Text Placeholder 9"/>
          <p:cNvSpPr>
            <a:spLocks noGrp="1"/>
          </p:cNvSpPr>
          <p:nvPr>
            <p:ph type="body" sz="quarter" idx="19" hasCustomPrompt="1"/>
          </p:nvPr>
        </p:nvSpPr>
        <p:spPr>
          <a:xfrm>
            <a:off x="471952" y="3924129"/>
            <a:ext cx="1879571" cy="223325"/>
          </a:xfrm>
        </p:spPr>
        <p:txBody>
          <a:bodyPr>
            <a:noAutofit/>
          </a:bodyPr>
          <a:lstStyle>
            <a:lvl1pPr marL="0" indent="0" algn="ctr">
              <a:buNone/>
              <a:defRPr sz="1400" b="0">
                <a:solidFill>
                  <a:schemeClr val="accent3">
                    <a:lumMod val="40000"/>
                    <a:lumOff val="60000"/>
                  </a:schemeClr>
                </a:solidFill>
                <a:latin typeface="+mn-lt"/>
              </a:defRPr>
            </a:lvl1pPr>
          </a:lstStyle>
          <a:p>
            <a:pPr lvl="0"/>
            <a:r>
              <a:rPr lang="en-US" dirty="0"/>
              <a:t>Position</a:t>
            </a:r>
            <a:endParaRPr lang="en-GB" dirty="0"/>
          </a:p>
        </p:txBody>
      </p:sp>
      <p:sp>
        <p:nvSpPr>
          <p:cNvPr id="12" name="Text Placeholder 11"/>
          <p:cNvSpPr>
            <a:spLocks noGrp="1"/>
          </p:cNvSpPr>
          <p:nvPr>
            <p:ph type="body" sz="quarter" idx="21" hasCustomPrompt="1"/>
          </p:nvPr>
        </p:nvSpPr>
        <p:spPr>
          <a:xfrm>
            <a:off x="472421" y="4254500"/>
            <a:ext cx="1878893" cy="1703565"/>
          </a:xfrm>
        </p:spPr>
        <p:txBody>
          <a:bodyPr>
            <a:normAutofit/>
          </a:bodyPr>
          <a:lstStyle>
            <a:lvl1pPr marL="0" indent="0" algn="l">
              <a:lnSpc>
                <a:spcPct val="105000"/>
              </a:lnSpc>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
        <p:nvSpPr>
          <p:cNvPr id="8" name="Picture Placeholder 4">
            <a:extLst>
              <a:ext uri="{FF2B5EF4-FFF2-40B4-BE49-F238E27FC236}">
                <a16:creationId xmlns:a16="http://schemas.microsoft.com/office/drawing/2014/main" id="{0CD735EF-6917-67D5-96D1-96A1CEBE3971}"/>
              </a:ext>
            </a:extLst>
          </p:cNvPr>
          <p:cNvSpPr>
            <a:spLocks noGrp="1"/>
          </p:cNvSpPr>
          <p:nvPr>
            <p:ph type="pic" sz="quarter" idx="22" hasCustomPrompt="1"/>
          </p:nvPr>
        </p:nvSpPr>
        <p:spPr>
          <a:xfrm>
            <a:off x="2882603" y="1628906"/>
            <a:ext cx="1742400" cy="1742400"/>
          </a:xfrm>
          <a:prstGeom prst="ellipse">
            <a:avLst/>
          </a:prstGeom>
          <a:solidFill>
            <a:schemeClr val="bg1"/>
          </a:solidFill>
          <a:ln w="12700">
            <a:solidFill>
              <a:schemeClr val="accent2"/>
            </a:solidFill>
          </a:ln>
          <a:effectLst/>
        </p:spPr>
        <p:txBody>
          <a:bodyPr anchor="ctr"/>
          <a:lstStyle>
            <a:lvl1pPr marL="0" indent="0" algn="ctr">
              <a:buNone/>
              <a:defRPr>
                <a:solidFill>
                  <a:schemeClr val="tx1"/>
                </a:solidFill>
              </a:defRPr>
            </a:lvl1pPr>
          </a:lstStyle>
          <a:p>
            <a:r>
              <a:rPr lang="en-GB" dirty="0"/>
              <a:t>Photo</a:t>
            </a:r>
          </a:p>
        </p:txBody>
      </p:sp>
      <p:sp>
        <p:nvSpPr>
          <p:cNvPr id="9" name="Text Placeholder 6">
            <a:extLst>
              <a:ext uri="{FF2B5EF4-FFF2-40B4-BE49-F238E27FC236}">
                <a16:creationId xmlns:a16="http://schemas.microsoft.com/office/drawing/2014/main" id="{301DC644-C611-3C14-6E01-3614EA071382}"/>
              </a:ext>
            </a:extLst>
          </p:cNvPr>
          <p:cNvSpPr>
            <a:spLocks noGrp="1"/>
          </p:cNvSpPr>
          <p:nvPr>
            <p:ph type="body" sz="quarter" idx="23" hasCustomPrompt="1"/>
          </p:nvPr>
        </p:nvSpPr>
        <p:spPr>
          <a:xfrm>
            <a:off x="2814486" y="3658111"/>
            <a:ext cx="1878894" cy="257133"/>
          </a:xfrm>
        </p:spPr>
        <p:txBody>
          <a:bodyPr>
            <a:noAutofit/>
          </a:bodyPr>
          <a:lstStyle>
            <a:lvl1pPr marL="0" indent="0" algn="ctr">
              <a:buNone/>
              <a:defRPr sz="1600" b="1">
                <a:solidFill>
                  <a:schemeClr val="bg1"/>
                </a:solidFill>
              </a:defRPr>
            </a:lvl1pPr>
          </a:lstStyle>
          <a:p>
            <a:pPr lvl="0"/>
            <a:r>
              <a:rPr lang="en-US" dirty="0"/>
              <a:t>Name</a:t>
            </a:r>
            <a:endParaRPr lang="en-GB" dirty="0"/>
          </a:p>
        </p:txBody>
      </p:sp>
      <p:sp>
        <p:nvSpPr>
          <p:cNvPr id="11" name="Text Placeholder 9">
            <a:extLst>
              <a:ext uri="{FF2B5EF4-FFF2-40B4-BE49-F238E27FC236}">
                <a16:creationId xmlns:a16="http://schemas.microsoft.com/office/drawing/2014/main" id="{DC38E196-7A02-D851-AB97-6CF608A4A5BF}"/>
              </a:ext>
            </a:extLst>
          </p:cNvPr>
          <p:cNvSpPr>
            <a:spLocks noGrp="1"/>
          </p:cNvSpPr>
          <p:nvPr>
            <p:ph type="body" sz="quarter" idx="24" hasCustomPrompt="1"/>
          </p:nvPr>
        </p:nvSpPr>
        <p:spPr>
          <a:xfrm>
            <a:off x="2814018" y="3924129"/>
            <a:ext cx="1879571" cy="223325"/>
          </a:xfrm>
        </p:spPr>
        <p:txBody>
          <a:bodyPr>
            <a:noAutofit/>
          </a:bodyPr>
          <a:lstStyle>
            <a:lvl1pPr marL="0" indent="0" algn="ctr">
              <a:buNone/>
              <a:defRPr sz="1400" b="0">
                <a:solidFill>
                  <a:schemeClr val="accent3">
                    <a:lumMod val="40000"/>
                    <a:lumOff val="60000"/>
                  </a:schemeClr>
                </a:solidFill>
                <a:latin typeface="+mn-lt"/>
              </a:defRPr>
            </a:lvl1pPr>
          </a:lstStyle>
          <a:p>
            <a:pPr lvl="0"/>
            <a:r>
              <a:rPr lang="en-US" dirty="0"/>
              <a:t>Position</a:t>
            </a:r>
            <a:endParaRPr lang="en-GB" dirty="0"/>
          </a:p>
        </p:txBody>
      </p:sp>
      <p:sp>
        <p:nvSpPr>
          <p:cNvPr id="16" name="Text Placeholder 11">
            <a:extLst>
              <a:ext uri="{FF2B5EF4-FFF2-40B4-BE49-F238E27FC236}">
                <a16:creationId xmlns:a16="http://schemas.microsoft.com/office/drawing/2014/main" id="{EA652397-EE40-F166-EB36-1A758D7333DB}"/>
              </a:ext>
            </a:extLst>
          </p:cNvPr>
          <p:cNvSpPr>
            <a:spLocks noGrp="1"/>
          </p:cNvSpPr>
          <p:nvPr>
            <p:ph type="body" sz="quarter" idx="25" hasCustomPrompt="1"/>
          </p:nvPr>
        </p:nvSpPr>
        <p:spPr>
          <a:xfrm>
            <a:off x="2814487" y="4254500"/>
            <a:ext cx="1878893" cy="1703565"/>
          </a:xfrm>
        </p:spPr>
        <p:txBody>
          <a:bodyPr>
            <a:normAutofit/>
          </a:bodyPr>
          <a:lstStyle>
            <a:lvl1pPr marL="0" indent="0" algn="l">
              <a:lnSpc>
                <a:spcPct val="105000"/>
              </a:lnSpc>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
        <p:nvSpPr>
          <p:cNvPr id="17" name="Picture Placeholder 4">
            <a:extLst>
              <a:ext uri="{FF2B5EF4-FFF2-40B4-BE49-F238E27FC236}">
                <a16:creationId xmlns:a16="http://schemas.microsoft.com/office/drawing/2014/main" id="{C1C2781D-5198-5B9B-0E1D-656AB017C6BF}"/>
              </a:ext>
            </a:extLst>
          </p:cNvPr>
          <p:cNvSpPr>
            <a:spLocks noGrp="1"/>
          </p:cNvSpPr>
          <p:nvPr>
            <p:ph type="pic" sz="quarter" idx="26" hasCustomPrompt="1"/>
          </p:nvPr>
        </p:nvSpPr>
        <p:spPr>
          <a:xfrm>
            <a:off x="5224669" y="1628933"/>
            <a:ext cx="1742400" cy="1742400"/>
          </a:xfrm>
          <a:prstGeom prst="ellipse">
            <a:avLst/>
          </a:prstGeom>
          <a:solidFill>
            <a:schemeClr val="bg1"/>
          </a:solidFill>
          <a:ln w="12700">
            <a:solidFill>
              <a:schemeClr val="accent2"/>
            </a:solidFill>
          </a:ln>
          <a:effectLst/>
        </p:spPr>
        <p:txBody>
          <a:bodyPr anchor="ctr"/>
          <a:lstStyle>
            <a:lvl1pPr marL="0" indent="0" algn="ctr">
              <a:buNone/>
              <a:defRPr>
                <a:solidFill>
                  <a:schemeClr val="tx1"/>
                </a:solidFill>
              </a:defRPr>
            </a:lvl1pPr>
          </a:lstStyle>
          <a:p>
            <a:r>
              <a:rPr lang="en-GB" dirty="0"/>
              <a:t>Photo</a:t>
            </a:r>
          </a:p>
        </p:txBody>
      </p:sp>
      <p:sp>
        <p:nvSpPr>
          <p:cNvPr id="18" name="Text Placeholder 6">
            <a:extLst>
              <a:ext uri="{FF2B5EF4-FFF2-40B4-BE49-F238E27FC236}">
                <a16:creationId xmlns:a16="http://schemas.microsoft.com/office/drawing/2014/main" id="{3BBE0348-2955-EEE2-2D9D-C95031A881C9}"/>
              </a:ext>
            </a:extLst>
          </p:cNvPr>
          <p:cNvSpPr>
            <a:spLocks noGrp="1"/>
          </p:cNvSpPr>
          <p:nvPr>
            <p:ph type="body" sz="quarter" idx="27" hasCustomPrompt="1"/>
          </p:nvPr>
        </p:nvSpPr>
        <p:spPr>
          <a:xfrm>
            <a:off x="5156552" y="3658138"/>
            <a:ext cx="1878894" cy="257133"/>
          </a:xfrm>
        </p:spPr>
        <p:txBody>
          <a:bodyPr>
            <a:noAutofit/>
          </a:bodyPr>
          <a:lstStyle>
            <a:lvl1pPr marL="0" indent="0" algn="ctr">
              <a:buNone/>
              <a:defRPr sz="1600" b="1">
                <a:solidFill>
                  <a:schemeClr val="bg1"/>
                </a:solidFill>
              </a:defRPr>
            </a:lvl1pPr>
          </a:lstStyle>
          <a:p>
            <a:pPr lvl="0"/>
            <a:r>
              <a:rPr lang="en-US" dirty="0"/>
              <a:t>Name</a:t>
            </a:r>
            <a:endParaRPr lang="en-GB" dirty="0"/>
          </a:p>
        </p:txBody>
      </p:sp>
      <p:sp>
        <p:nvSpPr>
          <p:cNvPr id="22" name="Text Placeholder 9">
            <a:extLst>
              <a:ext uri="{FF2B5EF4-FFF2-40B4-BE49-F238E27FC236}">
                <a16:creationId xmlns:a16="http://schemas.microsoft.com/office/drawing/2014/main" id="{E0956A85-23BF-81B5-1DC8-8D7AB237B2F8}"/>
              </a:ext>
            </a:extLst>
          </p:cNvPr>
          <p:cNvSpPr>
            <a:spLocks noGrp="1"/>
          </p:cNvSpPr>
          <p:nvPr>
            <p:ph type="body" sz="quarter" idx="28" hasCustomPrompt="1"/>
          </p:nvPr>
        </p:nvSpPr>
        <p:spPr>
          <a:xfrm>
            <a:off x="5156084" y="3924156"/>
            <a:ext cx="1879571" cy="223325"/>
          </a:xfrm>
        </p:spPr>
        <p:txBody>
          <a:bodyPr>
            <a:noAutofit/>
          </a:bodyPr>
          <a:lstStyle>
            <a:lvl1pPr marL="0" indent="0" algn="ctr">
              <a:buNone/>
              <a:defRPr sz="1400" b="0">
                <a:solidFill>
                  <a:schemeClr val="accent3">
                    <a:lumMod val="40000"/>
                    <a:lumOff val="60000"/>
                  </a:schemeClr>
                </a:solidFill>
                <a:latin typeface="+mn-lt"/>
              </a:defRPr>
            </a:lvl1pPr>
          </a:lstStyle>
          <a:p>
            <a:pPr lvl="0"/>
            <a:r>
              <a:rPr lang="en-US" dirty="0"/>
              <a:t>Position</a:t>
            </a:r>
            <a:endParaRPr lang="en-GB" dirty="0"/>
          </a:p>
        </p:txBody>
      </p:sp>
      <p:sp>
        <p:nvSpPr>
          <p:cNvPr id="24" name="Text Placeholder 11">
            <a:extLst>
              <a:ext uri="{FF2B5EF4-FFF2-40B4-BE49-F238E27FC236}">
                <a16:creationId xmlns:a16="http://schemas.microsoft.com/office/drawing/2014/main" id="{55712B1C-5774-8C5C-07AF-2449886763EB}"/>
              </a:ext>
            </a:extLst>
          </p:cNvPr>
          <p:cNvSpPr>
            <a:spLocks noGrp="1"/>
          </p:cNvSpPr>
          <p:nvPr>
            <p:ph type="body" sz="quarter" idx="29" hasCustomPrompt="1"/>
          </p:nvPr>
        </p:nvSpPr>
        <p:spPr>
          <a:xfrm>
            <a:off x="5156553" y="4254527"/>
            <a:ext cx="1878893" cy="1703565"/>
          </a:xfrm>
        </p:spPr>
        <p:txBody>
          <a:bodyPr>
            <a:normAutofit/>
          </a:bodyPr>
          <a:lstStyle>
            <a:lvl1pPr marL="0" indent="0" algn="l">
              <a:lnSpc>
                <a:spcPct val="105000"/>
              </a:lnSpc>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
        <p:nvSpPr>
          <p:cNvPr id="28" name="Picture Placeholder 4">
            <a:extLst>
              <a:ext uri="{FF2B5EF4-FFF2-40B4-BE49-F238E27FC236}">
                <a16:creationId xmlns:a16="http://schemas.microsoft.com/office/drawing/2014/main" id="{B20A3F5E-F9E5-ED9E-5EDC-1D525332EA6F}"/>
              </a:ext>
            </a:extLst>
          </p:cNvPr>
          <p:cNvSpPr>
            <a:spLocks noGrp="1"/>
          </p:cNvSpPr>
          <p:nvPr>
            <p:ph type="pic" sz="quarter" idx="30" hasCustomPrompt="1"/>
          </p:nvPr>
        </p:nvSpPr>
        <p:spPr>
          <a:xfrm>
            <a:off x="7566735" y="1628906"/>
            <a:ext cx="1742400" cy="1742400"/>
          </a:xfrm>
          <a:prstGeom prst="ellipse">
            <a:avLst/>
          </a:prstGeom>
          <a:solidFill>
            <a:schemeClr val="bg1"/>
          </a:solidFill>
          <a:ln w="12700">
            <a:solidFill>
              <a:schemeClr val="accent2"/>
            </a:solidFill>
          </a:ln>
          <a:effectLst/>
        </p:spPr>
        <p:txBody>
          <a:bodyPr anchor="ctr"/>
          <a:lstStyle>
            <a:lvl1pPr marL="0" indent="0" algn="ctr">
              <a:buNone/>
              <a:defRPr>
                <a:solidFill>
                  <a:schemeClr val="tx1"/>
                </a:solidFill>
              </a:defRPr>
            </a:lvl1pPr>
          </a:lstStyle>
          <a:p>
            <a:r>
              <a:rPr lang="en-GB" dirty="0"/>
              <a:t>Photo</a:t>
            </a:r>
          </a:p>
        </p:txBody>
      </p:sp>
      <p:sp>
        <p:nvSpPr>
          <p:cNvPr id="30" name="Text Placeholder 6">
            <a:extLst>
              <a:ext uri="{FF2B5EF4-FFF2-40B4-BE49-F238E27FC236}">
                <a16:creationId xmlns:a16="http://schemas.microsoft.com/office/drawing/2014/main" id="{A2C7843B-4EE9-B677-49DA-23F0FE42FF15}"/>
              </a:ext>
            </a:extLst>
          </p:cNvPr>
          <p:cNvSpPr>
            <a:spLocks noGrp="1"/>
          </p:cNvSpPr>
          <p:nvPr>
            <p:ph type="body" sz="quarter" idx="31" hasCustomPrompt="1"/>
          </p:nvPr>
        </p:nvSpPr>
        <p:spPr>
          <a:xfrm>
            <a:off x="7498618" y="3658111"/>
            <a:ext cx="1878894" cy="257133"/>
          </a:xfrm>
        </p:spPr>
        <p:txBody>
          <a:bodyPr>
            <a:noAutofit/>
          </a:bodyPr>
          <a:lstStyle>
            <a:lvl1pPr marL="0" indent="0" algn="ctr">
              <a:buNone/>
              <a:defRPr sz="1600" b="1">
                <a:solidFill>
                  <a:schemeClr val="bg1"/>
                </a:solidFill>
              </a:defRPr>
            </a:lvl1pPr>
          </a:lstStyle>
          <a:p>
            <a:pPr lvl="0"/>
            <a:r>
              <a:rPr lang="en-US" dirty="0"/>
              <a:t>Name</a:t>
            </a:r>
            <a:endParaRPr lang="en-GB" dirty="0"/>
          </a:p>
        </p:txBody>
      </p:sp>
      <p:sp>
        <p:nvSpPr>
          <p:cNvPr id="32" name="Text Placeholder 9">
            <a:extLst>
              <a:ext uri="{FF2B5EF4-FFF2-40B4-BE49-F238E27FC236}">
                <a16:creationId xmlns:a16="http://schemas.microsoft.com/office/drawing/2014/main" id="{23DCC317-2BC9-8E3E-7FF8-531049BBA322}"/>
              </a:ext>
            </a:extLst>
          </p:cNvPr>
          <p:cNvSpPr>
            <a:spLocks noGrp="1"/>
          </p:cNvSpPr>
          <p:nvPr>
            <p:ph type="body" sz="quarter" idx="32" hasCustomPrompt="1"/>
          </p:nvPr>
        </p:nvSpPr>
        <p:spPr>
          <a:xfrm>
            <a:off x="7498150" y="3924129"/>
            <a:ext cx="1879571" cy="223325"/>
          </a:xfrm>
        </p:spPr>
        <p:txBody>
          <a:bodyPr>
            <a:noAutofit/>
          </a:bodyPr>
          <a:lstStyle>
            <a:lvl1pPr marL="0" indent="0" algn="ctr">
              <a:buNone/>
              <a:defRPr sz="1400" b="0">
                <a:solidFill>
                  <a:schemeClr val="accent3">
                    <a:lumMod val="40000"/>
                    <a:lumOff val="60000"/>
                  </a:schemeClr>
                </a:solidFill>
                <a:latin typeface="+mn-lt"/>
              </a:defRPr>
            </a:lvl1pPr>
          </a:lstStyle>
          <a:p>
            <a:pPr lvl="0"/>
            <a:r>
              <a:rPr lang="en-US" dirty="0"/>
              <a:t>Position</a:t>
            </a:r>
            <a:endParaRPr lang="en-GB" dirty="0"/>
          </a:p>
        </p:txBody>
      </p:sp>
      <p:sp>
        <p:nvSpPr>
          <p:cNvPr id="33" name="Text Placeholder 11">
            <a:extLst>
              <a:ext uri="{FF2B5EF4-FFF2-40B4-BE49-F238E27FC236}">
                <a16:creationId xmlns:a16="http://schemas.microsoft.com/office/drawing/2014/main" id="{576BBEFE-8FC6-FE7B-DE7D-0772BF5B3677}"/>
              </a:ext>
            </a:extLst>
          </p:cNvPr>
          <p:cNvSpPr>
            <a:spLocks noGrp="1"/>
          </p:cNvSpPr>
          <p:nvPr>
            <p:ph type="body" sz="quarter" idx="33" hasCustomPrompt="1"/>
          </p:nvPr>
        </p:nvSpPr>
        <p:spPr>
          <a:xfrm>
            <a:off x="7498619" y="4254500"/>
            <a:ext cx="1878893" cy="1703565"/>
          </a:xfrm>
        </p:spPr>
        <p:txBody>
          <a:bodyPr>
            <a:normAutofit/>
          </a:bodyPr>
          <a:lstStyle>
            <a:lvl1pPr marL="0" indent="0" algn="l">
              <a:lnSpc>
                <a:spcPct val="105000"/>
              </a:lnSpc>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
        <p:nvSpPr>
          <p:cNvPr id="34" name="Picture Placeholder 4">
            <a:extLst>
              <a:ext uri="{FF2B5EF4-FFF2-40B4-BE49-F238E27FC236}">
                <a16:creationId xmlns:a16="http://schemas.microsoft.com/office/drawing/2014/main" id="{80B255D1-15FC-4868-1E47-688B37CB42FE}"/>
              </a:ext>
            </a:extLst>
          </p:cNvPr>
          <p:cNvSpPr>
            <a:spLocks noGrp="1"/>
          </p:cNvSpPr>
          <p:nvPr>
            <p:ph type="pic" sz="quarter" idx="34" hasCustomPrompt="1"/>
          </p:nvPr>
        </p:nvSpPr>
        <p:spPr>
          <a:xfrm>
            <a:off x="9908802" y="1628906"/>
            <a:ext cx="1742400" cy="1742400"/>
          </a:xfrm>
          <a:prstGeom prst="ellipse">
            <a:avLst/>
          </a:prstGeom>
          <a:solidFill>
            <a:schemeClr val="bg1"/>
          </a:solidFill>
          <a:ln w="12700">
            <a:solidFill>
              <a:schemeClr val="accent2"/>
            </a:solidFill>
          </a:ln>
          <a:effectLst/>
        </p:spPr>
        <p:txBody>
          <a:bodyPr anchor="ctr"/>
          <a:lstStyle>
            <a:lvl1pPr marL="0" indent="0" algn="ctr">
              <a:buNone/>
              <a:defRPr>
                <a:solidFill>
                  <a:schemeClr val="tx1"/>
                </a:solidFill>
              </a:defRPr>
            </a:lvl1pPr>
          </a:lstStyle>
          <a:p>
            <a:r>
              <a:rPr lang="en-GB" dirty="0"/>
              <a:t>Photo</a:t>
            </a:r>
          </a:p>
        </p:txBody>
      </p:sp>
      <p:sp>
        <p:nvSpPr>
          <p:cNvPr id="35" name="Text Placeholder 6">
            <a:extLst>
              <a:ext uri="{FF2B5EF4-FFF2-40B4-BE49-F238E27FC236}">
                <a16:creationId xmlns:a16="http://schemas.microsoft.com/office/drawing/2014/main" id="{E09493F6-794D-89D8-82C5-72C401A1EDD5}"/>
              </a:ext>
            </a:extLst>
          </p:cNvPr>
          <p:cNvSpPr>
            <a:spLocks noGrp="1"/>
          </p:cNvSpPr>
          <p:nvPr>
            <p:ph type="body" sz="quarter" idx="35" hasCustomPrompt="1"/>
          </p:nvPr>
        </p:nvSpPr>
        <p:spPr>
          <a:xfrm>
            <a:off x="9840685" y="3658111"/>
            <a:ext cx="1878894" cy="257133"/>
          </a:xfrm>
        </p:spPr>
        <p:txBody>
          <a:bodyPr>
            <a:noAutofit/>
          </a:bodyPr>
          <a:lstStyle>
            <a:lvl1pPr marL="0" indent="0" algn="ctr">
              <a:buNone/>
              <a:defRPr sz="1600" b="1">
                <a:solidFill>
                  <a:schemeClr val="bg1"/>
                </a:solidFill>
              </a:defRPr>
            </a:lvl1pPr>
          </a:lstStyle>
          <a:p>
            <a:pPr lvl="0"/>
            <a:r>
              <a:rPr lang="en-US" dirty="0"/>
              <a:t>Name</a:t>
            </a:r>
            <a:endParaRPr lang="en-GB" dirty="0"/>
          </a:p>
        </p:txBody>
      </p:sp>
      <p:sp>
        <p:nvSpPr>
          <p:cNvPr id="36" name="Text Placeholder 9">
            <a:extLst>
              <a:ext uri="{FF2B5EF4-FFF2-40B4-BE49-F238E27FC236}">
                <a16:creationId xmlns:a16="http://schemas.microsoft.com/office/drawing/2014/main" id="{E7CADD24-0065-B042-0D43-F32AE5D11713}"/>
              </a:ext>
            </a:extLst>
          </p:cNvPr>
          <p:cNvSpPr>
            <a:spLocks noGrp="1"/>
          </p:cNvSpPr>
          <p:nvPr>
            <p:ph type="body" sz="quarter" idx="36" hasCustomPrompt="1"/>
          </p:nvPr>
        </p:nvSpPr>
        <p:spPr>
          <a:xfrm>
            <a:off x="9840217" y="3924129"/>
            <a:ext cx="1879571" cy="223325"/>
          </a:xfrm>
        </p:spPr>
        <p:txBody>
          <a:bodyPr>
            <a:noAutofit/>
          </a:bodyPr>
          <a:lstStyle>
            <a:lvl1pPr marL="0" indent="0" algn="ctr">
              <a:buNone/>
              <a:defRPr sz="1400" b="0">
                <a:solidFill>
                  <a:schemeClr val="accent3">
                    <a:lumMod val="40000"/>
                    <a:lumOff val="60000"/>
                  </a:schemeClr>
                </a:solidFill>
                <a:latin typeface="+mn-lt"/>
              </a:defRPr>
            </a:lvl1pPr>
          </a:lstStyle>
          <a:p>
            <a:pPr lvl="0"/>
            <a:r>
              <a:rPr lang="en-US" dirty="0"/>
              <a:t>Position</a:t>
            </a:r>
            <a:endParaRPr lang="en-GB" dirty="0"/>
          </a:p>
        </p:txBody>
      </p:sp>
      <p:sp>
        <p:nvSpPr>
          <p:cNvPr id="40" name="Text Placeholder 11">
            <a:extLst>
              <a:ext uri="{FF2B5EF4-FFF2-40B4-BE49-F238E27FC236}">
                <a16:creationId xmlns:a16="http://schemas.microsoft.com/office/drawing/2014/main" id="{5DF4792F-DE0C-A47D-6318-EF032C6E7688}"/>
              </a:ext>
            </a:extLst>
          </p:cNvPr>
          <p:cNvSpPr>
            <a:spLocks noGrp="1"/>
          </p:cNvSpPr>
          <p:nvPr>
            <p:ph type="body" sz="quarter" idx="37" hasCustomPrompt="1"/>
          </p:nvPr>
        </p:nvSpPr>
        <p:spPr>
          <a:xfrm>
            <a:off x="9840686" y="4254500"/>
            <a:ext cx="1878893" cy="1703565"/>
          </a:xfrm>
        </p:spPr>
        <p:txBody>
          <a:bodyPr>
            <a:normAutofit/>
          </a:bodyPr>
          <a:lstStyle>
            <a:lvl1pPr marL="0" indent="0" algn="l">
              <a:lnSpc>
                <a:spcPct val="105000"/>
              </a:lnSpc>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Tree>
    <p:extLst>
      <p:ext uri="{BB962C8B-B14F-4D97-AF65-F5344CB8AC3E}">
        <p14:creationId xmlns:p14="http://schemas.microsoft.com/office/powerpoint/2010/main" val="1654146412"/>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am x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3" name="Date Placeholder 12"/>
          <p:cNvSpPr>
            <a:spLocks noGrp="1"/>
          </p:cNvSpPr>
          <p:nvPr>
            <p:ph type="dt" sz="half" idx="14"/>
          </p:nvPr>
        </p:nvSpPr>
        <p:spPr/>
        <p:txBody>
          <a:bodyPr/>
          <a:lstStyle/>
          <a:p>
            <a:fld id="{DAF9D52C-72D8-42E3-8F63-2AF331DC1E87}" type="datetime4">
              <a:rPr lang="en-GB" smtClean="0"/>
              <a:t>16 September 2024</a:t>
            </a:fld>
            <a:endParaRPr lang="en-GB" dirty="0"/>
          </a:p>
        </p:txBody>
      </p:sp>
      <p:sp>
        <p:nvSpPr>
          <p:cNvPr id="14" name="Footer Placeholder 13"/>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5" name="Slide Number Placeholder 14"/>
          <p:cNvSpPr>
            <a:spLocks noGrp="1"/>
          </p:cNvSpPr>
          <p:nvPr>
            <p:ph type="sldNum" sz="quarter" idx="16"/>
          </p:nvPr>
        </p:nvSpPr>
        <p:spPr/>
        <p:txBody>
          <a:bodyPr/>
          <a:lstStyle/>
          <a:p>
            <a:fld id="{03331CB1-9C81-4806-BD8B-937AA09EA805}" type="slidenum">
              <a:rPr lang="en-GB" smtClean="0"/>
              <a:pPr/>
              <a:t>‹#›</a:t>
            </a:fld>
            <a:endParaRPr lang="en-GB"/>
          </a:p>
        </p:txBody>
      </p:sp>
      <p:sp>
        <p:nvSpPr>
          <p:cNvPr id="5" name="Picture Placeholder 4"/>
          <p:cNvSpPr>
            <a:spLocks noGrp="1"/>
          </p:cNvSpPr>
          <p:nvPr>
            <p:ph type="pic" sz="quarter" idx="17" hasCustomPrompt="1"/>
          </p:nvPr>
        </p:nvSpPr>
        <p:spPr>
          <a:xfrm>
            <a:off x="881953" y="1628906"/>
            <a:ext cx="1742400" cy="1742400"/>
          </a:xfrm>
          <a:prstGeom prst="ellipse">
            <a:avLst/>
          </a:prstGeom>
          <a:solidFill>
            <a:schemeClr val="bg1"/>
          </a:solidFill>
          <a:ln w="12700">
            <a:solidFill>
              <a:schemeClr val="accent2"/>
            </a:solidFill>
          </a:ln>
          <a:effectLst/>
        </p:spPr>
        <p:txBody>
          <a:bodyPr anchor="ctr"/>
          <a:lstStyle>
            <a:lvl1pPr marL="0" indent="0" algn="ctr">
              <a:buNone/>
              <a:defRPr>
                <a:solidFill>
                  <a:schemeClr val="tx1"/>
                </a:solidFill>
              </a:defRPr>
            </a:lvl1pPr>
          </a:lstStyle>
          <a:p>
            <a:r>
              <a:rPr lang="en-GB" dirty="0"/>
              <a:t>Photo</a:t>
            </a:r>
          </a:p>
        </p:txBody>
      </p:sp>
      <p:sp>
        <p:nvSpPr>
          <p:cNvPr id="7" name="Text Placeholder 6"/>
          <p:cNvSpPr>
            <a:spLocks noGrp="1"/>
          </p:cNvSpPr>
          <p:nvPr>
            <p:ph type="body" sz="quarter" idx="18" hasCustomPrompt="1"/>
          </p:nvPr>
        </p:nvSpPr>
        <p:spPr>
          <a:xfrm>
            <a:off x="472420" y="3658111"/>
            <a:ext cx="2594836" cy="257133"/>
          </a:xfrm>
        </p:spPr>
        <p:txBody>
          <a:bodyPr>
            <a:noAutofit/>
          </a:bodyPr>
          <a:lstStyle>
            <a:lvl1pPr marL="0" indent="0" algn="ctr">
              <a:buNone/>
              <a:defRPr sz="1800" b="1">
                <a:solidFill>
                  <a:schemeClr val="bg1"/>
                </a:solidFill>
              </a:defRPr>
            </a:lvl1pPr>
          </a:lstStyle>
          <a:p>
            <a:pPr lvl="0"/>
            <a:r>
              <a:rPr lang="en-US" dirty="0"/>
              <a:t>Name</a:t>
            </a:r>
            <a:endParaRPr lang="en-GB" dirty="0"/>
          </a:p>
        </p:txBody>
      </p:sp>
      <p:sp>
        <p:nvSpPr>
          <p:cNvPr id="10" name="Text Placeholder 9"/>
          <p:cNvSpPr>
            <a:spLocks noGrp="1"/>
          </p:cNvSpPr>
          <p:nvPr>
            <p:ph type="body" sz="quarter" idx="19" hasCustomPrompt="1"/>
          </p:nvPr>
        </p:nvSpPr>
        <p:spPr>
          <a:xfrm>
            <a:off x="471952" y="3924129"/>
            <a:ext cx="2595770" cy="223325"/>
          </a:xfrm>
        </p:spPr>
        <p:txBody>
          <a:bodyPr>
            <a:noAutofit/>
          </a:bodyPr>
          <a:lstStyle>
            <a:lvl1pPr marL="0" indent="0" algn="ctr">
              <a:buNone/>
              <a:defRPr sz="1600" b="0">
                <a:solidFill>
                  <a:schemeClr val="accent3">
                    <a:lumMod val="40000"/>
                    <a:lumOff val="60000"/>
                  </a:schemeClr>
                </a:solidFill>
                <a:latin typeface="+mn-lt"/>
              </a:defRPr>
            </a:lvl1pPr>
          </a:lstStyle>
          <a:p>
            <a:pPr lvl="0"/>
            <a:r>
              <a:rPr lang="en-US" dirty="0"/>
              <a:t>Position</a:t>
            </a:r>
            <a:endParaRPr lang="en-GB" dirty="0"/>
          </a:p>
        </p:txBody>
      </p:sp>
      <p:sp>
        <p:nvSpPr>
          <p:cNvPr id="12" name="Text Placeholder 11"/>
          <p:cNvSpPr>
            <a:spLocks noGrp="1"/>
          </p:cNvSpPr>
          <p:nvPr>
            <p:ph type="body" sz="quarter" idx="21" hasCustomPrompt="1"/>
          </p:nvPr>
        </p:nvSpPr>
        <p:spPr>
          <a:xfrm>
            <a:off x="472421" y="4254500"/>
            <a:ext cx="2594834" cy="1703565"/>
          </a:xfrm>
        </p:spPr>
        <p:txBody>
          <a:bodyPr>
            <a:normAutofit/>
          </a:bodyPr>
          <a:lstStyle>
            <a:lvl1pPr marL="0" indent="0" algn="l">
              <a:lnSpc>
                <a:spcPct val="105000"/>
              </a:lnSpc>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
        <p:nvSpPr>
          <p:cNvPr id="19" name="Picture Placeholder 4"/>
          <p:cNvSpPr>
            <a:spLocks noGrp="1"/>
          </p:cNvSpPr>
          <p:nvPr>
            <p:ph type="pic" sz="quarter" idx="22" hasCustomPrompt="1"/>
          </p:nvPr>
        </p:nvSpPr>
        <p:spPr>
          <a:xfrm>
            <a:off x="3748924" y="1628906"/>
            <a:ext cx="1742400" cy="1742400"/>
          </a:xfrm>
          <a:prstGeom prst="ellipse">
            <a:avLst/>
          </a:prstGeom>
          <a:solidFill>
            <a:schemeClr val="bg1"/>
          </a:solidFill>
          <a:ln w="12700">
            <a:solidFill>
              <a:schemeClr val="accent2"/>
            </a:solidFill>
          </a:ln>
          <a:effectLst/>
        </p:spPr>
        <p:txBody>
          <a:bodyPr anchor="ctr"/>
          <a:lstStyle>
            <a:lvl1pPr marL="0" indent="0" algn="ctr">
              <a:buNone/>
              <a:defRPr>
                <a:solidFill>
                  <a:schemeClr val="tx1"/>
                </a:solidFill>
              </a:defRPr>
            </a:lvl1pPr>
          </a:lstStyle>
          <a:p>
            <a:r>
              <a:rPr lang="en-GB" dirty="0"/>
              <a:t>Photo</a:t>
            </a:r>
          </a:p>
        </p:txBody>
      </p:sp>
      <p:sp>
        <p:nvSpPr>
          <p:cNvPr id="20" name="Text Placeholder 6"/>
          <p:cNvSpPr>
            <a:spLocks noGrp="1"/>
          </p:cNvSpPr>
          <p:nvPr>
            <p:ph type="body" sz="quarter" idx="23" hasCustomPrompt="1"/>
          </p:nvPr>
        </p:nvSpPr>
        <p:spPr>
          <a:xfrm>
            <a:off x="3339391" y="3658111"/>
            <a:ext cx="2594836" cy="257133"/>
          </a:xfrm>
        </p:spPr>
        <p:txBody>
          <a:bodyPr>
            <a:noAutofit/>
          </a:bodyPr>
          <a:lstStyle>
            <a:lvl1pPr marL="0" indent="0" algn="ctr">
              <a:buNone/>
              <a:defRPr sz="1800" b="1">
                <a:solidFill>
                  <a:schemeClr val="bg1"/>
                </a:solidFill>
              </a:defRPr>
            </a:lvl1pPr>
          </a:lstStyle>
          <a:p>
            <a:pPr lvl="0"/>
            <a:r>
              <a:rPr lang="en-US" dirty="0"/>
              <a:t>Name</a:t>
            </a:r>
            <a:endParaRPr lang="en-GB" dirty="0"/>
          </a:p>
        </p:txBody>
      </p:sp>
      <p:sp>
        <p:nvSpPr>
          <p:cNvPr id="21" name="Text Placeholder 9"/>
          <p:cNvSpPr>
            <a:spLocks noGrp="1"/>
          </p:cNvSpPr>
          <p:nvPr>
            <p:ph type="body" sz="quarter" idx="24" hasCustomPrompt="1"/>
          </p:nvPr>
        </p:nvSpPr>
        <p:spPr>
          <a:xfrm>
            <a:off x="3338923" y="3924129"/>
            <a:ext cx="2595770" cy="223325"/>
          </a:xfrm>
        </p:spPr>
        <p:txBody>
          <a:bodyPr>
            <a:noAutofit/>
          </a:bodyPr>
          <a:lstStyle>
            <a:lvl1pPr marL="0" indent="0" algn="ctr">
              <a:buNone/>
              <a:defRPr sz="1600" b="0">
                <a:solidFill>
                  <a:schemeClr val="accent3">
                    <a:lumMod val="40000"/>
                    <a:lumOff val="60000"/>
                  </a:schemeClr>
                </a:solidFill>
                <a:latin typeface="+mn-lt"/>
              </a:defRPr>
            </a:lvl1pPr>
          </a:lstStyle>
          <a:p>
            <a:pPr lvl="0"/>
            <a:r>
              <a:rPr lang="en-US" dirty="0"/>
              <a:t>Position</a:t>
            </a:r>
            <a:endParaRPr lang="en-GB" dirty="0"/>
          </a:p>
        </p:txBody>
      </p:sp>
      <p:sp>
        <p:nvSpPr>
          <p:cNvPr id="23" name="Text Placeholder 11"/>
          <p:cNvSpPr>
            <a:spLocks noGrp="1"/>
          </p:cNvSpPr>
          <p:nvPr>
            <p:ph type="body" sz="quarter" idx="26" hasCustomPrompt="1"/>
          </p:nvPr>
        </p:nvSpPr>
        <p:spPr>
          <a:xfrm>
            <a:off x="3339392" y="4254500"/>
            <a:ext cx="2594834" cy="1703565"/>
          </a:xfrm>
        </p:spPr>
        <p:txBody>
          <a:bodyPr>
            <a:normAutofit/>
          </a:bodyPr>
          <a:lstStyle>
            <a:lvl1pPr marL="0" indent="0" algn="l">
              <a:lnSpc>
                <a:spcPct val="105000"/>
              </a:lnSpc>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
        <p:nvSpPr>
          <p:cNvPr id="25" name="Picture Placeholder 4"/>
          <p:cNvSpPr>
            <a:spLocks noGrp="1"/>
          </p:cNvSpPr>
          <p:nvPr>
            <p:ph type="pic" sz="quarter" idx="27" hasCustomPrompt="1"/>
          </p:nvPr>
        </p:nvSpPr>
        <p:spPr>
          <a:xfrm>
            <a:off x="6615895" y="1628906"/>
            <a:ext cx="1742400" cy="1742400"/>
          </a:xfrm>
          <a:prstGeom prst="ellipse">
            <a:avLst/>
          </a:prstGeom>
          <a:solidFill>
            <a:schemeClr val="bg1"/>
          </a:solidFill>
          <a:ln w="12700">
            <a:solidFill>
              <a:schemeClr val="accent2"/>
            </a:solidFill>
          </a:ln>
          <a:effectLst/>
        </p:spPr>
        <p:txBody>
          <a:bodyPr anchor="ctr"/>
          <a:lstStyle>
            <a:lvl1pPr marL="0" indent="0" algn="ctr">
              <a:buNone/>
              <a:defRPr>
                <a:solidFill>
                  <a:schemeClr val="tx1"/>
                </a:solidFill>
              </a:defRPr>
            </a:lvl1pPr>
          </a:lstStyle>
          <a:p>
            <a:r>
              <a:rPr lang="en-GB" dirty="0"/>
              <a:t>Photo</a:t>
            </a:r>
          </a:p>
        </p:txBody>
      </p:sp>
      <p:sp>
        <p:nvSpPr>
          <p:cNvPr id="26" name="Text Placeholder 6"/>
          <p:cNvSpPr>
            <a:spLocks noGrp="1"/>
          </p:cNvSpPr>
          <p:nvPr>
            <p:ph type="body" sz="quarter" idx="28" hasCustomPrompt="1"/>
          </p:nvPr>
        </p:nvSpPr>
        <p:spPr>
          <a:xfrm>
            <a:off x="6206362" y="3658111"/>
            <a:ext cx="2594836" cy="257133"/>
          </a:xfrm>
        </p:spPr>
        <p:txBody>
          <a:bodyPr>
            <a:noAutofit/>
          </a:bodyPr>
          <a:lstStyle>
            <a:lvl1pPr marL="0" indent="0" algn="ctr">
              <a:buNone/>
              <a:defRPr sz="1800" b="1">
                <a:solidFill>
                  <a:schemeClr val="bg1"/>
                </a:solidFill>
              </a:defRPr>
            </a:lvl1pPr>
          </a:lstStyle>
          <a:p>
            <a:pPr lvl="0"/>
            <a:r>
              <a:rPr lang="en-US" dirty="0"/>
              <a:t>Name</a:t>
            </a:r>
            <a:endParaRPr lang="en-GB" dirty="0"/>
          </a:p>
        </p:txBody>
      </p:sp>
      <p:sp>
        <p:nvSpPr>
          <p:cNvPr id="27" name="Text Placeholder 9"/>
          <p:cNvSpPr>
            <a:spLocks noGrp="1"/>
          </p:cNvSpPr>
          <p:nvPr>
            <p:ph type="body" sz="quarter" idx="29" hasCustomPrompt="1"/>
          </p:nvPr>
        </p:nvSpPr>
        <p:spPr>
          <a:xfrm>
            <a:off x="6205894" y="3924129"/>
            <a:ext cx="2595770" cy="223325"/>
          </a:xfrm>
        </p:spPr>
        <p:txBody>
          <a:bodyPr>
            <a:noAutofit/>
          </a:bodyPr>
          <a:lstStyle>
            <a:lvl1pPr marL="0" indent="0" algn="ctr">
              <a:buNone/>
              <a:defRPr sz="1600" b="0">
                <a:solidFill>
                  <a:schemeClr val="accent3">
                    <a:lumMod val="40000"/>
                    <a:lumOff val="60000"/>
                  </a:schemeClr>
                </a:solidFill>
                <a:latin typeface="+mn-lt"/>
              </a:defRPr>
            </a:lvl1pPr>
          </a:lstStyle>
          <a:p>
            <a:pPr lvl="0"/>
            <a:r>
              <a:rPr lang="en-US" dirty="0"/>
              <a:t>Position</a:t>
            </a:r>
            <a:endParaRPr lang="en-GB" dirty="0"/>
          </a:p>
        </p:txBody>
      </p:sp>
      <p:sp>
        <p:nvSpPr>
          <p:cNvPr id="29" name="Text Placeholder 11"/>
          <p:cNvSpPr>
            <a:spLocks noGrp="1"/>
          </p:cNvSpPr>
          <p:nvPr>
            <p:ph type="body" sz="quarter" idx="31" hasCustomPrompt="1"/>
          </p:nvPr>
        </p:nvSpPr>
        <p:spPr>
          <a:xfrm>
            <a:off x="6206363" y="4254500"/>
            <a:ext cx="2594834" cy="1703565"/>
          </a:xfrm>
        </p:spPr>
        <p:txBody>
          <a:bodyPr>
            <a:normAutofit/>
          </a:bodyPr>
          <a:lstStyle>
            <a:lvl1pPr marL="0" indent="0" algn="l">
              <a:lnSpc>
                <a:spcPct val="105000"/>
              </a:lnSpc>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
        <p:nvSpPr>
          <p:cNvPr id="37" name="Picture Placeholder 4"/>
          <p:cNvSpPr>
            <a:spLocks noGrp="1"/>
          </p:cNvSpPr>
          <p:nvPr>
            <p:ph type="pic" sz="quarter" idx="32" hasCustomPrompt="1"/>
          </p:nvPr>
        </p:nvSpPr>
        <p:spPr>
          <a:xfrm>
            <a:off x="9482867" y="1628906"/>
            <a:ext cx="1742400" cy="1742400"/>
          </a:xfrm>
          <a:prstGeom prst="ellipse">
            <a:avLst/>
          </a:prstGeom>
          <a:solidFill>
            <a:schemeClr val="bg1"/>
          </a:solidFill>
          <a:ln w="12700">
            <a:solidFill>
              <a:schemeClr val="accent2"/>
            </a:solidFill>
          </a:ln>
          <a:effectLst/>
        </p:spPr>
        <p:txBody>
          <a:bodyPr anchor="ctr"/>
          <a:lstStyle>
            <a:lvl1pPr marL="0" indent="0" algn="ctr">
              <a:buNone/>
              <a:defRPr>
                <a:solidFill>
                  <a:schemeClr val="tx1"/>
                </a:solidFill>
              </a:defRPr>
            </a:lvl1pPr>
          </a:lstStyle>
          <a:p>
            <a:r>
              <a:rPr lang="en-GB" dirty="0"/>
              <a:t>Photo</a:t>
            </a:r>
          </a:p>
        </p:txBody>
      </p:sp>
      <p:sp>
        <p:nvSpPr>
          <p:cNvPr id="38" name="Text Placeholder 6"/>
          <p:cNvSpPr>
            <a:spLocks noGrp="1"/>
          </p:cNvSpPr>
          <p:nvPr>
            <p:ph type="body" sz="quarter" idx="33" hasCustomPrompt="1"/>
          </p:nvPr>
        </p:nvSpPr>
        <p:spPr>
          <a:xfrm>
            <a:off x="9073333" y="3658111"/>
            <a:ext cx="2594836" cy="257133"/>
          </a:xfrm>
        </p:spPr>
        <p:txBody>
          <a:bodyPr>
            <a:noAutofit/>
          </a:bodyPr>
          <a:lstStyle>
            <a:lvl1pPr marL="0" indent="0" algn="ctr">
              <a:buNone/>
              <a:defRPr sz="1800" b="1">
                <a:solidFill>
                  <a:schemeClr val="bg1"/>
                </a:solidFill>
              </a:defRPr>
            </a:lvl1pPr>
          </a:lstStyle>
          <a:p>
            <a:pPr lvl="0"/>
            <a:r>
              <a:rPr lang="en-US" dirty="0"/>
              <a:t>Name</a:t>
            </a:r>
            <a:endParaRPr lang="en-GB" dirty="0"/>
          </a:p>
        </p:txBody>
      </p:sp>
      <p:sp>
        <p:nvSpPr>
          <p:cNvPr id="39" name="Text Placeholder 9"/>
          <p:cNvSpPr>
            <a:spLocks noGrp="1"/>
          </p:cNvSpPr>
          <p:nvPr>
            <p:ph type="body" sz="quarter" idx="34" hasCustomPrompt="1"/>
          </p:nvPr>
        </p:nvSpPr>
        <p:spPr>
          <a:xfrm>
            <a:off x="9072866" y="3924129"/>
            <a:ext cx="2595770" cy="223325"/>
          </a:xfrm>
        </p:spPr>
        <p:txBody>
          <a:bodyPr>
            <a:noAutofit/>
          </a:bodyPr>
          <a:lstStyle>
            <a:lvl1pPr marL="0" indent="0" algn="ctr">
              <a:buNone/>
              <a:defRPr sz="1600" b="0">
                <a:solidFill>
                  <a:schemeClr val="accent3">
                    <a:lumMod val="40000"/>
                    <a:lumOff val="60000"/>
                  </a:schemeClr>
                </a:solidFill>
                <a:latin typeface="+mn-lt"/>
              </a:defRPr>
            </a:lvl1pPr>
          </a:lstStyle>
          <a:p>
            <a:pPr lvl="0"/>
            <a:r>
              <a:rPr lang="en-US" dirty="0"/>
              <a:t>Position</a:t>
            </a:r>
            <a:endParaRPr lang="en-GB" dirty="0"/>
          </a:p>
        </p:txBody>
      </p:sp>
      <p:sp>
        <p:nvSpPr>
          <p:cNvPr id="41" name="Text Placeholder 11"/>
          <p:cNvSpPr>
            <a:spLocks noGrp="1"/>
          </p:cNvSpPr>
          <p:nvPr>
            <p:ph type="body" sz="quarter" idx="36" hasCustomPrompt="1"/>
          </p:nvPr>
        </p:nvSpPr>
        <p:spPr>
          <a:xfrm>
            <a:off x="9073335" y="4254500"/>
            <a:ext cx="2594834" cy="1703565"/>
          </a:xfrm>
        </p:spPr>
        <p:txBody>
          <a:bodyPr>
            <a:normAutofit/>
          </a:bodyPr>
          <a:lstStyle>
            <a:lvl1pPr marL="0" indent="0" algn="l">
              <a:lnSpc>
                <a:spcPct val="105000"/>
              </a:lnSpc>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Tree>
    <p:extLst>
      <p:ext uri="{BB962C8B-B14F-4D97-AF65-F5344CB8AC3E}">
        <p14:creationId xmlns:p14="http://schemas.microsoft.com/office/powerpoint/2010/main" val="3331013366"/>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am x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3" name="Date Placeholder 12"/>
          <p:cNvSpPr>
            <a:spLocks noGrp="1"/>
          </p:cNvSpPr>
          <p:nvPr>
            <p:ph type="dt" sz="half" idx="14"/>
          </p:nvPr>
        </p:nvSpPr>
        <p:spPr/>
        <p:txBody>
          <a:bodyPr/>
          <a:lstStyle/>
          <a:p>
            <a:fld id="{A9763D43-55B3-4E73-B6B6-86E9C3F5E8FC}" type="datetime4">
              <a:rPr lang="en-GB" smtClean="0"/>
              <a:t>16 September 2024</a:t>
            </a:fld>
            <a:endParaRPr lang="en-GB" dirty="0"/>
          </a:p>
        </p:txBody>
      </p:sp>
      <p:sp>
        <p:nvSpPr>
          <p:cNvPr id="14" name="Footer Placeholder 13"/>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5" name="Slide Number Placeholder 14"/>
          <p:cNvSpPr>
            <a:spLocks noGrp="1"/>
          </p:cNvSpPr>
          <p:nvPr>
            <p:ph type="sldNum" sz="quarter" idx="16"/>
          </p:nvPr>
        </p:nvSpPr>
        <p:spPr/>
        <p:txBody>
          <a:bodyPr/>
          <a:lstStyle/>
          <a:p>
            <a:fld id="{03331CB1-9C81-4806-BD8B-937AA09EA805}" type="slidenum">
              <a:rPr lang="en-GB" smtClean="0"/>
              <a:pPr/>
              <a:t>‹#›</a:t>
            </a:fld>
            <a:endParaRPr lang="en-GB"/>
          </a:p>
        </p:txBody>
      </p:sp>
      <p:sp>
        <p:nvSpPr>
          <p:cNvPr id="5" name="Picture Placeholder 4"/>
          <p:cNvSpPr>
            <a:spLocks noGrp="1"/>
          </p:cNvSpPr>
          <p:nvPr>
            <p:ph type="pic" sz="quarter" idx="17" hasCustomPrompt="1"/>
          </p:nvPr>
        </p:nvSpPr>
        <p:spPr>
          <a:xfrm>
            <a:off x="1220752" y="1628906"/>
            <a:ext cx="1742400" cy="1742400"/>
          </a:xfrm>
          <a:prstGeom prst="ellipse">
            <a:avLst/>
          </a:prstGeom>
          <a:solidFill>
            <a:schemeClr val="bg1"/>
          </a:solidFill>
          <a:ln w="12700">
            <a:solidFill>
              <a:schemeClr val="accent2"/>
            </a:solidFill>
          </a:ln>
          <a:effectLst/>
        </p:spPr>
        <p:txBody>
          <a:bodyPr anchor="ctr"/>
          <a:lstStyle>
            <a:lvl1pPr marL="0" indent="0" algn="ctr">
              <a:buNone/>
              <a:defRPr>
                <a:solidFill>
                  <a:schemeClr val="tx1"/>
                </a:solidFill>
              </a:defRPr>
            </a:lvl1pPr>
          </a:lstStyle>
          <a:p>
            <a:r>
              <a:rPr lang="en-GB" dirty="0"/>
              <a:t>Photo</a:t>
            </a:r>
          </a:p>
        </p:txBody>
      </p:sp>
      <p:sp>
        <p:nvSpPr>
          <p:cNvPr id="7" name="Text Placeholder 6"/>
          <p:cNvSpPr>
            <a:spLocks noGrp="1"/>
          </p:cNvSpPr>
          <p:nvPr>
            <p:ph type="body" sz="quarter" idx="18" hasCustomPrompt="1"/>
          </p:nvPr>
        </p:nvSpPr>
        <p:spPr>
          <a:xfrm>
            <a:off x="472420" y="3658111"/>
            <a:ext cx="3240000" cy="257133"/>
          </a:xfrm>
        </p:spPr>
        <p:txBody>
          <a:bodyPr>
            <a:noAutofit/>
          </a:bodyPr>
          <a:lstStyle>
            <a:lvl1pPr marL="0" indent="0" algn="ctr">
              <a:buNone/>
              <a:defRPr sz="1800" b="1">
                <a:solidFill>
                  <a:schemeClr val="bg1"/>
                </a:solidFill>
              </a:defRPr>
            </a:lvl1pPr>
          </a:lstStyle>
          <a:p>
            <a:pPr lvl="0"/>
            <a:r>
              <a:rPr lang="en-US" dirty="0"/>
              <a:t>Name</a:t>
            </a:r>
            <a:endParaRPr lang="en-GB" dirty="0"/>
          </a:p>
        </p:txBody>
      </p:sp>
      <p:sp>
        <p:nvSpPr>
          <p:cNvPr id="10" name="Text Placeholder 9"/>
          <p:cNvSpPr>
            <a:spLocks noGrp="1"/>
          </p:cNvSpPr>
          <p:nvPr>
            <p:ph type="body" sz="quarter" idx="19" hasCustomPrompt="1"/>
          </p:nvPr>
        </p:nvSpPr>
        <p:spPr>
          <a:xfrm>
            <a:off x="471952" y="3924129"/>
            <a:ext cx="3240000" cy="223325"/>
          </a:xfrm>
        </p:spPr>
        <p:txBody>
          <a:bodyPr>
            <a:noAutofit/>
          </a:bodyPr>
          <a:lstStyle>
            <a:lvl1pPr marL="0" indent="0" algn="ctr">
              <a:buNone/>
              <a:defRPr sz="1600" b="0">
                <a:solidFill>
                  <a:schemeClr val="accent3">
                    <a:lumMod val="40000"/>
                    <a:lumOff val="60000"/>
                  </a:schemeClr>
                </a:solidFill>
              </a:defRPr>
            </a:lvl1pPr>
          </a:lstStyle>
          <a:p>
            <a:pPr lvl="0"/>
            <a:r>
              <a:rPr lang="en-US" dirty="0"/>
              <a:t>Position</a:t>
            </a:r>
            <a:endParaRPr lang="en-GB" dirty="0"/>
          </a:p>
        </p:txBody>
      </p:sp>
      <p:sp>
        <p:nvSpPr>
          <p:cNvPr id="12" name="Text Placeholder 11"/>
          <p:cNvSpPr>
            <a:spLocks noGrp="1"/>
          </p:cNvSpPr>
          <p:nvPr>
            <p:ph type="body" sz="quarter" idx="21" hasCustomPrompt="1"/>
          </p:nvPr>
        </p:nvSpPr>
        <p:spPr>
          <a:xfrm>
            <a:off x="472420" y="4254500"/>
            <a:ext cx="3239531" cy="1703565"/>
          </a:xfrm>
        </p:spPr>
        <p:txBody>
          <a:bodyPr>
            <a:normAutofit/>
          </a:bodyPr>
          <a:lstStyle>
            <a:lvl1pPr marL="0" indent="0" algn="l">
              <a:lnSpc>
                <a:spcPct val="105000"/>
              </a:lnSpc>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
        <p:nvSpPr>
          <p:cNvPr id="3" name="Picture Placeholder 4">
            <a:extLst>
              <a:ext uri="{FF2B5EF4-FFF2-40B4-BE49-F238E27FC236}">
                <a16:creationId xmlns:a16="http://schemas.microsoft.com/office/drawing/2014/main" id="{7EF8A9EF-5929-8ECE-4193-1A479321029D}"/>
              </a:ext>
            </a:extLst>
          </p:cNvPr>
          <p:cNvSpPr>
            <a:spLocks noGrp="1"/>
          </p:cNvSpPr>
          <p:nvPr>
            <p:ph type="pic" sz="quarter" idx="22" hasCustomPrompt="1"/>
          </p:nvPr>
        </p:nvSpPr>
        <p:spPr>
          <a:xfrm>
            <a:off x="5224332" y="1628906"/>
            <a:ext cx="1742400" cy="1742400"/>
          </a:xfrm>
          <a:prstGeom prst="ellipse">
            <a:avLst/>
          </a:prstGeom>
          <a:solidFill>
            <a:schemeClr val="bg1"/>
          </a:solidFill>
          <a:ln w="12700">
            <a:solidFill>
              <a:schemeClr val="accent2"/>
            </a:solidFill>
          </a:ln>
          <a:effectLst/>
        </p:spPr>
        <p:txBody>
          <a:bodyPr anchor="ctr"/>
          <a:lstStyle>
            <a:lvl1pPr marL="0" indent="0" algn="ctr">
              <a:buNone/>
              <a:defRPr>
                <a:solidFill>
                  <a:schemeClr val="tx1"/>
                </a:solidFill>
              </a:defRPr>
            </a:lvl1pPr>
          </a:lstStyle>
          <a:p>
            <a:r>
              <a:rPr lang="en-GB" dirty="0"/>
              <a:t>Photo</a:t>
            </a:r>
          </a:p>
        </p:txBody>
      </p:sp>
      <p:sp>
        <p:nvSpPr>
          <p:cNvPr id="4" name="Text Placeholder 6">
            <a:extLst>
              <a:ext uri="{FF2B5EF4-FFF2-40B4-BE49-F238E27FC236}">
                <a16:creationId xmlns:a16="http://schemas.microsoft.com/office/drawing/2014/main" id="{849D5EE5-B57A-C9AB-41CE-B370F6BAE1EC}"/>
              </a:ext>
            </a:extLst>
          </p:cNvPr>
          <p:cNvSpPr>
            <a:spLocks noGrp="1"/>
          </p:cNvSpPr>
          <p:nvPr>
            <p:ph type="body" sz="quarter" idx="23" hasCustomPrompt="1"/>
          </p:nvPr>
        </p:nvSpPr>
        <p:spPr>
          <a:xfrm>
            <a:off x="4476000" y="3658111"/>
            <a:ext cx="3240000" cy="257133"/>
          </a:xfrm>
        </p:spPr>
        <p:txBody>
          <a:bodyPr>
            <a:noAutofit/>
          </a:bodyPr>
          <a:lstStyle>
            <a:lvl1pPr marL="0" indent="0" algn="ctr">
              <a:buNone/>
              <a:defRPr sz="1800" b="1">
                <a:solidFill>
                  <a:schemeClr val="bg1"/>
                </a:solidFill>
              </a:defRPr>
            </a:lvl1pPr>
          </a:lstStyle>
          <a:p>
            <a:pPr lvl="0"/>
            <a:r>
              <a:rPr lang="en-US" dirty="0"/>
              <a:t>Name</a:t>
            </a:r>
            <a:endParaRPr lang="en-GB" dirty="0"/>
          </a:p>
        </p:txBody>
      </p:sp>
      <p:sp>
        <p:nvSpPr>
          <p:cNvPr id="8" name="Text Placeholder 9">
            <a:extLst>
              <a:ext uri="{FF2B5EF4-FFF2-40B4-BE49-F238E27FC236}">
                <a16:creationId xmlns:a16="http://schemas.microsoft.com/office/drawing/2014/main" id="{C1EE59D3-E295-312B-4D2A-13AC8229A6F3}"/>
              </a:ext>
            </a:extLst>
          </p:cNvPr>
          <p:cNvSpPr>
            <a:spLocks noGrp="1"/>
          </p:cNvSpPr>
          <p:nvPr>
            <p:ph type="body" sz="quarter" idx="24" hasCustomPrompt="1"/>
          </p:nvPr>
        </p:nvSpPr>
        <p:spPr>
          <a:xfrm>
            <a:off x="4475532" y="3924129"/>
            <a:ext cx="3240000" cy="223325"/>
          </a:xfrm>
        </p:spPr>
        <p:txBody>
          <a:bodyPr>
            <a:noAutofit/>
          </a:bodyPr>
          <a:lstStyle>
            <a:lvl1pPr marL="0" indent="0" algn="ctr">
              <a:buNone/>
              <a:defRPr sz="1600" b="0">
                <a:solidFill>
                  <a:schemeClr val="accent3">
                    <a:lumMod val="40000"/>
                    <a:lumOff val="60000"/>
                  </a:schemeClr>
                </a:solidFill>
              </a:defRPr>
            </a:lvl1pPr>
          </a:lstStyle>
          <a:p>
            <a:pPr lvl="0"/>
            <a:r>
              <a:rPr lang="en-US" dirty="0"/>
              <a:t>Position</a:t>
            </a:r>
            <a:endParaRPr lang="en-GB" dirty="0"/>
          </a:p>
        </p:txBody>
      </p:sp>
      <p:sp>
        <p:nvSpPr>
          <p:cNvPr id="9" name="Text Placeholder 11">
            <a:extLst>
              <a:ext uri="{FF2B5EF4-FFF2-40B4-BE49-F238E27FC236}">
                <a16:creationId xmlns:a16="http://schemas.microsoft.com/office/drawing/2014/main" id="{E83C2A37-3C29-F70A-4771-D838082516FA}"/>
              </a:ext>
            </a:extLst>
          </p:cNvPr>
          <p:cNvSpPr>
            <a:spLocks noGrp="1"/>
          </p:cNvSpPr>
          <p:nvPr>
            <p:ph type="body" sz="quarter" idx="25" hasCustomPrompt="1"/>
          </p:nvPr>
        </p:nvSpPr>
        <p:spPr>
          <a:xfrm>
            <a:off x="4476000" y="4254500"/>
            <a:ext cx="3239531" cy="1703565"/>
          </a:xfrm>
        </p:spPr>
        <p:txBody>
          <a:bodyPr>
            <a:normAutofit/>
          </a:bodyPr>
          <a:lstStyle>
            <a:lvl1pPr marL="0" indent="0" algn="l">
              <a:lnSpc>
                <a:spcPct val="105000"/>
              </a:lnSpc>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
        <p:nvSpPr>
          <p:cNvPr id="11" name="Picture Placeholder 4">
            <a:extLst>
              <a:ext uri="{FF2B5EF4-FFF2-40B4-BE49-F238E27FC236}">
                <a16:creationId xmlns:a16="http://schemas.microsoft.com/office/drawing/2014/main" id="{B142FF62-C68B-BECE-F364-1D0A9A5700D6}"/>
              </a:ext>
            </a:extLst>
          </p:cNvPr>
          <p:cNvSpPr>
            <a:spLocks noGrp="1"/>
          </p:cNvSpPr>
          <p:nvPr>
            <p:ph type="pic" sz="quarter" idx="26" hasCustomPrompt="1"/>
          </p:nvPr>
        </p:nvSpPr>
        <p:spPr>
          <a:xfrm>
            <a:off x="9228848" y="1630700"/>
            <a:ext cx="1742400" cy="1742400"/>
          </a:xfrm>
          <a:prstGeom prst="ellipse">
            <a:avLst/>
          </a:prstGeom>
          <a:solidFill>
            <a:schemeClr val="bg1"/>
          </a:solidFill>
          <a:ln w="12700">
            <a:solidFill>
              <a:schemeClr val="accent2"/>
            </a:solidFill>
          </a:ln>
          <a:effectLst/>
        </p:spPr>
        <p:txBody>
          <a:bodyPr anchor="ctr"/>
          <a:lstStyle>
            <a:lvl1pPr marL="0" indent="0" algn="ctr">
              <a:buNone/>
              <a:defRPr>
                <a:solidFill>
                  <a:schemeClr val="tx1"/>
                </a:solidFill>
              </a:defRPr>
            </a:lvl1pPr>
          </a:lstStyle>
          <a:p>
            <a:r>
              <a:rPr lang="en-GB" dirty="0"/>
              <a:t>Photo</a:t>
            </a:r>
          </a:p>
        </p:txBody>
      </p:sp>
      <p:sp>
        <p:nvSpPr>
          <p:cNvPr id="16" name="Text Placeholder 6">
            <a:extLst>
              <a:ext uri="{FF2B5EF4-FFF2-40B4-BE49-F238E27FC236}">
                <a16:creationId xmlns:a16="http://schemas.microsoft.com/office/drawing/2014/main" id="{3E9DD196-C44C-90D2-A807-D1891C6E80DF}"/>
              </a:ext>
            </a:extLst>
          </p:cNvPr>
          <p:cNvSpPr>
            <a:spLocks noGrp="1"/>
          </p:cNvSpPr>
          <p:nvPr>
            <p:ph type="body" sz="quarter" idx="27" hasCustomPrompt="1"/>
          </p:nvPr>
        </p:nvSpPr>
        <p:spPr>
          <a:xfrm>
            <a:off x="8480516" y="3659905"/>
            <a:ext cx="3240000" cy="257133"/>
          </a:xfrm>
        </p:spPr>
        <p:txBody>
          <a:bodyPr>
            <a:noAutofit/>
          </a:bodyPr>
          <a:lstStyle>
            <a:lvl1pPr marL="0" indent="0" algn="ctr">
              <a:buNone/>
              <a:defRPr sz="1800" b="1">
                <a:solidFill>
                  <a:schemeClr val="bg1"/>
                </a:solidFill>
              </a:defRPr>
            </a:lvl1pPr>
          </a:lstStyle>
          <a:p>
            <a:pPr lvl="0"/>
            <a:r>
              <a:rPr lang="en-US" dirty="0"/>
              <a:t>Name</a:t>
            </a:r>
            <a:endParaRPr lang="en-GB" dirty="0"/>
          </a:p>
        </p:txBody>
      </p:sp>
      <p:sp>
        <p:nvSpPr>
          <p:cNvPr id="17" name="Text Placeholder 9">
            <a:extLst>
              <a:ext uri="{FF2B5EF4-FFF2-40B4-BE49-F238E27FC236}">
                <a16:creationId xmlns:a16="http://schemas.microsoft.com/office/drawing/2014/main" id="{EA16C7EC-00AE-EFD8-53D0-E8761DC99F97}"/>
              </a:ext>
            </a:extLst>
          </p:cNvPr>
          <p:cNvSpPr>
            <a:spLocks noGrp="1"/>
          </p:cNvSpPr>
          <p:nvPr>
            <p:ph type="body" sz="quarter" idx="28" hasCustomPrompt="1"/>
          </p:nvPr>
        </p:nvSpPr>
        <p:spPr>
          <a:xfrm>
            <a:off x="8480048" y="3925923"/>
            <a:ext cx="3240000" cy="223325"/>
          </a:xfrm>
        </p:spPr>
        <p:txBody>
          <a:bodyPr>
            <a:noAutofit/>
          </a:bodyPr>
          <a:lstStyle>
            <a:lvl1pPr marL="0" indent="0" algn="ctr">
              <a:buNone/>
              <a:defRPr sz="1600" b="0">
                <a:solidFill>
                  <a:schemeClr val="accent3">
                    <a:lumMod val="40000"/>
                    <a:lumOff val="60000"/>
                  </a:schemeClr>
                </a:solidFill>
              </a:defRPr>
            </a:lvl1pPr>
          </a:lstStyle>
          <a:p>
            <a:pPr lvl="0"/>
            <a:r>
              <a:rPr lang="en-US" dirty="0"/>
              <a:t>Position</a:t>
            </a:r>
            <a:endParaRPr lang="en-GB" dirty="0"/>
          </a:p>
        </p:txBody>
      </p:sp>
      <p:sp>
        <p:nvSpPr>
          <p:cNvPr id="18" name="Text Placeholder 11">
            <a:extLst>
              <a:ext uri="{FF2B5EF4-FFF2-40B4-BE49-F238E27FC236}">
                <a16:creationId xmlns:a16="http://schemas.microsoft.com/office/drawing/2014/main" id="{DF71AE57-DAB8-BB66-E0A1-565E34A892B4}"/>
              </a:ext>
            </a:extLst>
          </p:cNvPr>
          <p:cNvSpPr>
            <a:spLocks noGrp="1"/>
          </p:cNvSpPr>
          <p:nvPr>
            <p:ph type="body" sz="quarter" idx="29" hasCustomPrompt="1"/>
          </p:nvPr>
        </p:nvSpPr>
        <p:spPr>
          <a:xfrm>
            <a:off x="8480516" y="4256294"/>
            <a:ext cx="3239531" cy="1703565"/>
          </a:xfrm>
        </p:spPr>
        <p:txBody>
          <a:bodyPr>
            <a:normAutofit/>
          </a:bodyPr>
          <a:lstStyle>
            <a:lvl1pPr marL="0" indent="0" algn="l">
              <a:lnSpc>
                <a:spcPct val="105000"/>
              </a:lnSpc>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Tree>
    <p:extLst>
      <p:ext uri="{BB962C8B-B14F-4D97-AF65-F5344CB8AC3E}">
        <p14:creationId xmlns:p14="http://schemas.microsoft.com/office/powerpoint/2010/main" val="2289947265"/>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am x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3" name="Date Placeholder 12"/>
          <p:cNvSpPr>
            <a:spLocks noGrp="1"/>
          </p:cNvSpPr>
          <p:nvPr>
            <p:ph type="dt" sz="half" idx="14"/>
          </p:nvPr>
        </p:nvSpPr>
        <p:spPr/>
        <p:txBody>
          <a:bodyPr/>
          <a:lstStyle/>
          <a:p>
            <a:fld id="{8350E7C7-0C03-48A5-9839-078A51BB8250}" type="datetime4">
              <a:rPr lang="en-GB" smtClean="0"/>
              <a:t>16 September 2024</a:t>
            </a:fld>
            <a:endParaRPr lang="en-GB" dirty="0"/>
          </a:p>
        </p:txBody>
      </p:sp>
      <p:sp>
        <p:nvSpPr>
          <p:cNvPr id="14" name="Footer Placeholder 13"/>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5" name="Slide Number Placeholder 14"/>
          <p:cNvSpPr>
            <a:spLocks noGrp="1"/>
          </p:cNvSpPr>
          <p:nvPr>
            <p:ph type="sldNum" sz="quarter" idx="16"/>
          </p:nvPr>
        </p:nvSpPr>
        <p:spPr/>
        <p:txBody>
          <a:bodyPr/>
          <a:lstStyle/>
          <a:p>
            <a:fld id="{03331CB1-9C81-4806-BD8B-937AA09EA805}" type="slidenum">
              <a:rPr lang="en-GB" smtClean="0"/>
              <a:pPr/>
              <a:t>‹#›</a:t>
            </a:fld>
            <a:endParaRPr lang="en-GB"/>
          </a:p>
        </p:txBody>
      </p:sp>
      <p:sp>
        <p:nvSpPr>
          <p:cNvPr id="5" name="Picture Placeholder 4"/>
          <p:cNvSpPr>
            <a:spLocks noGrp="1"/>
          </p:cNvSpPr>
          <p:nvPr>
            <p:ph type="pic" sz="quarter" idx="17" hasCustomPrompt="1"/>
          </p:nvPr>
        </p:nvSpPr>
        <p:spPr>
          <a:xfrm>
            <a:off x="504281" y="1354095"/>
            <a:ext cx="1742400" cy="1742400"/>
          </a:xfrm>
          <a:prstGeom prst="ellipse">
            <a:avLst/>
          </a:prstGeom>
          <a:solidFill>
            <a:schemeClr val="bg1"/>
          </a:solidFill>
          <a:ln w="12700">
            <a:solidFill>
              <a:schemeClr val="accent2"/>
            </a:solidFill>
          </a:ln>
          <a:effectLst/>
        </p:spPr>
        <p:txBody>
          <a:bodyPr anchor="ctr"/>
          <a:lstStyle>
            <a:lvl1pPr marL="0" indent="0" algn="ctr">
              <a:buNone/>
              <a:defRPr>
                <a:solidFill>
                  <a:schemeClr val="tx1"/>
                </a:solidFill>
              </a:defRPr>
            </a:lvl1pPr>
          </a:lstStyle>
          <a:p>
            <a:r>
              <a:rPr lang="en-GB" dirty="0"/>
              <a:t>Photo</a:t>
            </a:r>
          </a:p>
        </p:txBody>
      </p:sp>
      <p:sp>
        <p:nvSpPr>
          <p:cNvPr id="7" name="Text Placeholder 6"/>
          <p:cNvSpPr>
            <a:spLocks noGrp="1"/>
          </p:cNvSpPr>
          <p:nvPr>
            <p:ph type="body" sz="quarter" idx="18" hasCustomPrompt="1"/>
          </p:nvPr>
        </p:nvSpPr>
        <p:spPr>
          <a:xfrm>
            <a:off x="2716854" y="1370580"/>
            <a:ext cx="8972163" cy="257133"/>
          </a:xfrm>
        </p:spPr>
        <p:txBody>
          <a:bodyPr>
            <a:noAutofit/>
          </a:bodyPr>
          <a:lstStyle>
            <a:lvl1pPr marL="0" indent="0" algn="l">
              <a:buNone/>
              <a:defRPr sz="2000" b="1">
                <a:solidFill>
                  <a:schemeClr val="bg1"/>
                </a:solidFill>
              </a:defRPr>
            </a:lvl1pPr>
          </a:lstStyle>
          <a:p>
            <a:pPr lvl="0"/>
            <a:r>
              <a:rPr lang="en-US" dirty="0"/>
              <a:t>Name</a:t>
            </a:r>
            <a:endParaRPr lang="en-GB" dirty="0"/>
          </a:p>
        </p:txBody>
      </p:sp>
      <p:sp>
        <p:nvSpPr>
          <p:cNvPr id="10" name="Text Placeholder 9"/>
          <p:cNvSpPr>
            <a:spLocks noGrp="1"/>
          </p:cNvSpPr>
          <p:nvPr>
            <p:ph type="body" sz="quarter" idx="19" hasCustomPrompt="1"/>
          </p:nvPr>
        </p:nvSpPr>
        <p:spPr>
          <a:xfrm>
            <a:off x="2716386" y="1636598"/>
            <a:ext cx="8972163" cy="223325"/>
          </a:xfrm>
        </p:spPr>
        <p:txBody>
          <a:bodyPr>
            <a:noAutofit/>
          </a:bodyPr>
          <a:lstStyle>
            <a:lvl1pPr marL="0" indent="0" algn="l">
              <a:buNone/>
              <a:defRPr sz="1800" b="0">
                <a:solidFill>
                  <a:schemeClr val="accent3">
                    <a:lumMod val="40000"/>
                    <a:lumOff val="60000"/>
                  </a:schemeClr>
                </a:solidFill>
              </a:defRPr>
            </a:lvl1pPr>
          </a:lstStyle>
          <a:p>
            <a:pPr lvl="0"/>
            <a:r>
              <a:rPr lang="en-US" dirty="0"/>
              <a:t>Position</a:t>
            </a:r>
            <a:endParaRPr lang="en-GB" dirty="0"/>
          </a:p>
        </p:txBody>
      </p:sp>
      <p:sp>
        <p:nvSpPr>
          <p:cNvPr id="12" name="Text Placeholder 11"/>
          <p:cNvSpPr>
            <a:spLocks noGrp="1"/>
          </p:cNvSpPr>
          <p:nvPr>
            <p:ph type="body" sz="quarter" idx="21" hasCustomPrompt="1"/>
          </p:nvPr>
        </p:nvSpPr>
        <p:spPr>
          <a:xfrm>
            <a:off x="2716855" y="1966969"/>
            <a:ext cx="8970864" cy="1462031"/>
          </a:xfrm>
        </p:spPr>
        <p:txBody>
          <a:bodyPr numCol="2" spcCol="288000">
            <a:normAutofit/>
          </a:bodyPr>
          <a:lstStyle>
            <a:lvl1pPr marL="0" indent="0" algn="l">
              <a:lnSpc>
                <a:spcPct val="105000"/>
              </a:lnSpc>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
        <p:nvSpPr>
          <p:cNvPr id="19" name="Picture Placeholder 4">
            <a:extLst>
              <a:ext uri="{FF2B5EF4-FFF2-40B4-BE49-F238E27FC236}">
                <a16:creationId xmlns:a16="http://schemas.microsoft.com/office/drawing/2014/main" id="{A9E1D69E-099B-32F2-D8F2-9CA0998EF489}"/>
              </a:ext>
            </a:extLst>
          </p:cNvPr>
          <p:cNvSpPr>
            <a:spLocks noGrp="1"/>
          </p:cNvSpPr>
          <p:nvPr>
            <p:ph type="pic" sz="quarter" idx="22" hasCustomPrompt="1"/>
          </p:nvPr>
        </p:nvSpPr>
        <p:spPr>
          <a:xfrm>
            <a:off x="504281" y="3781680"/>
            <a:ext cx="1742400" cy="1742400"/>
          </a:xfrm>
          <a:prstGeom prst="ellipse">
            <a:avLst/>
          </a:prstGeom>
          <a:solidFill>
            <a:schemeClr val="bg1"/>
          </a:solidFill>
          <a:ln w="12700">
            <a:solidFill>
              <a:schemeClr val="accent2"/>
            </a:solidFill>
          </a:ln>
          <a:effectLst/>
        </p:spPr>
        <p:txBody>
          <a:bodyPr anchor="ctr"/>
          <a:lstStyle>
            <a:lvl1pPr marL="0" indent="0" algn="ctr">
              <a:buNone/>
              <a:defRPr>
                <a:solidFill>
                  <a:schemeClr val="tx1"/>
                </a:solidFill>
              </a:defRPr>
            </a:lvl1pPr>
          </a:lstStyle>
          <a:p>
            <a:r>
              <a:rPr lang="en-GB" dirty="0"/>
              <a:t>Photo</a:t>
            </a:r>
          </a:p>
        </p:txBody>
      </p:sp>
      <p:sp>
        <p:nvSpPr>
          <p:cNvPr id="20" name="Text Placeholder 6">
            <a:extLst>
              <a:ext uri="{FF2B5EF4-FFF2-40B4-BE49-F238E27FC236}">
                <a16:creationId xmlns:a16="http://schemas.microsoft.com/office/drawing/2014/main" id="{1ADB2F93-D8A9-E8CF-BBBA-EDD342AD1182}"/>
              </a:ext>
            </a:extLst>
          </p:cNvPr>
          <p:cNvSpPr>
            <a:spLocks noGrp="1"/>
          </p:cNvSpPr>
          <p:nvPr>
            <p:ph type="body" sz="quarter" idx="23" hasCustomPrompt="1"/>
          </p:nvPr>
        </p:nvSpPr>
        <p:spPr>
          <a:xfrm>
            <a:off x="2716854" y="3798165"/>
            <a:ext cx="8972163" cy="257133"/>
          </a:xfrm>
        </p:spPr>
        <p:txBody>
          <a:bodyPr>
            <a:noAutofit/>
          </a:bodyPr>
          <a:lstStyle>
            <a:lvl1pPr marL="0" indent="0" algn="l">
              <a:buNone/>
              <a:defRPr sz="2000" b="1">
                <a:solidFill>
                  <a:schemeClr val="bg1"/>
                </a:solidFill>
              </a:defRPr>
            </a:lvl1pPr>
          </a:lstStyle>
          <a:p>
            <a:pPr lvl="0"/>
            <a:r>
              <a:rPr lang="en-US" dirty="0"/>
              <a:t>Name</a:t>
            </a:r>
            <a:endParaRPr lang="en-GB" dirty="0"/>
          </a:p>
        </p:txBody>
      </p:sp>
      <p:sp>
        <p:nvSpPr>
          <p:cNvPr id="21" name="Text Placeholder 9">
            <a:extLst>
              <a:ext uri="{FF2B5EF4-FFF2-40B4-BE49-F238E27FC236}">
                <a16:creationId xmlns:a16="http://schemas.microsoft.com/office/drawing/2014/main" id="{E8B5A6E2-9064-2A18-BDEA-85C21BB23E69}"/>
              </a:ext>
            </a:extLst>
          </p:cNvPr>
          <p:cNvSpPr>
            <a:spLocks noGrp="1"/>
          </p:cNvSpPr>
          <p:nvPr>
            <p:ph type="body" sz="quarter" idx="24" hasCustomPrompt="1"/>
          </p:nvPr>
        </p:nvSpPr>
        <p:spPr>
          <a:xfrm>
            <a:off x="2716386" y="4064183"/>
            <a:ext cx="8972163" cy="223325"/>
          </a:xfrm>
        </p:spPr>
        <p:txBody>
          <a:bodyPr>
            <a:noAutofit/>
          </a:bodyPr>
          <a:lstStyle>
            <a:lvl1pPr marL="0" indent="0" algn="l">
              <a:buNone/>
              <a:defRPr sz="1800" b="0">
                <a:solidFill>
                  <a:schemeClr val="accent3">
                    <a:lumMod val="40000"/>
                    <a:lumOff val="60000"/>
                  </a:schemeClr>
                </a:solidFill>
              </a:defRPr>
            </a:lvl1pPr>
          </a:lstStyle>
          <a:p>
            <a:pPr lvl="0"/>
            <a:r>
              <a:rPr lang="en-US" dirty="0"/>
              <a:t>Position</a:t>
            </a:r>
            <a:endParaRPr lang="en-GB" dirty="0"/>
          </a:p>
        </p:txBody>
      </p:sp>
      <p:sp>
        <p:nvSpPr>
          <p:cNvPr id="22" name="Text Placeholder 11">
            <a:extLst>
              <a:ext uri="{FF2B5EF4-FFF2-40B4-BE49-F238E27FC236}">
                <a16:creationId xmlns:a16="http://schemas.microsoft.com/office/drawing/2014/main" id="{C786A2DE-11D0-801D-B4E9-68F733B49AAA}"/>
              </a:ext>
            </a:extLst>
          </p:cNvPr>
          <p:cNvSpPr>
            <a:spLocks noGrp="1"/>
          </p:cNvSpPr>
          <p:nvPr>
            <p:ph type="body" sz="quarter" idx="25" hasCustomPrompt="1"/>
          </p:nvPr>
        </p:nvSpPr>
        <p:spPr>
          <a:xfrm>
            <a:off x="2716855" y="4394554"/>
            <a:ext cx="8970864" cy="1462031"/>
          </a:xfrm>
        </p:spPr>
        <p:txBody>
          <a:bodyPr numCol="2" spcCol="288000">
            <a:normAutofit/>
          </a:bodyPr>
          <a:lstStyle>
            <a:lvl1pPr marL="0" indent="0" algn="l">
              <a:lnSpc>
                <a:spcPct val="105000"/>
              </a:lnSpc>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Tree>
    <p:extLst>
      <p:ext uri="{BB962C8B-B14F-4D97-AF65-F5344CB8AC3E}">
        <p14:creationId xmlns:p14="http://schemas.microsoft.com/office/powerpoint/2010/main" val="469654507"/>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am member profile">
    <p:spTree>
      <p:nvGrpSpPr>
        <p:cNvPr id="1" name=""/>
        <p:cNvGrpSpPr/>
        <p:nvPr/>
      </p:nvGrpSpPr>
      <p:grpSpPr>
        <a:xfrm>
          <a:off x="0" y="0"/>
          <a:ext cx="0" cy="0"/>
          <a:chOff x="0" y="0"/>
          <a:chExt cx="0" cy="0"/>
        </a:xfrm>
      </p:grpSpPr>
      <p:sp>
        <p:nvSpPr>
          <p:cNvPr id="13" name="Date Placeholder 12"/>
          <p:cNvSpPr>
            <a:spLocks noGrp="1"/>
          </p:cNvSpPr>
          <p:nvPr>
            <p:ph type="dt" sz="half" idx="14"/>
          </p:nvPr>
        </p:nvSpPr>
        <p:spPr/>
        <p:txBody>
          <a:bodyPr/>
          <a:lstStyle/>
          <a:p>
            <a:fld id="{8350E7C7-0C03-48A5-9839-078A51BB8250}" type="datetime4">
              <a:rPr lang="en-GB" smtClean="0"/>
              <a:t>16 September 2024</a:t>
            </a:fld>
            <a:endParaRPr lang="en-GB" dirty="0"/>
          </a:p>
        </p:txBody>
      </p:sp>
      <p:sp>
        <p:nvSpPr>
          <p:cNvPr id="14" name="Footer Placeholder 13"/>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5" name="Slide Number Placeholder 14"/>
          <p:cNvSpPr>
            <a:spLocks noGrp="1"/>
          </p:cNvSpPr>
          <p:nvPr>
            <p:ph type="sldNum" sz="quarter" idx="16"/>
          </p:nvPr>
        </p:nvSpPr>
        <p:spPr/>
        <p:txBody>
          <a:bodyPr/>
          <a:lstStyle/>
          <a:p>
            <a:fld id="{03331CB1-9C81-4806-BD8B-937AA09EA805}" type="slidenum">
              <a:rPr lang="en-GB" smtClean="0"/>
              <a:pPr/>
              <a:t>‹#›</a:t>
            </a:fld>
            <a:endParaRPr lang="en-GB"/>
          </a:p>
        </p:txBody>
      </p:sp>
      <p:sp>
        <p:nvSpPr>
          <p:cNvPr id="5" name="Picture Placeholder 4"/>
          <p:cNvSpPr>
            <a:spLocks noGrp="1"/>
          </p:cNvSpPr>
          <p:nvPr>
            <p:ph type="pic" sz="quarter" idx="17" hasCustomPrompt="1"/>
          </p:nvPr>
        </p:nvSpPr>
        <p:spPr>
          <a:xfrm>
            <a:off x="374445" y="307009"/>
            <a:ext cx="4003734" cy="4003734"/>
          </a:xfrm>
          <a:prstGeom prst="ellipse">
            <a:avLst/>
          </a:prstGeom>
          <a:solidFill>
            <a:schemeClr val="bg1"/>
          </a:solidFill>
          <a:ln w="12700">
            <a:solidFill>
              <a:schemeClr val="accent2"/>
            </a:solidFill>
          </a:ln>
          <a:effectLst/>
        </p:spPr>
        <p:txBody>
          <a:bodyPr anchor="ctr"/>
          <a:lstStyle>
            <a:lvl1pPr marL="0" indent="0" algn="ctr">
              <a:buNone/>
              <a:defRPr>
                <a:solidFill>
                  <a:schemeClr val="tx1"/>
                </a:solidFill>
              </a:defRPr>
            </a:lvl1pPr>
          </a:lstStyle>
          <a:p>
            <a:r>
              <a:rPr lang="en-GB" dirty="0"/>
              <a:t>Photo</a:t>
            </a:r>
          </a:p>
        </p:txBody>
      </p:sp>
      <p:sp>
        <p:nvSpPr>
          <p:cNvPr id="12" name="Text Placeholder 11"/>
          <p:cNvSpPr>
            <a:spLocks noGrp="1"/>
          </p:cNvSpPr>
          <p:nvPr>
            <p:ph type="body" sz="quarter" idx="21" hasCustomPrompt="1"/>
          </p:nvPr>
        </p:nvSpPr>
        <p:spPr>
          <a:xfrm>
            <a:off x="6458857" y="1611087"/>
            <a:ext cx="4601029" cy="4360550"/>
          </a:xfrm>
        </p:spPr>
        <p:txBody>
          <a:bodyPr numCol="1" spcCol="288000">
            <a:normAutofit/>
          </a:bodyPr>
          <a:lstStyle>
            <a:lvl1pPr marL="0" indent="0" algn="l">
              <a:lnSpc>
                <a:spcPct val="105000"/>
              </a:lnSpc>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Bio</a:t>
            </a:r>
            <a:endParaRPr lang="en-GB" dirty="0"/>
          </a:p>
        </p:txBody>
      </p:sp>
      <p:sp>
        <p:nvSpPr>
          <p:cNvPr id="2" name="Title 1"/>
          <p:cNvSpPr>
            <a:spLocks noGrp="1"/>
          </p:cNvSpPr>
          <p:nvPr>
            <p:ph type="title" hasCustomPrompt="1"/>
          </p:nvPr>
        </p:nvSpPr>
        <p:spPr>
          <a:xfrm>
            <a:off x="2897721" y="3010720"/>
            <a:ext cx="2960916" cy="2960916"/>
          </a:xfrm>
          <a:prstGeom prst="ellipse">
            <a:avLst/>
          </a:prstGeom>
          <a:solidFill>
            <a:schemeClr val="bg1"/>
          </a:solidFill>
        </p:spPr>
        <p:txBody>
          <a:bodyPr>
            <a:normAutofit/>
          </a:bodyPr>
          <a:lstStyle>
            <a:lvl1pPr>
              <a:defRPr sz="2800" b="1">
                <a:solidFill>
                  <a:schemeClr val="bg1"/>
                </a:solidFill>
                <a:latin typeface="+mn-lt"/>
              </a:defRPr>
            </a:lvl1pPr>
          </a:lstStyle>
          <a:p>
            <a:r>
              <a:rPr lang="en-US" dirty="0"/>
              <a:t> </a:t>
            </a:r>
          </a:p>
        </p:txBody>
      </p:sp>
      <p:sp>
        <p:nvSpPr>
          <p:cNvPr id="4" name="Text Placeholder 3">
            <a:extLst>
              <a:ext uri="{FF2B5EF4-FFF2-40B4-BE49-F238E27FC236}">
                <a16:creationId xmlns:a16="http://schemas.microsoft.com/office/drawing/2014/main" id="{81185117-9059-01DD-1865-75D16D1DA9F1}"/>
              </a:ext>
            </a:extLst>
          </p:cNvPr>
          <p:cNvSpPr>
            <a:spLocks noGrp="1"/>
          </p:cNvSpPr>
          <p:nvPr>
            <p:ph type="body" sz="quarter" idx="22" hasCustomPrompt="1"/>
          </p:nvPr>
        </p:nvSpPr>
        <p:spPr>
          <a:xfrm>
            <a:off x="3139929" y="3541486"/>
            <a:ext cx="2476500" cy="1248229"/>
          </a:xfrm>
        </p:spPr>
        <p:txBody>
          <a:bodyPr anchor="b"/>
          <a:lstStyle>
            <a:lvl1pPr marL="0" indent="0" algn="ctr">
              <a:buNone/>
              <a:defRPr b="1">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Firstname</a:t>
            </a:r>
            <a:r>
              <a:rPr lang="en-US" dirty="0"/>
              <a:t> </a:t>
            </a:r>
            <a:r>
              <a:rPr lang="en-US" dirty="0" err="1"/>
              <a:t>Lastname</a:t>
            </a:r>
            <a:endParaRPr lang="en-GB" dirty="0"/>
          </a:p>
        </p:txBody>
      </p:sp>
      <p:sp>
        <p:nvSpPr>
          <p:cNvPr id="6" name="Text Placeholder 3">
            <a:extLst>
              <a:ext uri="{FF2B5EF4-FFF2-40B4-BE49-F238E27FC236}">
                <a16:creationId xmlns:a16="http://schemas.microsoft.com/office/drawing/2014/main" id="{27862B56-2A76-5804-6651-C7F0E2E49CDA}"/>
              </a:ext>
            </a:extLst>
          </p:cNvPr>
          <p:cNvSpPr>
            <a:spLocks noGrp="1"/>
          </p:cNvSpPr>
          <p:nvPr>
            <p:ph type="body" sz="quarter" idx="23" hasCustomPrompt="1"/>
          </p:nvPr>
        </p:nvSpPr>
        <p:spPr>
          <a:xfrm>
            <a:off x="3354832" y="4954612"/>
            <a:ext cx="2046695" cy="734988"/>
          </a:xfrm>
        </p:spPr>
        <p:txBody>
          <a:bodyPr anchor="t">
            <a:normAutofit/>
          </a:bodyPr>
          <a:lstStyle>
            <a:lvl1pPr marL="0" indent="0" algn="ctr">
              <a:buNone/>
              <a:defRPr sz="2000" b="0">
                <a:solidFill>
                  <a:schemeClr val="accent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Position</a:t>
            </a:r>
            <a:endParaRPr lang="en-GB" dirty="0"/>
          </a:p>
        </p:txBody>
      </p:sp>
    </p:spTree>
    <p:extLst>
      <p:ext uri="{BB962C8B-B14F-4D97-AF65-F5344CB8AC3E}">
        <p14:creationId xmlns:p14="http://schemas.microsoft.com/office/powerpoint/2010/main" val="411279225"/>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Quotation">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782AF93C-167A-7D3E-C254-89B3A2AEFE69}"/>
              </a:ext>
            </a:extLst>
          </p:cNvPr>
          <p:cNvSpPr/>
          <p:nvPr userDrawn="1"/>
        </p:nvSpPr>
        <p:spPr>
          <a:xfrm>
            <a:off x="0" y="0"/>
            <a:ext cx="8846400" cy="6155072"/>
          </a:xfrm>
          <a:custGeom>
            <a:avLst/>
            <a:gdLst>
              <a:gd name="connsiteX0" fmla="*/ 0 w 8846400"/>
              <a:gd name="connsiteY0" fmla="*/ 0 h 6155072"/>
              <a:gd name="connsiteX1" fmla="*/ 8810307 w 8846400"/>
              <a:gd name="connsiteY1" fmla="*/ 0 h 6155072"/>
              <a:gd name="connsiteX2" fmla="*/ 8835163 w 8846400"/>
              <a:gd name="connsiteY2" fmla="*/ 261355 h 6155072"/>
              <a:gd name="connsiteX3" fmla="*/ 8846400 w 8846400"/>
              <a:gd name="connsiteY3" fmla="*/ 617019 h 6155072"/>
              <a:gd name="connsiteX4" fmla="*/ 3308345 w 8846400"/>
              <a:gd name="connsiteY4" fmla="*/ 6155072 h 6155072"/>
              <a:gd name="connsiteX5" fmla="*/ 129637 w 8846400"/>
              <a:gd name="connsiteY5" fmla="*/ 5152553 h 6155072"/>
              <a:gd name="connsiteX6" fmla="*/ 0 w 8846400"/>
              <a:gd name="connsiteY6" fmla="*/ 5055002 h 615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6400" h="6155072">
                <a:moveTo>
                  <a:pt x="0" y="0"/>
                </a:moveTo>
                <a:lnTo>
                  <a:pt x="8810307" y="0"/>
                </a:lnTo>
                <a:lnTo>
                  <a:pt x="8835163" y="261355"/>
                </a:lnTo>
                <a:cubicBezTo>
                  <a:pt x="8842617" y="378951"/>
                  <a:pt x="8846400" y="497543"/>
                  <a:pt x="8846400" y="617019"/>
                </a:cubicBezTo>
                <a:cubicBezTo>
                  <a:pt x="8846400" y="3675601"/>
                  <a:pt x="6366928" y="6155072"/>
                  <a:pt x="3308345" y="6155072"/>
                </a:cubicBezTo>
                <a:cubicBezTo>
                  <a:pt x="2125533" y="6155072"/>
                  <a:pt x="1029328" y="5784264"/>
                  <a:pt x="129637" y="5152553"/>
                </a:cubicBezTo>
                <a:lnTo>
                  <a:pt x="0" y="5055002"/>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 name="Freeform: Shape 4">
            <a:extLst>
              <a:ext uri="{FF2B5EF4-FFF2-40B4-BE49-F238E27FC236}">
                <a16:creationId xmlns:a16="http://schemas.microsoft.com/office/drawing/2014/main" id="{9423E2F3-9711-EE49-7F04-4D0FBA9259B3}"/>
              </a:ext>
            </a:extLst>
          </p:cNvPr>
          <p:cNvSpPr/>
          <p:nvPr userDrawn="1"/>
        </p:nvSpPr>
        <p:spPr>
          <a:xfrm>
            <a:off x="5459641" y="4821610"/>
            <a:ext cx="1299689" cy="1299765"/>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rgbClr val="C81B52"/>
          </a:solidFill>
          <a:ln w="2751" cap="flat">
            <a:noFill/>
            <a:prstDash val="solid"/>
            <a:miter/>
          </a:ln>
        </p:spPr>
        <p:txBody>
          <a:bodyPr rtlCol="0" anchor="ctr"/>
          <a:lstStyle/>
          <a:p>
            <a:endParaRPr lang="en-GB"/>
          </a:p>
        </p:txBody>
      </p:sp>
      <p:sp>
        <p:nvSpPr>
          <p:cNvPr id="15" name="Picture Placeholder 14"/>
          <p:cNvSpPr>
            <a:spLocks noGrp="1"/>
          </p:cNvSpPr>
          <p:nvPr>
            <p:ph type="pic" sz="quarter" idx="19" hasCustomPrompt="1"/>
          </p:nvPr>
        </p:nvSpPr>
        <p:spPr>
          <a:xfrm>
            <a:off x="8739294" y="3336945"/>
            <a:ext cx="1764000" cy="1764000"/>
          </a:xfrm>
          <a:prstGeom prst="ellipse">
            <a:avLst/>
          </a:prstGeom>
          <a:solidFill>
            <a:schemeClr val="bg1"/>
          </a:solidFill>
          <a:ln w="12700">
            <a:solidFill>
              <a:schemeClr val="accent2"/>
            </a:solidFill>
          </a:ln>
        </p:spPr>
        <p:txBody>
          <a:bodyPr anchor="ctr"/>
          <a:lstStyle>
            <a:lvl1pPr marL="0" indent="0" algn="ctr">
              <a:buNone/>
              <a:defRPr>
                <a:solidFill>
                  <a:schemeClr val="tx1"/>
                </a:solidFill>
              </a:defRPr>
            </a:lvl1pPr>
          </a:lstStyle>
          <a:p>
            <a:r>
              <a:rPr lang="en-US" dirty="0"/>
              <a:t>Photo</a:t>
            </a:r>
            <a:endParaRPr lang="en-GB" dirty="0"/>
          </a:p>
        </p:txBody>
      </p:sp>
      <p:sp>
        <p:nvSpPr>
          <p:cNvPr id="14" name="Text Placeholder 6"/>
          <p:cNvSpPr>
            <a:spLocks noGrp="1"/>
          </p:cNvSpPr>
          <p:nvPr>
            <p:ph type="body" sz="quarter" idx="27" hasCustomPrompt="1"/>
          </p:nvPr>
        </p:nvSpPr>
        <p:spPr>
          <a:xfrm>
            <a:off x="8323478" y="5271010"/>
            <a:ext cx="2594835" cy="212506"/>
          </a:xfrm>
        </p:spPr>
        <p:txBody>
          <a:bodyPr>
            <a:noAutofit/>
          </a:bodyPr>
          <a:lstStyle>
            <a:lvl1pPr marL="0" indent="0" algn="ctr">
              <a:buNone/>
              <a:defRPr sz="1800" b="1">
                <a:solidFill>
                  <a:schemeClr val="bg1"/>
                </a:solidFill>
              </a:defRPr>
            </a:lvl1pPr>
          </a:lstStyle>
          <a:p>
            <a:pPr lvl="0"/>
            <a:r>
              <a:rPr lang="en-US" dirty="0"/>
              <a:t>Name</a:t>
            </a:r>
            <a:endParaRPr lang="en-GB" dirty="0"/>
          </a:p>
        </p:txBody>
      </p:sp>
      <p:sp>
        <p:nvSpPr>
          <p:cNvPr id="16" name="Text Placeholder 9"/>
          <p:cNvSpPr>
            <a:spLocks noGrp="1"/>
          </p:cNvSpPr>
          <p:nvPr>
            <p:ph type="body" sz="quarter" idx="28" hasCustomPrompt="1"/>
          </p:nvPr>
        </p:nvSpPr>
        <p:spPr>
          <a:xfrm>
            <a:off x="8323012" y="5546794"/>
            <a:ext cx="2595769" cy="184566"/>
          </a:xfrm>
        </p:spPr>
        <p:txBody>
          <a:bodyPr>
            <a:noAutofit/>
          </a:bodyPr>
          <a:lstStyle>
            <a:lvl1pPr marL="0" indent="0" algn="ctr">
              <a:buNone/>
              <a:defRPr sz="1600" b="0">
                <a:solidFill>
                  <a:schemeClr val="accent3">
                    <a:lumMod val="40000"/>
                    <a:lumOff val="60000"/>
                  </a:schemeClr>
                </a:solidFill>
              </a:defRPr>
            </a:lvl1pPr>
          </a:lstStyle>
          <a:p>
            <a:pPr lvl="0"/>
            <a:r>
              <a:rPr lang="en-US" dirty="0"/>
              <a:t>Position</a:t>
            </a:r>
            <a:endParaRPr lang="en-GB" dirty="0"/>
          </a:p>
        </p:txBody>
      </p:sp>
      <p:sp>
        <p:nvSpPr>
          <p:cNvPr id="12" name="Text Placeholder 11">
            <a:extLst>
              <a:ext uri="{FF2B5EF4-FFF2-40B4-BE49-F238E27FC236}">
                <a16:creationId xmlns:a16="http://schemas.microsoft.com/office/drawing/2014/main" id="{CF24DB74-7BF0-4A33-659F-C0338D16B739}"/>
              </a:ext>
            </a:extLst>
          </p:cNvPr>
          <p:cNvSpPr>
            <a:spLocks noGrp="1"/>
          </p:cNvSpPr>
          <p:nvPr>
            <p:ph type="body" sz="quarter" idx="29" hasCustomPrompt="1"/>
          </p:nvPr>
        </p:nvSpPr>
        <p:spPr>
          <a:xfrm>
            <a:off x="641453" y="736625"/>
            <a:ext cx="6655954" cy="3792008"/>
          </a:xfrm>
        </p:spPr>
        <p:txBody>
          <a:bodyPr anchor="ctr">
            <a:normAutofit/>
          </a:bodyPr>
          <a:lstStyle>
            <a:lvl1pPr marL="0" indent="0">
              <a:buNone/>
              <a:defRPr sz="4000" i="1" spc="0" baseline="0">
                <a:solidFill>
                  <a:schemeClr val="accent1"/>
                </a:solidFill>
                <a:latin typeface="+mn-lt"/>
              </a:defRPr>
            </a:lvl1pPr>
            <a:lvl2pPr marL="457200" indent="0">
              <a:buNone/>
              <a:defRPr i="1">
                <a:solidFill>
                  <a:schemeClr val="tx2">
                    <a:lumMod val="20000"/>
                    <a:lumOff val="80000"/>
                  </a:schemeClr>
                </a:solidFill>
                <a:latin typeface="+mj-lt"/>
              </a:defRPr>
            </a:lvl2pPr>
            <a:lvl3pPr marL="914400" indent="0">
              <a:buNone/>
              <a:defRPr i="1">
                <a:solidFill>
                  <a:schemeClr val="tx2">
                    <a:lumMod val="20000"/>
                    <a:lumOff val="80000"/>
                  </a:schemeClr>
                </a:solidFill>
                <a:latin typeface="+mj-lt"/>
              </a:defRPr>
            </a:lvl3pPr>
            <a:lvl4pPr marL="1371600" indent="0">
              <a:buNone/>
              <a:defRPr i="1">
                <a:solidFill>
                  <a:schemeClr val="tx2">
                    <a:lumMod val="20000"/>
                    <a:lumOff val="80000"/>
                  </a:schemeClr>
                </a:solidFill>
                <a:latin typeface="+mj-lt"/>
              </a:defRPr>
            </a:lvl4pPr>
            <a:lvl5pPr marL="1828800" indent="0">
              <a:buNone/>
              <a:defRPr i="1">
                <a:solidFill>
                  <a:schemeClr val="tx2">
                    <a:lumMod val="20000"/>
                    <a:lumOff val="80000"/>
                  </a:schemeClr>
                </a:solidFill>
                <a:latin typeface="+mj-lt"/>
              </a:defRPr>
            </a:lvl5pPr>
          </a:lstStyle>
          <a:p>
            <a:pPr lvl="0"/>
            <a:r>
              <a:rPr lang="en-US" dirty="0"/>
              <a:t>“Quotation appears here”</a:t>
            </a:r>
            <a:endParaRPr lang="en-GB" dirty="0"/>
          </a:p>
        </p:txBody>
      </p:sp>
      <p:sp>
        <p:nvSpPr>
          <p:cNvPr id="6" name="Isosceles Triangle 5">
            <a:extLst>
              <a:ext uri="{FF2B5EF4-FFF2-40B4-BE49-F238E27FC236}">
                <a16:creationId xmlns:a16="http://schemas.microsoft.com/office/drawing/2014/main" id="{BD700CF6-F054-F3DD-8C6F-5FA62D4A9997}"/>
              </a:ext>
            </a:extLst>
          </p:cNvPr>
          <p:cNvSpPr/>
          <p:nvPr userDrawn="1"/>
        </p:nvSpPr>
        <p:spPr>
          <a:xfrm rot="7522693">
            <a:off x="7703341" y="3460122"/>
            <a:ext cx="737125" cy="63545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ate Placeholder 6">
            <a:extLst>
              <a:ext uri="{FF2B5EF4-FFF2-40B4-BE49-F238E27FC236}">
                <a16:creationId xmlns:a16="http://schemas.microsoft.com/office/drawing/2014/main" id="{E71E0AFB-0E94-E447-5F98-6396B19C4924}"/>
              </a:ext>
            </a:extLst>
          </p:cNvPr>
          <p:cNvSpPr>
            <a:spLocks noGrp="1"/>
          </p:cNvSpPr>
          <p:nvPr>
            <p:ph type="dt" sz="half" idx="30"/>
          </p:nvPr>
        </p:nvSpPr>
        <p:spPr/>
        <p:txBody>
          <a:bodyPr/>
          <a:lstStyle/>
          <a:p>
            <a:fld id="{54759970-0F33-4150-94A9-C185DF4A6350}" type="datetime4">
              <a:rPr lang="en-GB" smtClean="0"/>
              <a:t>16 September 2024</a:t>
            </a:fld>
            <a:endParaRPr lang="en-GB" dirty="0"/>
          </a:p>
        </p:txBody>
      </p:sp>
      <p:sp>
        <p:nvSpPr>
          <p:cNvPr id="11" name="Footer Placeholder 10">
            <a:extLst>
              <a:ext uri="{FF2B5EF4-FFF2-40B4-BE49-F238E27FC236}">
                <a16:creationId xmlns:a16="http://schemas.microsoft.com/office/drawing/2014/main" id="{7DCCF51D-6BF2-0800-C75B-975B9F6BFC99}"/>
              </a:ext>
            </a:extLst>
          </p:cNvPr>
          <p:cNvSpPr>
            <a:spLocks noGrp="1"/>
          </p:cNvSpPr>
          <p:nvPr>
            <p:ph type="ftr" sz="quarter" idx="31"/>
          </p:nvPr>
        </p:nvSpPr>
        <p:spPr/>
        <p:txBody>
          <a:bodyPr/>
          <a:lstStyle/>
          <a:p>
            <a:r>
              <a:rPr lang="en-GB"/>
              <a:t>Edit footer and slide settings by going to the Insert tab &gt; Header and Footer</a:t>
            </a:r>
            <a:endParaRPr lang="en-GB" dirty="0"/>
          </a:p>
        </p:txBody>
      </p:sp>
      <p:sp>
        <p:nvSpPr>
          <p:cNvPr id="13" name="Slide Number Placeholder 12">
            <a:extLst>
              <a:ext uri="{FF2B5EF4-FFF2-40B4-BE49-F238E27FC236}">
                <a16:creationId xmlns:a16="http://schemas.microsoft.com/office/drawing/2014/main" id="{B4DCB5F9-12E8-2D5D-581E-1C73DF22DA18}"/>
              </a:ext>
            </a:extLst>
          </p:cNvPr>
          <p:cNvSpPr>
            <a:spLocks noGrp="1"/>
          </p:cNvSpPr>
          <p:nvPr>
            <p:ph type="sldNum" sz="quarter" idx="32"/>
          </p:nvPr>
        </p:nvSpPr>
        <p:spPr/>
        <p:txBody>
          <a:bodyPr/>
          <a:lstStyle/>
          <a:p>
            <a:fld id="{A4F7B0B9-D3BE-446D-9B00-A6C10F9707DD}" type="slidenum">
              <a:rPr lang="en-GB" smtClean="0"/>
              <a:pPr/>
              <a:t>‹#›</a:t>
            </a:fld>
            <a:endParaRPr lang="en-GB" dirty="0"/>
          </a:p>
        </p:txBody>
      </p:sp>
    </p:spTree>
    <p:extLst>
      <p:ext uri="{BB962C8B-B14F-4D97-AF65-F5344CB8AC3E}">
        <p14:creationId xmlns:p14="http://schemas.microsoft.com/office/powerpoint/2010/main" val="2972797872"/>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Background image feature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gradFill>
            <a:gsLst>
              <a:gs pos="0">
                <a:schemeClr val="accent1"/>
              </a:gs>
              <a:gs pos="84000">
                <a:schemeClr val="accent1">
                  <a:alpha val="86000"/>
                </a:schemeClr>
              </a:gs>
              <a:gs pos="23000">
                <a:schemeClr val="accent1">
                  <a:alpha val="86000"/>
                </a:schemeClr>
              </a:gs>
              <a:gs pos="100000">
                <a:schemeClr val="accent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Content Placeholder 2"/>
          <p:cNvSpPr>
            <a:spLocks noGrp="1"/>
          </p:cNvSpPr>
          <p:nvPr>
            <p:ph idx="1" hasCustomPrompt="1"/>
          </p:nvPr>
        </p:nvSpPr>
        <p:spPr>
          <a:xfrm>
            <a:off x="2313158" y="1673729"/>
            <a:ext cx="7565687" cy="3153686"/>
          </a:xfrm>
        </p:spPr>
        <p:txBody>
          <a:bodyPr anchor="ctr">
            <a:normAutofit/>
          </a:bodyPr>
          <a:lstStyle>
            <a:lvl1pPr marL="0" indent="0" algn="ctr">
              <a:buNone/>
              <a:defRPr sz="4800">
                <a:solidFill>
                  <a:schemeClr val="bg1"/>
                </a:solidFill>
                <a:latin typeface="+mj-lt"/>
              </a:defRPr>
            </a:lvl1pPr>
            <a:lvl2pPr marL="457200" indent="0" algn="ctr">
              <a:buNone/>
              <a:defRPr sz="2400">
                <a:latin typeface="+mj-lt"/>
              </a:defRPr>
            </a:lvl2pPr>
            <a:lvl3pPr marL="914400" indent="0" algn="ctr">
              <a:buNone/>
              <a:defRPr sz="2000">
                <a:latin typeface="+mj-lt"/>
              </a:defRPr>
            </a:lvl3pPr>
            <a:lvl4pPr marL="1371600" indent="0" algn="ctr">
              <a:buNone/>
              <a:defRPr sz="1800">
                <a:latin typeface="+mj-lt"/>
              </a:defRPr>
            </a:lvl4pPr>
            <a:lvl5pPr marL="1828800" indent="0" algn="ctr">
              <a:buNone/>
              <a:defRPr sz="1800">
                <a:latin typeface="+mj-lt"/>
              </a:defRPr>
            </a:lvl5pPr>
          </a:lstStyle>
          <a:p>
            <a:pPr lvl="0"/>
            <a:r>
              <a:rPr lang="en-US" dirty="0"/>
              <a:t>Content over faded background image</a:t>
            </a:r>
          </a:p>
        </p:txBody>
      </p:sp>
      <p:sp>
        <p:nvSpPr>
          <p:cNvPr id="13" name="Date Placeholder 12"/>
          <p:cNvSpPr>
            <a:spLocks noGrp="1"/>
          </p:cNvSpPr>
          <p:nvPr>
            <p:ph type="dt" sz="half" idx="14"/>
          </p:nvPr>
        </p:nvSpPr>
        <p:spPr/>
        <p:txBody>
          <a:bodyPr/>
          <a:lstStyle/>
          <a:p>
            <a:fld id="{6EFE4131-BA76-45A4-9A9E-9A47B659F050}" type="datetime4">
              <a:rPr lang="en-GB" smtClean="0"/>
              <a:t>16 September 2024</a:t>
            </a:fld>
            <a:endParaRPr lang="en-GB" dirty="0"/>
          </a:p>
        </p:txBody>
      </p:sp>
      <p:sp>
        <p:nvSpPr>
          <p:cNvPr id="14" name="Footer Placeholder 13"/>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5" name="Slide Number Placeholder 14"/>
          <p:cNvSpPr>
            <a:spLocks noGrp="1"/>
          </p:cNvSpPr>
          <p:nvPr>
            <p:ph type="sldNum" sz="quarter" idx="16"/>
          </p:nvPr>
        </p:nvSpPr>
        <p:spPr/>
        <p:txBody>
          <a:bodyPr/>
          <a:lstStyle/>
          <a:p>
            <a:fld id="{03331CB1-9C81-4806-BD8B-937AA09EA805}" type="slidenum">
              <a:rPr lang="en-GB" smtClean="0"/>
              <a:pPr/>
              <a:t>‹#›</a:t>
            </a:fld>
            <a:endParaRPr lang="en-GB"/>
          </a:p>
        </p:txBody>
      </p:sp>
      <p:pic>
        <p:nvPicPr>
          <p:cNvPr id="4" name="Graphic 3">
            <a:extLst>
              <a:ext uri="{FF2B5EF4-FFF2-40B4-BE49-F238E27FC236}">
                <a16:creationId xmlns:a16="http://schemas.microsoft.com/office/drawing/2014/main" id="{DA6AC6ED-0821-9E65-D028-35CCDD611EAD}"/>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63335" y="306889"/>
            <a:ext cx="1024385" cy="523142"/>
          </a:xfrm>
          <a:prstGeom prst="rect">
            <a:avLst/>
          </a:prstGeom>
        </p:spPr>
      </p:pic>
      <p:cxnSp>
        <p:nvCxnSpPr>
          <p:cNvPr id="5" name="Straight Connector 4">
            <a:extLst>
              <a:ext uri="{FF2B5EF4-FFF2-40B4-BE49-F238E27FC236}">
                <a16:creationId xmlns:a16="http://schemas.microsoft.com/office/drawing/2014/main" id="{4B52671C-C2FB-A96F-14B1-7B3B8C445F43}"/>
              </a:ext>
            </a:extLst>
          </p:cNvPr>
          <p:cNvCxnSpPr/>
          <p:nvPr userDrawn="1"/>
        </p:nvCxnSpPr>
        <p:spPr>
          <a:xfrm>
            <a:off x="504281" y="6346960"/>
            <a:ext cx="0" cy="51104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4D89C3D-3E2A-94EC-81D3-07C3028DAA26}"/>
              </a:ext>
            </a:extLst>
          </p:cNvPr>
          <p:cNvCxnSpPr/>
          <p:nvPr userDrawn="1"/>
        </p:nvCxnSpPr>
        <p:spPr>
          <a:xfrm>
            <a:off x="3191521" y="6346960"/>
            <a:ext cx="0" cy="51104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6233060"/>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hank you / closing slide">
    <p:spTree>
      <p:nvGrpSpPr>
        <p:cNvPr id="1" name=""/>
        <p:cNvGrpSpPr/>
        <p:nvPr/>
      </p:nvGrpSpPr>
      <p:grpSpPr>
        <a:xfrm>
          <a:off x="0" y="0"/>
          <a:ext cx="0" cy="0"/>
          <a:chOff x="0" y="0"/>
          <a:chExt cx="0" cy="0"/>
        </a:xfrm>
      </p:grpSpPr>
      <p:sp>
        <p:nvSpPr>
          <p:cNvPr id="20" name="Graphic 30">
            <a:extLst>
              <a:ext uri="{FF2B5EF4-FFF2-40B4-BE49-F238E27FC236}">
                <a16:creationId xmlns:a16="http://schemas.microsoft.com/office/drawing/2014/main" id="{7FEC4FA4-C1BE-1850-8870-BB0B57FCCD31}"/>
              </a:ext>
            </a:extLst>
          </p:cNvPr>
          <p:cNvSpPr/>
          <p:nvPr userDrawn="1"/>
        </p:nvSpPr>
        <p:spPr>
          <a:xfrm>
            <a:off x="303302" y="2722648"/>
            <a:ext cx="5358764" cy="5358764"/>
          </a:xfrm>
          <a:custGeom>
            <a:avLst/>
            <a:gdLst>
              <a:gd name="connsiteX0" fmla="*/ 851821 w 4685252"/>
              <a:gd name="connsiteY0" fmla="*/ 4159853 h 4685252"/>
              <a:gd name="connsiteX1" fmla="*/ 802386 w 4685252"/>
              <a:gd name="connsiteY1" fmla="*/ 4117943 h 4685252"/>
              <a:gd name="connsiteX2" fmla="*/ 4117848 w 4685252"/>
              <a:gd name="connsiteY2" fmla="*/ 802481 h 4685252"/>
              <a:gd name="connsiteX3" fmla="*/ 4159758 w 4685252"/>
              <a:gd name="connsiteY3" fmla="*/ 851916 h 4685252"/>
              <a:gd name="connsiteX4" fmla="*/ 851821 w 4685252"/>
              <a:gd name="connsiteY4" fmla="*/ 4159853 h 4685252"/>
              <a:gd name="connsiteX5" fmla="*/ 548259 w 4685252"/>
              <a:gd name="connsiteY5" fmla="*/ 3860102 h 4685252"/>
              <a:gd name="connsiteX6" fmla="*/ 507111 w 4685252"/>
              <a:gd name="connsiteY6" fmla="*/ 3810000 h 4685252"/>
              <a:gd name="connsiteX7" fmla="*/ 3809905 w 4685252"/>
              <a:gd name="connsiteY7" fmla="*/ 507111 h 4685252"/>
              <a:gd name="connsiteX8" fmla="*/ 3860006 w 4685252"/>
              <a:gd name="connsiteY8" fmla="*/ 548259 h 4685252"/>
              <a:gd name="connsiteX9" fmla="*/ 548259 w 4685252"/>
              <a:gd name="connsiteY9" fmla="*/ 3860006 h 4685252"/>
              <a:gd name="connsiteX10" fmla="*/ 2660618 w 4685252"/>
              <a:gd name="connsiteY10" fmla="*/ 4673251 h 4685252"/>
              <a:gd name="connsiteX11" fmla="*/ 2769108 w 4685252"/>
              <a:gd name="connsiteY11" fmla="*/ 4656011 h 4685252"/>
              <a:gd name="connsiteX12" fmla="*/ 4655820 w 4685252"/>
              <a:gd name="connsiteY12" fmla="*/ 2769299 h 4685252"/>
              <a:gd name="connsiteX13" fmla="*/ 4673060 w 4685252"/>
              <a:gd name="connsiteY13" fmla="*/ 2660714 h 4685252"/>
              <a:gd name="connsiteX14" fmla="*/ 2660523 w 4685252"/>
              <a:gd name="connsiteY14" fmla="*/ 4673251 h 4685252"/>
              <a:gd name="connsiteX15" fmla="*/ 4685253 w 4685252"/>
              <a:gd name="connsiteY15" fmla="*/ 2136553 h 4685252"/>
              <a:gd name="connsiteX16" fmla="*/ 4676490 w 4685252"/>
              <a:gd name="connsiteY16" fmla="*/ 2054066 h 4685252"/>
              <a:gd name="connsiteX17" fmla="*/ 2053971 w 4685252"/>
              <a:gd name="connsiteY17" fmla="*/ 4676490 h 4685252"/>
              <a:gd name="connsiteX18" fmla="*/ 2136458 w 4685252"/>
              <a:gd name="connsiteY18" fmla="*/ 4685253 h 4685252"/>
              <a:gd name="connsiteX19" fmla="*/ 4685253 w 4685252"/>
              <a:gd name="connsiteY19" fmla="*/ 2136458 h 4685252"/>
              <a:gd name="connsiteX20" fmla="*/ 4584859 w 4685252"/>
              <a:gd name="connsiteY20" fmla="*/ 1633538 h 4685252"/>
              <a:gd name="connsiteX21" fmla="*/ 4561999 w 4685252"/>
              <a:gd name="connsiteY21" fmla="*/ 1565053 h 4685252"/>
              <a:gd name="connsiteX22" fmla="*/ 1565053 w 4685252"/>
              <a:gd name="connsiteY22" fmla="*/ 4562094 h 4685252"/>
              <a:gd name="connsiteX23" fmla="*/ 1633538 w 4685252"/>
              <a:gd name="connsiteY23" fmla="*/ 4584954 h 4685252"/>
              <a:gd name="connsiteX24" fmla="*/ 4584859 w 4685252"/>
              <a:gd name="connsiteY24" fmla="*/ 1633538 h 4685252"/>
              <a:gd name="connsiteX25" fmla="*/ 4403884 w 4685252"/>
              <a:gd name="connsiteY25" fmla="*/ 1211199 h 4685252"/>
              <a:gd name="connsiteX26" fmla="*/ 4370737 w 4685252"/>
              <a:gd name="connsiteY26" fmla="*/ 1153097 h 4685252"/>
              <a:gd name="connsiteX27" fmla="*/ 1153001 w 4685252"/>
              <a:gd name="connsiteY27" fmla="*/ 4370737 h 4685252"/>
              <a:gd name="connsiteX28" fmla="*/ 1211104 w 4685252"/>
              <a:gd name="connsiteY28" fmla="*/ 4403884 h 4685252"/>
              <a:gd name="connsiteX29" fmla="*/ 4403884 w 4685252"/>
              <a:gd name="connsiteY29" fmla="*/ 1211104 h 4685252"/>
              <a:gd name="connsiteX30" fmla="*/ 3504819 w 4685252"/>
              <a:gd name="connsiteY30" fmla="*/ 300228 h 4685252"/>
              <a:gd name="connsiteX31" fmla="*/ 3445859 w 4685252"/>
              <a:gd name="connsiteY31" fmla="*/ 267843 h 4685252"/>
              <a:gd name="connsiteX32" fmla="*/ 267748 w 4685252"/>
              <a:gd name="connsiteY32" fmla="*/ 3445859 h 4685252"/>
              <a:gd name="connsiteX33" fmla="*/ 300133 w 4685252"/>
              <a:gd name="connsiteY33" fmla="*/ 3504819 h 4685252"/>
              <a:gd name="connsiteX34" fmla="*/ 3504819 w 4685252"/>
              <a:gd name="connsiteY34" fmla="*/ 300133 h 4685252"/>
              <a:gd name="connsiteX35" fmla="*/ 3087243 w 4685252"/>
              <a:gd name="connsiteY35" fmla="*/ 114491 h 4685252"/>
              <a:gd name="connsiteX36" fmla="*/ 3017806 w 4685252"/>
              <a:gd name="connsiteY36" fmla="*/ 92583 h 4685252"/>
              <a:gd name="connsiteX37" fmla="*/ 92488 w 4685252"/>
              <a:gd name="connsiteY37" fmla="*/ 3017711 h 4685252"/>
              <a:gd name="connsiteX38" fmla="*/ 114395 w 4685252"/>
              <a:gd name="connsiteY38" fmla="*/ 3087148 h 4685252"/>
              <a:gd name="connsiteX39" fmla="*/ 3087243 w 4685252"/>
              <a:gd name="connsiteY39" fmla="*/ 114395 h 4685252"/>
              <a:gd name="connsiteX40" fmla="*/ 2590895 w 4685252"/>
              <a:gd name="connsiteY40" fmla="*/ 7239 h 4685252"/>
              <a:gd name="connsiteX41" fmla="*/ 2506790 w 4685252"/>
              <a:gd name="connsiteY41" fmla="*/ 0 h 4685252"/>
              <a:gd name="connsiteX42" fmla="*/ 0 w 4685252"/>
              <a:gd name="connsiteY42" fmla="*/ 2506790 h 4685252"/>
              <a:gd name="connsiteX43" fmla="*/ 7334 w 4685252"/>
              <a:gd name="connsiteY43" fmla="*/ 2590895 h 4685252"/>
              <a:gd name="connsiteX44" fmla="*/ 2590895 w 4685252"/>
              <a:gd name="connsiteY44" fmla="*/ 7239 h 4685252"/>
              <a:gd name="connsiteX45" fmla="*/ 1970818 w 4685252"/>
              <a:gd name="connsiteY45" fmla="*/ 24003 h 4685252"/>
              <a:gd name="connsiteX46" fmla="*/ 1854994 w 4685252"/>
              <a:gd name="connsiteY46" fmla="*/ 45530 h 4685252"/>
              <a:gd name="connsiteX47" fmla="*/ 45530 w 4685252"/>
              <a:gd name="connsiteY47" fmla="*/ 1854994 h 4685252"/>
              <a:gd name="connsiteX48" fmla="*/ 24003 w 4685252"/>
              <a:gd name="connsiteY48" fmla="*/ 1970818 h 4685252"/>
              <a:gd name="connsiteX49" fmla="*/ 1970818 w 4685252"/>
              <a:gd name="connsiteY49" fmla="*/ 24003 h 468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85252" h="4685252">
                <a:moveTo>
                  <a:pt x="851821" y="4159853"/>
                </a:moveTo>
                <a:cubicBezTo>
                  <a:pt x="835152" y="4146137"/>
                  <a:pt x="818674" y="4132136"/>
                  <a:pt x="802386" y="4117943"/>
                </a:cubicBezTo>
                <a:lnTo>
                  <a:pt x="4117848" y="802481"/>
                </a:lnTo>
                <a:cubicBezTo>
                  <a:pt x="4132040" y="818769"/>
                  <a:pt x="4146042" y="835247"/>
                  <a:pt x="4159758" y="851916"/>
                </a:cubicBezTo>
                <a:lnTo>
                  <a:pt x="851821" y="4159853"/>
                </a:lnTo>
                <a:close/>
                <a:moveTo>
                  <a:pt x="548259" y="3860102"/>
                </a:moveTo>
                <a:cubicBezTo>
                  <a:pt x="534257" y="3843623"/>
                  <a:pt x="520541" y="3826859"/>
                  <a:pt x="507111" y="3810000"/>
                </a:cubicBezTo>
                <a:lnTo>
                  <a:pt x="3809905" y="507111"/>
                </a:lnTo>
                <a:cubicBezTo>
                  <a:pt x="3826859" y="520637"/>
                  <a:pt x="3843623" y="534353"/>
                  <a:pt x="3860006" y="548259"/>
                </a:cubicBezTo>
                <a:lnTo>
                  <a:pt x="548259" y="3860006"/>
                </a:lnTo>
                <a:close/>
                <a:moveTo>
                  <a:pt x="2660618" y="4673251"/>
                </a:moveTo>
                <a:cubicBezTo>
                  <a:pt x="2696909" y="4668298"/>
                  <a:pt x="2733199" y="4662583"/>
                  <a:pt x="2769108" y="4656011"/>
                </a:cubicBezTo>
                <a:lnTo>
                  <a:pt x="4655820" y="2769299"/>
                </a:lnTo>
                <a:cubicBezTo>
                  <a:pt x="4662392" y="2733294"/>
                  <a:pt x="4668107" y="2697004"/>
                  <a:pt x="4673060" y="2660714"/>
                </a:cubicBezTo>
                <a:lnTo>
                  <a:pt x="2660523" y="4673251"/>
                </a:lnTo>
                <a:close/>
                <a:moveTo>
                  <a:pt x="4685253" y="2136553"/>
                </a:moveTo>
                <a:cubicBezTo>
                  <a:pt x="4682776" y="2109026"/>
                  <a:pt x="4679918" y="2081498"/>
                  <a:pt x="4676490" y="2054066"/>
                </a:cubicBezTo>
                <a:lnTo>
                  <a:pt x="2053971" y="4676490"/>
                </a:lnTo>
                <a:cubicBezTo>
                  <a:pt x="2081498" y="4679918"/>
                  <a:pt x="2109026" y="4682871"/>
                  <a:pt x="2136458" y="4685253"/>
                </a:cubicBezTo>
                <a:lnTo>
                  <a:pt x="4685253" y="2136458"/>
                </a:lnTo>
                <a:close/>
                <a:moveTo>
                  <a:pt x="4584859" y="1633538"/>
                </a:moveTo>
                <a:cubicBezTo>
                  <a:pt x="4577620" y="1610582"/>
                  <a:pt x="4570000" y="1587818"/>
                  <a:pt x="4561999" y="1565053"/>
                </a:cubicBezTo>
                <a:lnTo>
                  <a:pt x="1565053" y="4562094"/>
                </a:lnTo>
                <a:cubicBezTo>
                  <a:pt x="1587818" y="4570095"/>
                  <a:pt x="1610678" y="4577715"/>
                  <a:pt x="1633538" y="4584954"/>
                </a:cubicBezTo>
                <a:lnTo>
                  <a:pt x="4584859" y="1633538"/>
                </a:lnTo>
                <a:close/>
                <a:moveTo>
                  <a:pt x="4403884" y="1211199"/>
                </a:moveTo>
                <a:cubicBezTo>
                  <a:pt x="4393216" y="1191768"/>
                  <a:pt x="4382072" y="1172432"/>
                  <a:pt x="4370737" y="1153097"/>
                </a:cubicBezTo>
                <a:lnTo>
                  <a:pt x="1153001" y="4370737"/>
                </a:lnTo>
                <a:cubicBezTo>
                  <a:pt x="1172337" y="4382167"/>
                  <a:pt x="1191673" y="4393216"/>
                  <a:pt x="1211104" y="4403884"/>
                </a:cubicBezTo>
                <a:lnTo>
                  <a:pt x="4403884" y="1211104"/>
                </a:lnTo>
                <a:close/>
                <a:moveTo>
                  <a:pt x="3504819" y="300228"/>
                </a:moveTo>
                <a:cubicBezTo>
                  <a:pt x="3485388" y="289179"/>
                  <a:pt x="3465671" y="278416"/>
                  <a:pt x="3445859" y="267843"/>
                </a:cubicBezTo>
                <a:lnTo>
                  <a:pt x="267748" y="3445859"/>
                </a:lnTo>
                <a:cubicBezTo>
                  <a:pt x="278225" y="3465671"/>
                  <a:pt x="289084" y="3485293"/>
                  <a:pt x="300133" y="3504819"/>
                </a:cubicBezTo>
                <a:lnTo>
                  <a:pt x="3504819" y="300133"/>
                </a:lnTo>
                <a:close/>
                <a:moveTo>
                  <a:pt x="3087243" y="114491"/>
                </a:moveTo>
                <a:cubicBezTo>
                  <a:pt x="3064193" y="106871"/>
                  <a:pt x="3040952" y="99536"/>
                  <a:pt x="3017806" y="92583"/>
                </a:cubicBezTo>
                <a:lnTo>
                  <a:pt x="92488" y="3017711"/>
                </a:lnTo>
                <a:cubicBezTo>
                  <a:pt x="99441" y="3040952"/>
                  <a:pt x="106775" y="3064193"/>
                  <a:pt x="114395" y="3087148"/>
                </a:cubicBezTo>
                <a:lnTo>
                  <a:pt x="3087243" y="114395"/>
                </a:lnTo>
                <a:close/>
                <a:moveTo>
                  <a:pt x="2590895" y="7239"/>
                </a:moveTo>
                <a:cubicBezTo>
                  <a:pt x="2562987" y="4286"/>
                  <a:pt x="2534888" y="1905"/>
                  <a:pt x="2506790" y="0"/>
                </a:cubicBezTo>
                <a:lnTo>
                  <a:pt x="0" y="2506790"/>
                </a:lnTo>
                <a:cubicBezTo>
                  <a:pt x="1905" y="2534888"/>
                  <a:pt x="4382" y="2562987"/>
                  <a:pt x="7334" y="2590895"/>
                </a:cubicBezTo>
                <a:lnTo>
                  <a:pt x="2590895" y="7239"/>
                </a:lnTo>
                <a:close/>
                <a:moveTo>
                  <a:pt x="1970818" y="24003"/>
                </a:moveTo>
                <a:cubicBezTo>
                  <a:pt x="1931956" y="30194"/>
                  <a:pt x="1893284" y="37433"/>
                  <a:pt x="1854994" y="45530"/>
                </a:cubicBezTo>
                <a:lnTo>
                  <a:pt x="45530" y="1854994"/>
                </a:lnTo>
                <a:cubicBezTo>
                  <a:pt x="37433" y="1893380"/>
                  <a:pt x="30194" y="1932051"/>
                  <a:pt x="24003" y="1970818"/>
                </a:cubicBezTo>
                <a:lnTo>
                  <a:pt x="1970818" y="24003"/>
                </a:lnTo>
                <a:close/>
              </a:path>
            </a:pathLst>
          </a:custGeom>
          <a:solidFill>
            <a:schemeClr val="accent1">
              <a:lumMod val="75000"/>
            </a:schemeClr>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D2EE5EB-A415-E3E8-6DEF-F39FEF71AB50}"/>
              </a:ext>
            </a:extLst>
          </p:cNvPr>
          <p:cNvSpPr/>
          <p:nvPr userDrawn="1"/>
        </p:nvSpPr>
        <p:spPr>
          <a:xfrm>
            <a:off x="0" y="0"/>
            <a:ext cx="6574970" cy="4828880"/>
          </a:xfrm>
          <a:custGeom>
            <a:avLst/>
            <a:gdLst>
              <a:gd name="connsiteX0" fmla="*/ 0 w 6574970"/>
              <a:gd name="connsiteY0" fmla="*/ 0 h 4828880"/>
              <a:gd name="connsiteX1" fmla="*/ 6425309 w 6574970"/>
              <a:gd name="connsiteY1" fmla="*/ 0 h 4828880"/>
              <a:gd name="connsiteX2" fmla="*/ 6456070 w 6574970"/>
              <a:gd name="connsiteY2" fmla="*/ 108327 h 4828880"/>
              <a:gd name="connsiteX3" fmla="*/ 6574970 w 6574970"/>
              <a:gd name="connsiteY3" fmla="*/ 1052182 h 4828880"/>
              <a:gd name="connsiteX4" fmla="*/ 2798271 w 6574970"/>
              <a:gd name="connsiteY4" fmla="*/ 4828880 h 4828880"/>
              <a:gd name="connsiteX5" fmla="*/ 64437 w 6574970"/>
              <a:gd name="connsiteY5" fmla="*/ 3657878 h 4828880"/>
              <a:gd name="connsiteX6" fmla="*/ 0 w 6574970"/>
              <a:gd name="connsiteY6" fmla="*/ 3585693 h 482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4970" h="4828880">
                <a:moveTo>
                  <a:pt x="0" y="0"/>
                </a:moveTo>
                <a:lnTo>
                  <a:pt x="6425309" y="0"/>
                </a:lnTo>
                <a:lnTo>
                  <a:pt x="6456070" y="108327"/>
                </a:lnTo>
                <a:cubicBezTo>
                  <a:pt x="6533689" y="410007"/>
                  <a:pt x="6574970" y="726274"/>
                  <a:pt x="6574970" y="1052182"/>
                </a:cubicBezTo>
                <a:cubicBezTo>
                  <a:pt x="6574970" y="3137995"/>
                  <a:pt x="4884084" y="4828880"/>
                  <a:pt x="2798271" y="4828880"/>
                </a:cubicBezTo>
                <a:cubicBezTo>
                  <a:pt x="1722774" y="4828880"/>
                  <a:pt x="752276" y="4379326"/>
                  <a:pt x="64437" y="3657878"/>
                </a:cubicBezTo>
                <a:lnTo>
                  <a:pt x="0" y="358569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76000" rtlCol="0" anchor="ctr">
            <a:noAutofit/>
          </a:bodyPr>
          <a:lstStyle/>
          <a:p>
            <a:pPr algn="ctr"/>
            <a:endParaRPr lang="en-GB"/>
          </a:p>
        </p:txBody>
      </p:sp>
      <p:sp>
        <p:nvSpPr>
          <p:cNvPr id="6" name="Freeform: Shape 5">
            <a:extLst>
              <a:ext uri="{FF2B5EF4-FFF2-40B4-BE49-F238E27FC236}">
                <a16:creationId xmlns:a16="http://schemas.microsoft.com/office/drawing/2014/main" id="{80831750-A471-2226-842B-2DE965CD42B6}"/>
              </a:ext>
            </a:extLst>
          </p:cNvPr>
          <p:cNvSpPr/>
          <p:nvPr userDrawn="1"/>
        </p:nvSpPr>
        <p:spPr>
          <a:xfrm>
            <a:off x="4341991" y="3770086"/>
            <a:ext cx="1652986" cy="1653083"/>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rgbClr val="C81B52"/>
          </a:solidFill>
          <a:ln w="2751" cap="flat">
            <a:noFill/>
            <a:prstDash val="solid"/>
            <a:miter/>
          </a:ln>
        </p:spPr>
        <p:txBody>
          <a:bodyPr rtlCol="0" anchor="ctr"/>
          <a:lstStyle/>
          <a:p>
            <a:endParaRPr lang="en-GB"/>
          </a:p>
        </p:txBody>
      </p:sp>
      <p:sp>
        <p:nvSpPr>
          <p:cNvPr id="29" name="Text Placeholder 28">
            <a:extLst>
              <a:ext uri="{FF2B5EF4-FFF2-40B4-BE49-F238E27FC236}">
                <a16:creationId xmlns:a16="http://schemas.microsoft.com/office/drawing/2014/main" id="{F7C82E23-78CA-ACD7-D99F-4DD876834273}"/>
              </a:ext>
            </a:extLst>
          </p:cNvPr>
          <p:cNvSpPr>
            <a:spLocks noGrp="1"/>
          </p:cNvSpPr>
          <p:nvPr>
            <p:ph type="body" sz="quarter" idx="18" hasCustomPrompt="1"/>
          </p:nvPr>
        </p:nvSpPr>
        <p:spPr>
          <a:xfrm>
            <a:off x="0" y="0"/>
            <a:ext cx="6574971" cy="4828880"/>
          </a:xfrm>
          <a:custGeom>
            <a:avLst/>
            <a:gdLst>
              <a:gd name="connsiteX0" fmla="*/ 0 w 6574971"/>
              <a:gd name="connsiteY0" fmla="*/ 0 h 4828880"/>
              <a:gd name="connsiteX1" fmla="*/ 6425310 w 6574971"/>
              <a:gd name="connsiteY1" fmla="*/ 0 h 4828880"/>
              <a:gd name="connsiteX2" fmla="*/ 6456071 w 6574971"/>
              <a:gd name="connsiteY2" fmla="*/ 108327 h 4828880"/>
              <a:gd name="connsiteX3" fmla="*/ 6574971 w 6574971"/>
              <a:gd name="connsiteY3" fmla="*/ 1052182 h 4828880"/>
              <a:gd name="connsiteX4" fmla="*/ 2798272 w 6574971"/>
              <a:gd name="connsiteY4" fmla="*/ 4828880 h 4828880"/>
              <a:gd name="connsiteX5" fmla="*/ 64438 w 6574971"/>
              <a:gd name="connsiteY5" fmla="*/ 3657879 h 4828880"/>
              <a:gd name="connsiteX6" fmla="*/ 0 w 6574971"/>
              <a:gd name="connsiteY6" fmla="*/ 3585693 h 482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4971" h="4828880">
                <a:moveTo>
                  <a:pt x="0" y="0"/>
                </a:moveTo>
                <a:lnTo>
                  <a:pt x="6425310" y="0"/>
                </a:lnTo>
                <a:lnTo>
                  <a:pt x="6456071" y="108327"/>
                </a:lnTo>
                <a:cubicBezTo>
                  <a:pt x="6533690" y="410007"/>
                  <a:pt x="6574971" y="726274"/>
                  <a:pt x="6574971" y="1052182"/>
                </a:cubicBezTo>
                <a:cubicBezTo>
                  <a:pt x="6574971" y="3137995"/>
                  <a:pt x="4884085" y="4828880"/>
                  <a:pt x="2798272" y="4828880"/>
                </a:cubicBezTo>
                <a:cubicBezTo>
                  <a:pt x="1722775" y="4828880"/>
                  <a:pt x="752276" y="4379326"/>
                  <a:pt x="64438" y="3657879"/>
                </a:cubicBezTo>
                <a:lnTo>
                  <a:pt x="0" y="3585693"/>
                </a:lnTo>
                <a:close/>
              </a:path>
            </a:pathLst>
          </a:custGeom>
          <a:noFill/>
        </p:spPr>
        <p:txBody>
          <a:bodyPr wrap="square" lIns="720000" rIns="1080000" bIns="828000" anchor="ctr">
            <a:noAutofit/>
          </a:bodyPr>
          <a:lstStyle>
            <a:lvl1pPr marL="0" indent="0">
              <a:lnSpc>
                <a:spcPct val="90000"/>
              </a:lnSpc>
              <a:buNone/>
              <a:defRPr sz="6000" b="1">
                <a:solidFill>
                  <a:schemeClr val="accent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Thank you / closing slide title</a:t>
            </a:r>
            <a:endParaRPr lang="en-GB" dirty="0"/>
          </a:p>
        </p:txBody>
      </p:sp>
      <p:sp>
        <p:nvSpPr>
          <p:cNvPr id="9" name="Date Placeholder 8">
            <a:extLst>
              <a:ext uri="{FF2B5EF4-FFF2-40B4-BE49-F238E27FC236}">
                <a16:creationId xmlns:a16="http://schemas.microsoft.com/office/drawing/2014/main" id="{C36ADEE8-E077-4BA9-1A3F-DCEFC94D44AC}"/>
              </a:ext>
            </a:extLst>
          </p:cNvPr>
          <p:cNvSpPr>
            <a:spLocks noGrp="1"/>
          </p:cNvSpPr>
          <p:nvPr>
            <p:ph type="dt" sz="half" idx="19"/>
          </p:nvPr>
        </p:nvSpPr>
        <p:spPr/>
        <p:txBody>
          <a:bodyPr/>
          <a:lstStyle/>
          <a:p>
            <a:fld id="{54759970-0F33-4150-94A9-C185DF4A6350}" type="datetime4">
              <a:rPr lang="en-GB" smtClean="0"/>
              <a:t>16 September 2024</a:t>
            </a:fld>
            <a:endParaRPr lang="en-GB" dirty="0"/>
          </a:p>
        </p:txBody>
      </p:sp>
      <p:sp>
        <p:nvSpPr>
          <p:cNvPr id="13" name="Footer Placeholder 12">
            <a:extLst>
              <a:ext uri="{FF2B5EF4-FFF2-40B4-BE49-F238E27FC236}">
                <a16:creationId xmlns:a16="http://schemas.microsoft.com/office/drawing/2014/main" id="{ECC427FA-8EE4-D448-72B3-DF78A99A5C49}"/>
              </a:ext>
            </a:extLst>
          </p:cNvPr>
          <p:cNvSpPr>
            <a:spLocks noGrp="1"/>
          </p:cNvSpPr>
          <p:nvPr>
            <p:ph type="ftr" sz="quarter" idx="20"/>
          </p:nvPr>
        </p:nvSpPr>
        <p:spPr/>
        <p:txBody>
          <a:bodyPr/>
          <a:lstStyle/>
          <a:p>
            <a:r>
              <a:rPr lang="en-GB"/>
              <a:t>Edit footer and slide settings by going to the Insert tab &gt; Header and Footer</a:t>
            </a:r>
            <a:endParaRPr lang="en-GB" dirty="0"/>
          </a:p>
        </p:txBody>
      </p:sp>
      <p:sp>
        <p:nvSpPr>
          <p:cNvPr id="14" name="Slide Number Placeholder 13">
            <a:extLst>
              <a:ext uri="{FF2B5EF4-FFF2-40B4-BE49-F238E27FC236}">
                <a16:creationId xmlns:a16="http://schemas.microsoft.com/office/drawing/2014/main" id="{512F1B63-0A3F-44B4-760E-5C8C6A9C1CB4}"/>
              </a:ext>
            </a:extLst>
          </p:cNvPr>
          <p:cNvSpPr>
            <a:spLocks noGrp="1"/>
          </p:cNvSpPr>
          <p:nvPr>
            <p:ph type="sldNum" sz="quarter" idx="21"/>
          </p:nvPr>
        </p:nvSpPr>
        <p:spPr/>
        <p:txBody>
          <a:bodyPr/>
          <a:lstStyle/>
          <a:p>
            <a:fld id="{A4F7B0B9-D3BE-446D-9B00-A6C10F9707DD}" type="slidenum">
              <a:rPr lang="en-GB" smtClean="0"/>
              <a:pPr/>
              <a:t>‹#›</a:t>
            </a:fld>
            <a:endParaRPr lang="en-GB" dirty="0"/>
          </a:p>
        </p:txBody>
      </p:sp>
      <p:sp>
        <p:nvSpPr>
          <p:cNvPr id="16" name="Text Placeholder 15">
            <a:extLst>
              <a:ext uri="{FF2B5EF4-FFF2-40B4-BE49-F238E27FC236}">
                <a16:creationId xmlns:a16="http://schemas.microsoft.com/office/drawing/2014/main" id="{70F2B4FF-897E-B837-A410-75E05B48C778}"/>
              </a:ext>
            </a:extLst>
          </p:cNvPr>
          <p:cNvSpPr>
            <a:spLocks noGrp="1"/>
          </p:cNvSpPr>
          <p:nvPr>
            <p:ph type="body" sz="quarter" idx="22"/>
          </p:nvPr>
        </p:nvSpPr>
        <p:spPr>
          <a:xfrm>
            <a:off x="6963906" y="1224378"/>
            <a:ext cx="3965575" cy="25457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B7E2728A-6645-C6B9-C7FD-95280EA53ADA}"/>
              </a:ext>
            </a:extLst>
          </p:cNvPr>
          <p:cNvSpPr>
            <a:spLocks noGrp="1"/>
          </p:cNvSpPr>
          <p:nvPr>
            <p:ph type="body" sz="quarter" idx="23" hasCustomPrompt="1"/>
          </p:nvPr>
        </p:nvSpPr>
        <p:spPr>
          <a:xfrm>
            <a:off x="6963906" y="4389891"/>
            <a:ext cx="3965575" cy="303068"/>
          </a:xfrm>
        </p:spPr>
        <p:txBody>
          <a:bodyPr anchor="ctr">
            <a:norm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Email address</a:t>
            </a:r>
            <a:endParaRPr lang="en-GB" dirty="0"/>
          </a:p>
        </p:txBody>
      </p:sp>
      <p:sp>
        <p:nvSpPr>
          <p:cNvPr id="23" name="Text Placeholder 21">
            <a:extLst>
              <a:ext uri="{FF2B5EF4-FFF2-40B4-BE49-F238E27FC236}">
                <a16:creationId xmlns:a16="http://schemas.microsoft.com/office/drawing/2014/main" id="{92680569-B8D3-1A30-8276-43E64EF53442}"/>
              </a:ext>
            </a:extLst>
          </p:cNvPr>
          <p:cNvSpPr>
            <a:spLocks noGrp="1"/>
          </p:cNvSpPr>
          <p:nvPr>
            <p:ph type="body" sz="quarter" idx="24" hasCustomPrompt="1"/>
          </p:nvPr>
        </p:nvSpPr>
        <p:spPr>
          <a:xfrm>
            <a:off x="6963906" y="4799643"/>
            <a:ext cx="3965575" cy="303068"/>
          </a:xfrm>
        </p:spPr>
        <p:txBody>
          <a:bodyPr anchor="ctr">
            <a:norm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Telephone</a:t>
            </a:r>
            <a:endParaRPr lang="en-GB" dirty="0"/>
          </a:p>
        </p:txBody>
      </p:sp>
      <p:sp>
        <p:nvSpPr>
          <p:cNvPr id="24" name="Text Placeholder 21">
            <a:extLst>
              <a:ext uri="{FF2B5EF4-FFF2-40B4-BE49-F238E27FC236}">
                <a16:creationId xmlns:a16="http://schemas.microsoft.com/office/drawing/2014/main" id="{D156681C-2D3D-ADE9-795A-0BC1F7BF8FA1}"/>
              </a:ext>
            </a:extLst>
          </p:cNvPr>
          <p:cNvSpPr>
            <a:spLocks noGrp="1"/>
          </p:cNvSpPr>
          <p:nvPr>
            <p:ph type="body" sz="quarter" idx="25" hasCustomPrompt="1"/>
          </p:nvPr>
        </p:nvSpPr>
        <p:spPr>
          <a:xfrm>
            <a:off x="6963906" y="5210586"/>
            <a:ext cx="3965575" cy="738951"/>
          </a:xfrm>
        </p:spPr>
        <p:txBody>
          <a:bodyPr anchor="t">
            <a:norm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Physical address</a:t>
            </a:r>
            <a:endParaRPr lang="en-GB" dirty="0"/>
          </a:p>
        </p:txBody>
      </p:sp>
      <p:sp>
        <p:nvSpPr>
          <p:cNvPr id="30" name="Text Placeholder 21">
            <a:extLst>
              <a:ext uri="{FF2B5EF4-FFF2-40B4-BE49-F238E27FC236}">
                <a16:creationId xmlns:a16="http://schemas.microsoft.com/office/drawing/2014/main" id="{A632727E-BBBA-0D22-0655-33AC9A7504C6}"/>
              </a:ext>
            </a:extLst>
          </p:cNvPr>
          <p:cNvSpPr>
            <a:spLocks noGrp="1"/>
          </p:cNvSpPr>
          <p:nvPr>
            <p:ph type="body" sz="quarter" idx="26" hasCustomPrompt="1"/>
          </p:nvPr>
        </p:nvSpPr>
        <p:spPr>
          <a:xfrm>
            <a:off x="6963905" y="6066316"/>
            <a:ext cx="3965575" cy="404977"/>
          </a:xfrm>
        </p:spPr>
        <p:txBody>
          <a:bodyPr anchor="ctr">
            <a:normAutofit/>
          </a:bodyPr>
          <a:lstStyle>
            <a:lvl1pPr marL="0" indent="0">
              <a:buNone/>
              <a:defRPr sz="18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Website address</a:t>
            </a:r>
            <a:endParaRPr lang="en-GB" dirty="0"/>
          </a:p>
        </p:txBody>
      </p:sp>
      <p:pic>
        <p:nvPicPr>
          <p:cNvPr id="32" name="Graphic 31">
            <a:extLst>
              <a:ext uri="{FF2B5EF4-FFF2-40B4-BE49-F238E27FC236}">
                <a16:creationId xmlns:a16="http://schemas.microsoft.com/office/drawing/2014/main" id="{75A76D24-E387-1DEB-D064-5FE74CDA743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26174" y="4412342"/>
            <a:ext cx="279483" cy="279483"/>
          </a:xfrm>
          <a:prstGeom prst="rect">
            <a:avLst/>
          </a:prstGeom>
        </p:spPr>
      </p:pic>
      <p:pic>
        <p:nvPicPr>
          <p:cNvPr id="33" name="Graphic 32">
            <a:extLst>
              <a:ext uri="{FF2B5EF4-FFF2-40B4-BE49-F238E27FC236}">
                <a16:creationId xmlns:a16="http://schemas.microsoft.com/office/drawing/2014/main" id="{F12281C3-99E9-71AA-BE19-65EA6EDD9E2B}"/>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526174" y="4809939"/>
            <a:ext cx="279483" cy="279483"/>
          </a:xfrm>
          <a:prstGeom prst="rect">
            <a:avLst/>
          </a:prstGeom>
        </p:spPr>
      </p:pic>
      <p:pic>
        <p:nvPicPr>
          <p:cNvPr id="34" name="Graphic 33">
            <a:extLst>
              <a:ext uri="{FF2B5EF4-FFF2-40B4-BE49-F238E27FC236}">
                <a16:creationId xmlns:a16="http://schemas.microsoft.com/office/drawing/2014/main" id="{13450B3B-96AF-09E5-FA47-7E6DB5692F73}"/>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526759" y="5207536"/>
            <a:ext cx="279483" cy="279483"/>
          </a:xfrm>
          <a:prstGeom prst="rect">
            <a:avLst/>
          </a:prstGeom>
        </p:spPr>
      </p:pic>
      <p:pic>
        <p:nvPicPr>
          <p:cNvPr id="35" name="Graphic 34">
            <a:extLst>
              <a:ext uri="{FF2B5EF4-FFF2-40B4-BE49-F238E27FC236}">
                <a16:creationId xmlns:a16="http://schemas.microsoft.com/office/drawing/2014/main" id="{1AD94FE5-E4F5-7FF3-8BF1-ECD0E6AD46D2}"/>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526174" y="6130262"/>
            <a:ext cx="279483" cy="279483"/>
          </a:xfrm>
          <a:prstGeom prst="rect">
            <a:avLst/>
          </a:prstGeom>
        </p:spPr>
      </p:pic>
    </p:spTree>
    <p:extLst>
      <p:ext uri="{BB962C8B-B14F-4D97-AF65-F5344CB8AC3E}">
        <p14:creationId xmlns:p14="http://schemas.microsoft.com/office/powerpoint/2010/main" val="175522233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a:xfrm>
            <a:off x="504282" y="690136"/>
            <a:ext cx="3686718" cy="5104874"/>
          </a:xfrm>
        </p:spPr>
        <p:txBody>
          <a:bodyPr anchor="t"/>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8ED078-7907-47C8-B611-803B87EC1F9A}"/>
              </a:ext>
            </a:extLst>
          </p:cNvPr>
          <p:cNvSpPr>
            <a:spLocks noGrp="1"/>
          </p:cNvSpPr>
          <p:nvPr>
            <p:ph idx="1"/>
          </p:nvPr>
        </p:nvSpPr>
        <p:spPr>
          <a:xfrm>
            <a:off x="4630056" y="697229"/>
            <a:ext cx="6244863" cy="50977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a:extLst>
              <a:ext uri="{FF2B5EF4-FFF2-40B4-BE49-F238E27FC236}">
                <a16:creationId xmlns:a16="http://schemas.microsoft.com/office/drawing/2014/main" id="{EEC44DBE-5D32-43F7-8C80-47BC3EF8C2AC}"/>
              </a:ext>
            </a:extLst>
          </p:cNvPr>
          <p:cNvSpPr>
            <a:spLocks noGrp="1"/>
          </p:cNvSpPr>
          <p:nvPr>
            <p:ph type="dt" sz="half" idx="10"/>
          </p:nvPr>
        </p:nvSpPr>
        <p:spPr/>
        <p:txBody>
          <a:bodyPr/>
          <a:lstStyle/>
          <a:p>
            <a:fld id="{05832578-B03B-4C8F-AA4F-6ACF92A44CF5}" type="datetime4">
              <a:rPr lang="en-GB" smtClean="0"/>
              <a:t>16 September 2024</a:t>
            </a:fld>
            <a:endParaRPr lang="en-GB" dirty="0"/>
          </a:p>
        </p:txBody>
      </p:sp>
      <p:sp>
        <p:nvSpPr>
          <p:cNvPr id="8" name="Footer Placeholder 7">
            <a:extLst>
              <a:ext uri="{FF2B5EF4-FFF2-40B4-BE49-F238E27FC236}">
                <a16:creationId xmlns:a16="http://schemas.microsoft.com/office/drawing/2014/main" id="{1B7D38C9-AD52-474C-BCF2-58BA27F9BD85}"/>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9" name="Slide Number Placeholder 8">
            <a:extLst>
              <a:ext uri="{FF2B5EF4-FFF2-40B4-BE49-F238E27FC236}">
                <a16:creationId xmlns:a16="http://schemas.microsoft.com/office/drawing/2014/main" id="{BF42F3A8-F205-4EE4-A69D-38DA7D58D108}"/>
              </a:ext>
            </a:extLst>
          </p:cNvPr>
          <p:cNvSpPr>
            <a:spLocks noGrp="1"/>
          </p:cNvSpPr>
          <p:nvPr>
            <p:ph type="sldNum" sz="quarter" idx="12"/>
          </p:nvPr>
        </p:nvSpPr>
        <p:spPr/>
        <p:txBody>
          <a:bodyPr/>
          <a:lstStyle/>
          <a:p>
            <a:fld id="{A4F7B0B9-D3BE-446D-9B00-A6C10F9707DD}" type="slidenum">
              <a:rPr lang="en-GB" smtClean="0"/>
              <a:pPr/>
              <a:t>‹#›</a:t>
            </a:fld>
            <a:endParaRPr lang="en-GB" dirty="0"/>
          </a:p>
        </p:txBody>
      </p:sp>
    </p:spTree>
    <p:extLst>
      <p:ext uri="{BB962C8B-B14F-4D97-AF65-F5344CB8AC3E}">
        <p14:creationId xmlns:p14="http://schemas.microsoft.com/office/powerpoint/2010/main" val="27314215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761CF-006A-4ADC-AD24-AD4323347786}"/>
              </a:ext>
            </a:extLst>
          </p:cNvPr>
          <p:cNvSpPr>
            <a:spLocks noGrp="1"/>
          </p:cNvSpPr>
          <p:nvPr>
            <p:ph type="dt" sz="half" idx="10"/>
          </p:nvPr>
        </p:nvSpPr>
        <p:spPr/>
        <p:txBody>
          <a:bodyPr/>
          <a:lstStyle/>
          <a:p>
            <a:fld id="{E954BED9-C7DA-4709-9697-1CB407805FAD}" type="datetime4">
              <a:rPr lang="en-GB" smtClean="0"/>
              <a:t>16 September 2024</a:t>
            </a:fld>
            <a:endParaRPr lang="en-GB"/>
          </a:p>
        </p:txBody>
      </p:sp>
      <p:sp>
        <p:nvSpPr>
          <p:cNvPr id="3" name="Footer Placeholder 2">
            <a:extLst>
              <a:ext uri="{FF2B5EF4-FFF2-40B4-BE49-F238E27FC236}">
                <a16:creationId xmlns:a16="http://schemas.microsoft.com/office/drawing/2014/main" id="{9167F7D5-ACF5-421E-9C45-1CC5935AACAA}"/>
              </a:ext>
            </a:extLst>
          </p:cNvPr>
          <p:cNvSpPr>
            <a:spLocks noGrp="1"/>
          </p:cNvSpPr>
          <p:nvPr>
            <p:ph type="ftr" sz="quarter" idx="11"/>
          </p:nvPr>
        </p:nvSpPr>
        <p:spPr/>
        <p:txBody>
          <a:bodyPr/>
          <a:lstStyle/>
          <a:p>
            <a:r>
              <a:rPr lang="en-GB"/>
              <a:t>Edit footer and slide settings by going to the Insert tab &gt; Header and Footer</a:t>
            </a:r>
          </a:p>
        </p:txBody>
      </p:sp>
      <p:sp>
        <p:nvSpPr>
          <p:cNvPr id="4" name="Slide Number Placeholder 3">
            <a:extLst>
              <a:ext uri="{FF2B5EF4-FFF2-40B4-BE49-F238E27FC236}">
                <a16:creationId xmlns:a16="http://schemas.microsoft.com/office/drawing/2014/main" id="{8CBCC406-F28D-4315-834D-98BBF56E74FF}"/>
              </a:ext>
            </a:extLst>
          </p:cNvPr>
          <p:cNvSpPr>
            <a:spLocks noGrp="1"/>
          </p:cNvSpPr>
          <p:nvPr>
            <p:ph type="sldNum" sz="quarter" idx="12"/>
          </p:nvPr>
        </p:nvSpPr>
        <p:spPr/>
        <p:txBody>
          <a:bodyPr/>
          <a:lstStyle/>
          <a:p>
            <a:fld id="{A4F7B0B9-D3BE-446D-9B00-A6C10F9707DD}" type="slidenum">
              <a:rPr lang="en-GB" smtClean="0"/>
              <a:t>‹#›</a:t>
            </a:fld>
            <a:endParaRPr lang="en-GB"/>
          </a:p>
        </p:txBody>
      </p:sp>
      <p:sp>
        <p:nvSpPr>
          <p:cNvPr id="5" name="Title 4">
            <a:extLst>
              <a:ext uri="{FF2B5EF4-FFF2-40B4-BE49-F238E27FC236}">
                <a16:creationId xmlns:a16="http://schemas.microsoft.com/office/drawing/2014/main" id="{C5DD89B8-95B4-7468-0128-F7E202D88927}"/>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7081414"/>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No titl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761CF-006A-4ADC-AD24-AD4323347786}"/>
              </a:ext>
            </a:extLst>
          </p:cNvPr>
          <p:cNvSpPr>
            <a:spLocks noGrp="1"/>
          </p:cNvSpPr>
          <p:nvPr>
            <p:ph type="dt" sz="half" idx="10"/>
          </p:nvPr>
        </p:nvSpPr>
        <p:spPr/>
        <p:txBody>
          <a:bodyPr/>
          <a:lstStyle/>
          <a:p>
            <a:fld id="{E954BED9-C7DA-4709-9697-1CB407805FAD}" type="datetime4">
              <a:rPr lang="en-GB" smtClean="0"/>
              <a:t>16 September 2024</a:t>
            </a:fld>
            <a:endParaRPr lang="en-GB"/>
          </a:p>
        </p:txBody>
      </p:sp>
      <p:sp>
        <p:nvSpPr>
          <p:cNvPr id="3" name="Footer Placeholder 2">
            <a:extLst>
              <a:ext uri="{FF2B5EF4-FFF2-40B4-BE49-F238E27FC236}">
                <a16:creationId xmlns:a16="http://schemas.microsoft.com/office/drawing/2014/main" id="{9167F7D5-ACF5-421E-9C45-1CC5935AACAA}"/>
              </a:ext>
            </a:extLst>
          </p:cNvPr>
          <p:cNvSpPr>
            <a:spLocks noGrp="1"/>
          </p:cNvSpPr>
          <p:nvPr>
            <p:ph type="ftr" sz="quarter" idx="11"/>
          </p:nvPr>
        </p:nvSpPr>
        <p:spPr/>
        <p:txBody>
          <a:bodyPr/>
          <a:lstStyle/>
          <a:p>
            <a:r>
              <a:rPr lang="en-GB"/>
              <a:t>Edit footer and slide settings by going to the Insert tab &gt; Header and Footer</a:t>
            </a:r>
          </a:p>
        </p:txBody>
      </p:sp>
      <p:sp>
        <p:nvSpPr>
          <p:cNvPr id="4" name="Slide Number Placeholder 3">
            <a:extLst>
              <a:ext uri="{FF2B5EF4-FFF2-40B4-BE49-F238E27FC236}">
                <a16:creationId xmlns:a16="http://schemas.microsoft.com/office/drawing/2014/main" id="{8CBCC406-F28D-4315-834D-98BBF56E74FF}"/>
              </a:ext>
            </a:extLst>
          </p:cNvPr>
          <p:cNvSpPr>
            <a:spLocks noGrp="1"/>
          </p:cNvSpPr>
          <p:nvPr>
            <p:ph type="sldNum" sz="quarter" idx="12"/>
          </p:nvPr>
        </p:nvSpPr>
        <p:spPr/>
        <p:txBody>
          <a:bodyPr/>
          <a:lstStyle/>
          <a:p>
            <a:fld id="{A4F7B0B9-D3BE-446D-9B00-A6C10F9707DD}" type="slidenum">
              <a:rPr lang="en-GB" smtClean="0"/>
              <a:t>‹#›</a:t>
            </a:fld>
            <a:endParaRPr lang="en-GB"/>
          </a:p>
        </p:txBody>
      </p:sp>
    </p:spTree>
    <p:extLst>
      <p:ext uri="{BB962C8B-B14F-4D97-AF65-F5344CB8AC3E}">
        <p14:creationId xmlns:p14="http://schemas.microsoft.com/office/powerpoint/2010/main" val="2118256236"/>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211338"/>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Section divider without image - blue">
    <p:bg>
      <p:bgPr>
        <a:solidFill>
          <a:schemeClr val="bg1"/>
        </a:solidFill>
        <a:effectLst/>
      </p:bgPr>
    </p:bg>
    <p:spTree>
      <p:nvGrpSpPr>
        <p:cNvPr id="1" name=""/>
        <p:cNvGrpSpPr/>
        <p:nvPr/>
      </p:nvGrpSpPr>
      <p:grpSpPr>
        <a:xfrm>
          <a:off x="0" y="0"/>
          <a:ext cx="0" cy="0"/>
          <a:chOff x="0" y="0"/>
          <a:chExt cx="0" cy="0"/>
        </a:xfrm>
      </p:grpSpPr>
      <p:sp>
        <p:nvSpPr>
          <p:cNvPr id="32" name="Graphic 30">
            <a:extLst>
              <a:ext uri="{FF2B5EF4-FFF2-40B4-BE49-F238E27FC236}">
                <a16:creationId xmlns:a16="http://schemas.microsoft.com/office/drawing/2014/main" id="{321AB80E-B2C2-557A-5105-D08A24A500F9}"/>
              </a:ext>
            </a:extLst>
          </p:cNvPr>
          <p:cNvSpPr/>
          <p:nvPr/>
        </p:nvSpPr>
        <p:spPr>
          <a:xfrm>
            <a:off x="6772616" y="1746476"/>
            <a:ext cx="6236071" cy="6236071"/>
          </a:xfrm>
          <a:custGeom>
            <a:avLst/>
            <a:gdLst>
              <a:gd name="connsiteX0" fmla="*/ 851821 w 4685252"/>
              <a:gd name="connsiteY0" fmla="*/ 4159853 h 4685252"/>
              <a:gd name="connsiteX1" fmla="*/ 802386 w 4685252"/>
              <a:gd name="connsiteY1" fmla="*/ 4117943 h 4685252"/>
              <a:gd name="connsiteX2" fmla="*/ 4117848 w 4685252"/>
              <a:gd name="connsiteY2" fmla="*/ 802481 h 4685252"/>
              <a:gd name="connsiteX3" fmla="*/ 4159758 w 4685252"/>
              <a:gd name="connsiteY3" fmla="*/ 851916 h 4685252"/>
              <a:gd name="connsiteX4" fmla="*/ 851821 w 4685252"/>
              <a:gd name="connsiteY4" fmla="*/ 4159853 h 4685252"/>
              <a:gd name="connsiteX5" fmla="*/ 548259 w 4685252"/>
              <a:gd name="connsiteY5" fmla="*/ 3860102 h 4685252"/>
              <a:gd name="connsiteX6" fmla="*/ 507111 w 4685252"/>
              <a:gd name="connsiteY6" fmla="*/ 3810000 h 4685252"/>
              <a:gd name="connsiteX7" fmla="*/ 3809905 w 4685252"/>
              <a:gd name="connsiteY7" fmla="*/ 507111 h 4685252"/>
              <a:gd name="connsiteX8" fmla="*/ 3860006 w 4685252"/>
              <a:gd name="connsiteY8" fmla="*/ 548259 h 4685252"/>
              <a:gd name="connsiteX9" fmla="*/ 548259 w 4685252"/>
              <a:gd name="connsiteY9" fmla="*/ 3860006 h 4685252"/>
              <a:gd name="connsiteX10" fmla="*/ 2660618 w 4685252"/>
              <a:gd name="connsiteY10" fmla="*/ 4673251 h 4685252"/>
              <a:gd name="connsiteX11" fmla="*/ 2769108 w 4685252"/>
              <a:gd name="connsiteY11" fmla="*/ 4656011 h 4685252"/>
              <a:gd name="connsiteX12" fmla="*/ 4655820 w 4685252"/>
              <a:gd name="connsiteY12" fmla="*/ 2769299 h 4685252"/>
              <a:gd name="connsiteX13" fmla="*/ 4673060 w 4685252"/>
              <a:gd name="connsiteY13" fmla="*/ 2660714 h 4685252"/>
              <a:gd name="connsiteX14" fmla="*/ 2660523 w 4685252"/>
              <a:gd name="connsiteY14" fmla="*/ 4673251 h 4685252"/>
              <a:gd name="connsiteX15" fmla="*/ 4685253 w 4685252"/>
              <a:gd name="connsiteY15" fmla="*/ 2136553 h 4685252"/>
              <a:gd name="connsiteX16" fmla="*/ 4676490 w 4685252"/>
              <a:gd name="connsiteY16" fmla="*/ 2054066 h 4685252"/>
              <a:gd name="connsiteX17" fmla="*/ 2053971 w 4685252"/>
              <a:gd name="connsiteY17" fmla="*/ 4676490 h 4685252"/>
              <a:gd name="connsiteX18" fmla="*/ 2136458 w 4685252"/>
              <a:gd name="connsiteY18" fmla="*/ 4685253 h 4685252"/>
              <a:gd name="connsiteX19" fmla="*/ 4685253 w 4685252"/>
              <a:gd name="connsiteY19" fmla="*/ 2136458 h 4685252"/>
              <a:gd name="connsiteX20" fmla="*/ 4584859 w 4685252"/>
              <a:gd name="connsiteY20" fmla="*/ 1633538 h 4685252"/>
              <a:gd name="connsiteX21" fmla="*/ 4561999 w 4685252"/>
              <a:gd name="connsiteY21" fmla="*/ 1565053 h 4685252"/>
              <a:gd name="connsiteX22" fmla="*/ 1565053 w 4685252"/>
              <a:gd name="connsiteY22" fmla="*/ 4562094 h 4685252"/>
              <a:gd name="connsiteX23" fmla="*/ 1633538 w 4685252"/>
              <a:gd name="connsiteY23" fmla="*/ 4584954 h 4685252"/>
              <a:gd name="connsiteX24" fmla="*/ 4584859 w 4685252"/>
              <a:gd name="connsiteY24" fmla="*/ 1633538 h 4685252"/>
              <a:gd name="connsiteX25" fmla="*/ 4403884 w 4685252"/>
              <a:gd name="connsiteY25" fmla="*/ 1211199 h 4685252"/>
              <a:gd name="connsiteX26" fmla="*/ 4370737 w 4685252"/>
              <a:gd name="connsiteY26" fmla="*/ 1153097 h 4685252"/>
              <a:gd name="connsiteX27" fmla="*/ 1153001 w 4685252"/>
              <a:gd name="connsiteY27" fmla="*/ 4370737 h 4685252"/>
              <a:gd name="connsiteX28" fmla="*/ 1211104 w 4685252"/>
              <a:gd name="connsiteY28" fmla="*/ 4403884 h 4685252"/>
              <a:gd name="connsiteX29" fmla="*/ 4403884 w 4685252"/>
              <a:gd name="connsiteY29" fmla="*/ 1211104 h 4685252"/>
              <a:gd name="connsiteX30" fmla="*/ 3504819 w 4685252"/>
              <a:gd name="connsiteY30" fmla="*/ 300228 h 4685252"/>
              <a:gd name="connsiteX31" fmla="*/ 3445859 w 4685252"/>
              <a:gd name="connsiteY31" fmla="*/ 267843 h 4685252"/>
              <a:gd name="connsiteX32" fmla="*/ 267748 w 4685252"/>
              <a:gd name="connsiteY32" fmla="*/ 3445859 h 4685252"/>
              <a:gd name="connsiteX33" fmla="*/ 300133 w 4685252"/>
              <a:gd name="connsiteY33" fmla="*/ 3504819 h 4685252"/>
              <a:gd name="connsiteX34" fmla="*/ 3504819 w 4685252"/>
              <a:gd name="connsiteY34" fmla="*/ 300133 h 4685252"/>
              <a:gd name="connsiteX35" fmla="*/ 3087243 w 4685252"/>
              <a:gd name="connsiteY35" fmla="*/ 114491 h 4685252"/>
              <a:gd name="connsiteX36" fmla="*/ 3017806 w 4685252"/>
              <a:gd name="connsiteY36" fmla="*/ 92583 h 4685252"/>
              <a:gd name="connsiteX37" fmla="*/ 92488 w 4685252"/>
              <a:gd name="connsiteY37" fmla="*/ 3017711 h 4685252"/>
              <a:gd name="connsiteX38" fmla="*/ 114395 w 4685252"/>
              <a:gd name="connsiteY38" fmla="*/ 3087148 h 4685252"/>
              <a:gd name="connsiteX39" fmla="*/ 3087243 w 4685252"/>
              <a:gd name="connsiteY39" fmla="*/ 114395 h 4685252"/>
              <a:gd name="connsiteX40" fmla="*/ 2590895 w 4685252"/>
              <a:gd name="connsiteY40" fmla="*/ 7239 h 4685252"/>
              <a:gd name="connsiteX41" fmla="*/ 2506790 w 4685252"/>
              <a:gd name="connsiteY41" fmla="*/ 0 h 4685252"/>
              <a:gd name="connsiteX42" fmla="*/ 0 w 4685252"/>
              <a:gd name="connsiteY42" fmla="*/ 2506790 h 4685252"/>
              <a:gd name="connsiteX43" fmla="*/ 7334 w 4685252"/>
              <a:gd name="connsiteY43" fmla="*/ 2590895 h 4685252"/>
              <a:gd name="connsiteX44" fmla="*/ 2590895 w 4685252"/>
              <a:gd name="connsiteY44" fmla="*/ 7239 h 4685252"/>
              <a:gd name="connsiteX45" fmla="*/ 1970818 w 4685252"/>
              <a:gd name="connsiteY45" fmla="*/ 24003 h 4685252"/>
              <a:gd name="connsiteX46" fmla="*/ 1854994 w 4685252"/>
              <a:gd name="connsiteY46" fmla="*/ 45530 h 4685252"/>
              <a:gd name="connsiteX47" fmla="*/ 45530 w 4685252"/>
              <a:gd name="connsiteY47" fmla="*/ 1854994 h 4685252"/>
              <a:gd name="connsiteX48" fmla="*/ 24003 w 4685252"/>
              <a:gd name="connsiteY48" fmla="*/ 1970818 h 4685252"/>
              <a:gd name="connsiteX49" fmla="*/ 1970818 w 4685252"/>
              <a:gd name="connsiteY49" fmla="*/ 24003 h 468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85252" h="4685252">
                <a:moveTo>
                  <a:pt x="851821" y="4159853"/>
                </a:moveTo>
                <a:cubicBezTo>
                  <a:pt x="835152" y="4146137"/>
                  <a:pt x="818674" y="4132136"/>
                  <a:pt x="802386" y="4117943"/>
                </a:cubicBezTo>
                <a:lnTo>
                  <a:pt x="4117848" y="802481"/>
                </a:lnTo>
                <a:cubicBezTo>
                  <a:pt x="4132040" y="818769"/>
                  <a:pt x="4146042" y="835247"/>
                  <a:pt x="4159758" y="851916"/>
                </a:cubicBezTo>
                <a:lnTo>
                  <a:pt x="851821" y="4159853"/>
                </a:lnTo>
                <a:close/>
                <a:moveTo>
                  <a:pt x="548259" y="3860102"/>
                </a:moveTo>
                <a:cubicBezTo>
                  <a:pt x="534257" y="3843623"/>
                  <a:pt x="520541" y="3826859"/>
                  <a:pt x="507111" y="3810000"/>
                </a:cubicBezTo>
                <a:lnTo>
                  <a:pt x="3809905" y="507111"/>
                </a:lnTo>
                <a:cubicBezTo>
                  <a:pt x="3826859" y="520637"/>
                  <a:pt x="3843623" y="534353"/>
                  <a:pt x="3860006" y="548259"/>
                </a:cubicBezTo>
                <a:lnTo>
                  <a:pt x="548259" y="3860006"/>
                </a:lnTo>
                <a:close/>
                <a:moveTo>
                  <a:pt x="2660618" y="4673251"/>
                </a:moveTo>
                <a:cubicBezTo>
                  <a:pt x="2696909" y="4668298"/>
                  <a:pt x="2733199" y="4662583"/>
                  <a:pt x="2769108" y="4656011"/>
                </a:cubicBezTo>
                <a:lnTo>
                  <a:pt x="4655820" y="2769299"/>
                </a:lnTo>
                <a:cubicBezTo>
                  <a:pt x="4662392" y="2733294"/>
                  <a:pt x="4668107" y="2697004"/>
                  <a:pt x="4673060" y="2660714"/>
                </a:cubicBezTo>
                <a:lnTo>
                  <a:pt x="2660523" y="4673251"/>
                </a:lnTo>
                <a:close/>
                <a:moveTo>
                  <a:pt x="4685253" y="2136553"/>
                </a:moveTo>
                <a:cubicBezTo>
                  <a:pt x="4682776" y="2109026"/>
                  <a:pt x="4679918" y="2081498"/>
                  <a:pt x="4676490" y="2054066"/>
                </a:cubicBezTo>
                <a:lnTo>
                  <a:pt x="2053971" y="4676490"/>
                </a:lnTo>
                <a:cubicBezTo>
                  <a:pt x="2081498" y="4679918"/>
                  <a:pt x="2109026" y="4682871"/>
                  <a:pt x="2136458" y="4685253"/>
                </a:cubicBezTo>
                <a:lnTo>
                  <a:pt x="4685253" y="2136458"/>
                </a:lnTo>
                <a:close/>
                <a:moveTo>
                  <a:pt x="4584859" y="1633538"/>
                </a:moveTo>
                <a:cubicBezTo>
                  <a:pt x="4577620" y="1610582"/>
                  <a:pt x="4570000" y="1587818"/>
                  <a:pt x="4561999" y="1565053"/>
                </a:cubicBezTo>
                <a:lnTo>
                  <a:pt x="1565053" y="4562094"/>
                </a:lnTo>
                <a:cubicBezTo>
                  <a:pt x="1587818" y="4570095"/>
                  <a:pt x="1610678" y="4577715"/>
                  <a:pt x="1633538" y="4584954"/>
                </a:cubicBezTo>
                <a:lnTo>
                  <a:pt x="4584859" y="1633538"/>
                </a:lnTo>
                <a:close/>
                <a:moveTo>
                  <a:pt x="4403884" y="1211199"/>
                </a:moveTo>
                <a:cubicBezTo>
                  <a:pt x="4393216" y="1191768"/>
                  <a:pt x="4382072" y="1172432"/>
                  <a:pt x="4370737" y="1153097"/>
                </a:cubicBezTo>
                <a:lnTo>
                  <a:pt x="1153001" y="4370737"/>
                </a:lnTo>
                <a:cubicBezTo>
                  <a:pt x="1172337" y="4382167"/>
                  <a:pt x="1191673" y="4393216"/>
                  <a:pt x="1211104" y="4403884"/>
                </a:cubicBezTo>
                <a:lnTo>
                  <a:pt x="4403884" y="1211104"/>
                </a:lnTo>
                <a:close/>
                <a:moveTo>
                  <a:pt x="3504819" y="300228"/>
                </a:moveTo>
                <a:cubicBezTo>
                  <a:pt x="3485388" y="289179"/>
                  <a:pt x="3465671" y="278416"/>
                  <a:pt x="3445859" y="267843"/>
                </a:cubicBezTo>
                <a:lnTo>
                  <a:pt x="267748" y="3445859"/>
                </a:lnTo>
                <a:cubicBezTo>
                  <a:pt x="278225" y="3465671"/>
                  <a:pt x="289084" y="3485293"/>
                  <a:pt x="300133" y="3504819"/>
                </a:cubicBezTo>
                <a:lnTo>
                  <a:pt x="3504819" y="300133"/>
                </a:lnTo>
                <a:close/>
                <a:moveTo>
                  <a:pt x="3087243" y="114491"/>
                </a:moveTo>
                <a:cubicBezTo>
                  <a:pt x="3064193" y="106871"/>
                  <a:pt x="3040952" y="99536"/>
                  <a:pt x="3017806" y="92583"/>
                </a:cubicBezTo>
                <a:lnTo>
                  <a:pt x="92488" y="3017711"/>
                </a:lnTo>
                <a:cubicBezTo>
                  <a:pt x="99441" y="3040952"/>
                  <a:pt x="106775" y="3064193"/>
                  <a:pt x="114395" y="3087148"/>
                </a:cubicBezTo>
                <a:lnTo>
                  <a:pt x="3087243" y="114395"/>
                </a:lnTo>
                <a:close/>
                <a:moveTo>
                  <a:pt x="2590895" y="7239"/>
                </a:moveTo>
                <a:cubicBezTo>
                  <a:pt x="2562987" y="4286"/>
                  <a:pt x="2534888" y="1905"/>
                  <a:pt x="2506790" y="0"/>
                </a:cubicBezTo>
                <a:lnTo>
                  <a:pt x="0" y="2506790"/>
                </a:lnTo>
                <a:cubicBezTo>
                  <a:pt x="1905" y="2534888"/>
                  <a:pt x="4382" y="2562987"/>
                  <a:pt x="7334" y="2590895"/>
                </a:cubicBezTo>
                <a:lnTo>
                  <a:pt x="2590895" y="7239"/>
                </a:lnTo>
                <a:close/>
                <a:moveTo>
                  <a:pt x="1970818" y="24003"/>
                </a:moveTo>
                <a:cubicBezTo>
                  <a:pt x="1931956" y="30194"/>
                  <a:pt x="1893284" y="37433"/>
                  <a:pt x="1854994" y="45530"/>
                </a:cubicBezTo>
                <a:lnTo>
                  <a:pt x="45530" y="1854994"/>
                </a:lnTo>
                <a:cubicBezTo>
                  <a:pt x="37433" y="1893380"/>
                  <a:pt x="30194" y="1932051"/>
                  <a:pt x="24003" y="1970818"/>
                </a:cubicBezTo>
                <a:lnTo>
                  <a:pt x="1970818" y="24003"/>
                </a:lnTo>
                <a:close/>
              </a:path>
            </a:pathLst>
          </a:custGeom>
          <a:solidFill>
            <a:srgbClr val="F9FBFD"/>
          </a:solidFill>
          <a:ln w="9525" cap="flat">
            <a:noFill/>
            <a:prstDash val="solid"/>
            <a:miter/>
          </a:ln>
        </p:spPr>
        <p:txBody>
          <a:bodyPr rtlCol="0" anchor="ctr"/>
          <a:lstStyle/>
          <a:p>
            <a:endParaRPr lang="en-GB"/>
          </a:p>
        </p:txBody>
      </p:sp>
      <p:sp>
        <p:nvSpPr>
          <p:cNvPr id="4" name="Date Placeholder 3">
            <a:extLst>
              <a:ext uri="{FF2B5EF4-FFF2-40B4-BE49-F238E27FC236}">
                <a16:creationId xmlns:a16="http://schemas.microsoft.com/office/drawing/2014/main" id="{B3445ACB-6EBA-50E7-3E39-FA134399D28C}"/>
              </a:ext>
            </a:extLst>
          </p:cNvPr>
          <p:cNvSpPr>
            <a:spLocks noGrp="1"/>
          </p:cNvSpPr>
          <p:nvPr>
            <p:ph type="dt" sz="half" idx="12"/>
          </p:nvPr>
        </p:nvSpPr>
        <p:spPr>
          <a:xfrm>
            <a:off x="3320357" y="6346960"/>
            <a:ext cx="1823143" cy="289742"/>
          </a:xfrm>
        </p:spPr>
        <p:txBody>
          <a:bodyPr/>
          <a:lstStyle/>
          <a:p>
            <a:fld id="{D12C0C76-24C0-447F-A92C-09F551C6FC7C}" type="datetime4">
              <a:rPr lang="en-GB" smtClean="0"/>
              <a:t>16 September 2024</a:t>
            </a:fld>
            <a:endParaRPr lang="en-GB" dirty="0"/>
          </a:p>
        </p:txBody>
      </p:sp>
      <p:sp>
        <p:nvSpPr>
          <p:cNvPr id="5" name="Footer Placeholder 4">
            <a:extLst>
              <a:ext uri="{FF2B5EF4-FFF2-40B4-BE49-F238E27FC236}">
                <a16:creationId xmlns:a16="http://schemas.microsoft.com/office/drawing/2014/main" id="{9A23AC90-194E-B680-C8E7-D072494AB888}"/>
              </a:ext>
            </a:extLst>
          </p:cNvPr>
          <p:cNvSpPr>
            <a:spLocks noGrp="1"/>
          </p:cNvSpPr>
          <p:nvPr>
            <p:ph type="ftr" sz="quarter" idx="13"/>
          </p:nvPr>
        </p:nvSpPr>
        <p:spPr/>
        <p:txBody>
          <a:bodyPr/>
          <a:lstStyle/>
          <a:p>
            <a:r>
              <a:rPr lang="en-GB"/>
              <a:t>Edit footer and slide settings by going to the Insert tab &gt; Header and Footer</a:t>
            </a:r>
            <a:endParaRPr lang="en-GB" dirty="0"/>
          </a:p>
        </p:txBody>
      </p:sp>
      <p:sp>
        <p:nvSpPr>
          <p:cNvPr id="13" name="Freeform: Shape 12">
            <a:extLst>
              <a:ext uri="{FF2B5EF4-FFF2-40B4-BE49-F238E27FC236}">
                <a16:creationId xmlns:a16="http://schemas.microsoft.com/office/drawing/2014/main" id="{E0011175-7C0A-70C9-B387-C089947BF006}"/>
              </a:ext>
            </a:extLst>
          </p:cNvPr>
          <p:cNvSpPr/>
          <p:nvPr userDrawn="1"/>
        </p:nvSpPr>
        <p:spPr>
          <a:xfrm>
            <a:off x="-1" y="0"/>
            <a:ext cx="8594749" cy="5776686"/>
          </a:xfrm>
          <a:custGeom>
            <a:avLst/>
            <a:gdLst>
              <a:gd name="connsiteX0" fmla="*/ 0 w 8594749"/>
              <a:gd name="connsiteY0" fmla="*/ 0 h 5776686"/>
              <a:gd name="connsiteX1" fmla="*/ 8415712 w 8594749"/>
              <a:gd name="connsiteY1" fmla="*/ 0 h 5776686"/>
              <a:gd name="connsiteX2" fmla="*/ 8452511 w 8594749"/>
              <a:gd name="connsiteY2" fmla="*/ 129589 h 5776686"/>
              <a:gd name="connsiteX3" fmla="*/ 8594749 w 8594749"/>
              <a:gd name="connsiteY3" fmla="*/ 1258703 h 5776686"/>
              <a:gd name="connsiteX4" fmla="*/ 4076765 w 8594749"/>
              <a:gd name="connsiteY4" fmla="*/ 5776686 h 5776686"/>
              <a:gd name="connsiteX5" fmla="*/ 104077 w 8594749"/>
              <a:gd name="connsiteY5" fmla="*/ 3412242 h 5776686"/>
              <a:gd name="connsiteX6" fmla="*/ 0 w 8594749"/>
              <a:gd name="connsiteY6" fmla="*/ 3196194 h 5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94749" h="5776686">
                <a:moveTo>
                  <a:pt x="0" y="0"/>
                </a:moveTo>
                <a:lnTo>
                  <a:pt x="8415712" y="0"/>
                </a:lnTo>
                <a:lnTo>
                  <a:pt x="8452511" y="129589"/>
                </a:lnTo>
                <a:cubicBezTo>
                  <a:pt x="8545365" y="490483"/>
                  <a:pt x="8594749" y="868826"/>
                  <a:pt x="8594749" y="1258703"/>
                </a:cubicBezTo>
                <a:cubicBezTo>
                  <a:pt x="8594749" y="3753916"/>
                  <a:pt x="6571978" y="5776686"/>
                  <a:pt x="4076765" y="5776686"/>
                </a:cubicBezTo>
                <a:cubicBezTo>
                  <a:pt x="2361305" y="5776686"/>
                  <a:pt x="869149" y="4820611"/>
                  <a:pt x="104077" y="3412242"/>
                </a:cubicBezTo>
                <a:lnTo>
                  <a:pt x="0" y="3196194"/>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Slide Number Placeholder 5">
            <a:extLst>
              <a:ext uri="{FF2B5EF4-FFF2-40B4-BE49-F238E27FC236}">
                <a16:creationId xmlns:a16="http://schemas.microsoft.com/office/drawing/2014/main" id="{AA8A2396-A344-D6F5-3D91-0709B9A505E7}"/>
              </a:ext>
            </a:extLst>
          </p:cNvPr>
          <p:cNvSpPr>
            <a:spLocks noGrp="1"/>
          </p:cNvSpPr>
          <p:nvPr>
            <p:ph type="sldNum" sz="quarter" idx="14"/>
          </p:nvPr>
        </p:nvSpPr>
        <p:spPr/>
        <p:txBody>
          <a:bodyPr/>
          <a:lstStyle/>
          <a:p>
            <a:fld id="{A4F7B0B9-D3BE-446D-9B00-A6C10F9707DD}" type="slidenum">
              <a:rPr lang="en-GB" smtClean="0"/>
              <a:pPr/>
              <a:t>‹#›</a:t>
            </a:fld>
            <a:endParaRPr lang="en-GB" dirty="0"/>
          </a:p>
        </p:txBody>
      </p:sp>
      <p:sp>
        <p:nvSpPr>
          <p:cNvPr id="7" name="Subtitle 2">
            <a:extLst>
              <a:ext uri="{FF2B5EF4-FFF2-40B4-BE49-F238E27FC236}">
                <a16:creationId xmlns:a16="http://schemas.microsoft.com/office/drawing/2014/main" id="{F5747586-B510-AE22-1CE4-836F43451E4E}"/>
              </a:ext>
            </a:extLst>
          </p:cNvPr>
          <p:cNvSpPr>
            <a:spLocks noGrp="1"/>
          </p:cNvSpPr>
          <p:nvPr>
            <p:ph type="subTitle" idx="1" hasCustomPrompt="1"/>
          </p:nvPr>
        </p:nvSpPr>
        <p:spPr>
          <a:xfrm>
            <a:off x="7380921" y="5134521"/>
            <a:ext cx="4264229" cy="803254"/>
          </a:xfrm>
        </p:spPr>
        <p:txBody>
          <a:bodyPr wrap="square" lIns="0" tIns="0" rIns="0" bIns="0" anchor="ctr">
            <a:normAutofit/>
          </a:bodyPr>
          <a:lstStyle>
            <a:lvl1pPr marL="0" indent="0" algn="l">
              <a:spcBef>
                <a:spcPts val="0"/>
              </a:spcBef>
              <a:spcAft>
                <a:spcPts val="0"/>
              </a:spcAft>
              <a:buNone/>
              <a:defRPr sz="2000" b="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Additional information</a:t>
            </a:r>
            <a:endParaRPr lang="en-GB" dirty="0"/>
          </a:p>
        </p:txBody>
      </p:sp>
      <p:sp>
        <p:nvSpPr>
          <p:cNvPr id="10" name="Text Placeholder 11">
            <a:extLst>
              <a:ext uri="{FF2B5EF4-FFF2-40B4-BE49-F238E27FC236}">
                <a16:creationId xmlns:a16="http://schemas.microsoft.com/office/drawing/2014/main" id="{928BE0EE-7E9A-A0AF-D80E-34588D4DDAC3}"/>
              </a:ext>
            </a:extLst>
          </p:cNvPr>
          <p:cNvSpPr>
            <a:spLocks noGrp="1"/>
          </p:cNvSpPr>
          <p:nvPr>
            <p:ph type="body" sz="quarter" idx="17" hasCustomPrompt="1"/>
          </p:nvPr>
        </p:nvSpPr>
        <p:spPr>
          <a:xfrm>
            <a:off x="0" y="0"/>
            <a:ext cx="8594749" cy="5776686"/>
          </a:xfrm>
          <a:custGeom>
            <a:avLst/>
            <a:gdLst>
              <a:gd name="connsiteX0" fmla="*/ 0 w 7000070"/>
              <a:gd name="connsiteY0" fmla="*/ 0 h 4704874"/>
              <a:gd name="connsiteX1" fmla="*/ 6854252 w 7000070"/>
              <a:gd name="connsiteY1" fmla="*/ 0 h 4704874"/>
              <a:gd name="connsiteX2" fmla="*/ 6884223 w 7000070"/>
              <a:gd name="connsiteY2" fmla="*/ 105545 h 4704874"/>
              <a:gd name="connsiteX3" fmla="*/ 7000070 w 7000070"/>
              <a:gd name="connsiteY3" fmla="*/ 1025162 h 4704874"/>
              <a:gd name="connsiteX4" fmla="*/ 3320357 w 7000070"/>
              <a:gd name="connsiteY4" fmla="*/ 4704874 h 4704874"/>
              <a:gd name="connsiteX5" fmla="*/ 84766 w 7000070"/>
              <a:gd name="connsiteY5" fmla="*/ 2779131 h 4704874"/>
              <a:gd name="connsiteX6" fmla="*/ 0 w 7000070"/>
              <a:gd name="connsiteY6" fmla="*/ 2603169 h 470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0070" h="4704874">
                <a:moveTo>
                  <a:pt x="0" y="0"/>
                </a:moveTo>
                <a:lnTo>
                  <a:pt x="6854252" y="0"/>
                </a:lnTo>
                <a:lnTo>
                  <a:pt x="6884223" y="105545"/>
                </a:lnTo>
                <a:cubicBezTo>
                  <a:pt x="6959849" y="399478"/>
                  <a:pt x="7000070" y="707623"/>
                  <a:pt x="7000070" y="1025162"/>
                </a:cubicBezTo>
                <a:cubicBezTo>
                  <a:pt x="7000070" y="3057411"/>
                  <a:pt x="5352606" y="4704874"/>
                  <a:pt x="3320357" y="4704874"/>
                </a:cubicBezTo>
                <a:cubicBezTo>
                  <a:pt x="1923186" y="4704874"/>
                  <a:pt x="707886" y="3926190"/>
                  <a:pt x="84766" y="2779131"/>
                </a:cubicBezTo>
                <a:lnTo>
                  <a:pt x="0" y="2603169"/>
                </a:lnTo>
                <a:close/>
              </a:path>
            </a:pathLst>
          </a:custGeom>
          <a:noFill/>
        </p:spPr>
        <p:txBody>
          <a:bodyPr wrap="square" lIns="1152000" rIns="720000" bIns="0" anchor="ctr">
            <a:normAutofit/>
          </a:bodyPr>
          <a:lstStyle>
            <a:lvl1pPr marL="0" indent="0">
              <a:lnSpc>
                <a:spcPct val="90000"/>
              </a:lnSpc>
              <a:buNone/>
              <a:defRPr sz="6600" b="1">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Section title</a:t>
            </a:r>
            <a:endParaRPr lang="en-GB" dirty="0"/>
          </a:p>
        </p:txBody>
      </p:sp>
      <p:sp>
        <p:nvSpPr>
          <p:cNvPr id="28" name="Freeform: Shape 27">
            <a:extLst>
              <a:ext uri="{FF2B5EF4-FFF2-40B4-BE49-F238E27FC236}">
                <a16:creationId xmlns:a16="http://schemas.microsoft.com/office/drawing/2014/main" id="{A218DB29-650C-1D77-0784-C5BF436EDAE1}"/>
              </a:ext>
            </a:extLst>
          </p:cNvPr>
          <p:cNvSpPr/>
          <p:nvPr/>
        </p:nvSpPr>
        <p:spPr>
          <a:xfrm>
            <a:off x="641485" y="4004388"/>
            <a:ext cx="1680073" cy="1680172"/>
          </a:xfrm>
          <a:custGeom>
            <a:avLst/>
            <a:gdLst>
              <a:gd name="connsiteX0" fmla="*/ 1624133 w 1680073"/>
              <a:gd name="connsiteY0" fmla="*/ 1144419 h 1680172"/>
              <a:gd name="connsiteX1" fmla="*/ 1434652 w 1680073"/>
              <a:gd name="connsiteY1" fmla="*/ 1434685 h 1680172"/>
              <a:gd name="connsiteX2" fmla="*/ 1144386 w 1680073"/>
              <a:gd name="connsiteY2" fmla="*/ 1624166 h 1680172"/>
              <a:gd name="connsiteX3" fmla="*/ 1680073 w 1680073"/>
              <a:gd name="connsiteY3" fmla="*/ 879316 h 1680172"/>
              <a:gd name="connsiteX4" fmla="*/ 1680073 w 1680073"/>
              <a:gd name="connsiteY4" fmla="*/ 879547 h 1680172"/>
              <a:gd name="connsiteX5" fmla="*/ 1666435 w 1680073"/>
              <a:gd name="connsiteY5" fmla="*/ 995984 h 1680172"/>
              <a:gd name="connsiteX6" fmla="*/ 1666468 w 1680073"/>
              <a:gd name="connsiteY6" fmla="*/ 995951 h 1680172"/>
              <a:gd name="connsiteX7" fmla="*/ 1665708 w 1680073"/>
              <a:gd name="connsiteY7" fmla="*/ 1000045 h 1680172"/>
              <a:gd name="connsiteX8" fmla="*/ 999979 w 1680073"/>
              <a:gd name="connsiteY8" fmla="*/ 1665774 h 1680172"/>
              <a:gd name="connsiteX9" fmla="*/ 995885 w 1680073"/>
              <a:gd name="connsiteY9" fmla="*/ 1666534 h 1680172"/>
              <a:gd name="connsiteX10" fmla="*/ 879448 w 1680073"/>
              <a:gd name="connsiteY10" fmla="*/ 1680172 h 1680172"/>
              <a:gd name="connsiteX11" fmla="*/ 879217 w 1680073"/>
              <a:gd name="connsiteY11" fmla="*/ 1680172 h 1680172"/>
              <a:gd name="connsiteX12" fmla="*/ 1666467 w 1680073"/>
              <a:gd name="connsiteY12" fmla="*/ 683758 h 1680172"/>
              <a:gd name="connsiteX13" fmla="*/ 1666467 w 1680073"/>
              <a:gd name="connsiteY13" fmla="*/ 683956 h 1680172"/>
              <a:gd name="connsiteX14" fmla="*/ 1678455 w 1680073"/>
              <a:gd name="connsiteY14" fmla="*/ 774767 h 1680172"/>
              <a:gd name="connsiteX15" fmla="*/ 1678488 w 1680073"/>
              <a:gd name="connsiteY15" fmla="*/ 774734 h 1680172"/>
              <a:gd name="connsiteX16" fmla="*/ 1678752 w 1680073"/>
              <a:gd name="connsiteY16" fmla="*/ 777805 h 1680172"/>
              <a:gd name="connsiteX17" fmla="*/ 777805 w 1680073"/>
              <a:gd name="connsiteY17" fmla="*/ 1678785 h 1680172"/>
              <a:gd name="connsiteX18" fmla="*/ 774734 w 1680073"/>
              <a:gd name="connsiteY18" fmla="*/ 1678554 h 1680172"/>
              <a:gd name="connsiteX19" fmla="*/ 683923 w 1680073"/>
              <a:gd name="connsiteY19" fmla="*/ 1666566 h 1680172"/>
              <a:gd name="connsiteX20" fmla="*/ 683725 w 1680073"/>
              <a:gd name="connsiteY20" fmla="*/ 1666566 h 1680172"/>
              <a:gd name="connsiteX21" fmla="*/ 1618915 w 1680073"/>
              <a:gd name="connsiteY21" fmla="*/ 522114 h 1680172"/>
              <a:gd name="connsiteX22" fmla="*/ 1618981 w 1680073"/>
              <a:gd name="connsiteY22" fmla="*/ 522279 h 1680172"/>
              <a:gd name="connsiteX23" fmla="*/ 1645729 w 1680073"/>
              <a:gd name="connsiteY23" fmla="*/ 598329 h 1680172"/>
              <a:gd name="connsiteX24" fmla="*/ 1645763 w 1680073"/>
              <a:gd name="connsiteY24" fmla="*/ 598296 h 1680172"/>
              <a:gd name="connsiteX25" fmla="*/ 1646522 w 1680073"/>
              <a:gd name="connsiteY25" fmla="*/ 600872 h 1680172"/>
              <a:gd name="connsiteX26" fmla="*/ 600839 w 1680073"/>
              <a:gd name="connsiteY26" fmla="*/ 1646555 h 1680172"/>
              <a:gd name="connsiteX27" fmla="*/ 598263 w 1680073"/>
              <a:gd name="connsiteY27" fmla="*/ 1645796 h 1680172"/>
              <a:gd name="connsiteX28" fmla="*/ 522213 w 1680073"/>
              <a:gd name="connsiteY28" fmla="*/ 1619047 h 1680172"/>
              <a:gd name="connsiteX29" fmla="*/ 522048 w 1680073"/>
              <a:gd name="connsiteY29" fmla="*/ 1618981 h 1680172"/>
              <a:gd name="connsiteX30" fmla="*/ 1547291 w 1680073"/>
              <a:gd name="connsiteY30" fmla="*/ 384544 h 1680172"/>
              <a:gd name="connsiteX31" fmla="*/ 1547390 w 1680073"/>
              <a:gd name="connsiteY31" fmla="*/ 384676 h 1680172"/>
              <a:gd name="connsiteX32" fmla="*/ 1585266 w 1680073"/>
              <a:gd name="connsiteY32" fmla="*/ 449598 h 1680172"/>
              <a:gd name="connsiteX33" fmla="*/ 1586389 w 1680073"/>
              <a:gd name="connsiteY33" fmla="*/ 451810 h 1680172"/>
              <a:gd name="connsiteX34" fmla="*/ 451777 w 1680073"/>
              <a:gd name="connsiteY34" fmla="*/ 1586422 h 1680172"/>
              <a:gd name="connsiteX35" fmla="*/ 449565 w 1680073"/>
              <a:gd name="connsiteY35" fmla="*/ 1585299 h 1680172"/>
              <a:gd name="connsiteX36" fmla="*/ 384643 w 1680073"/>
              <a:gd name="connsiteY36" fmla="*/ 1547423 h 1680172"/>
              <a:gd name="connsiteX37" fmla="*/ 384511 w 1680073"/>
              <a:gd name="connsiteY37" fmla="*/ 1547324 h 1680172"/>
              <a:gd name="connsiteX38" fmla="*/ 1345723 w 1680073"/>
              <a:gd name="connsiteY38" fmla="*/ 167753 h 1680172"/>
              <a:gd name="connsiteX39" fmla="*/ 1345855 w 1680073"/>
              <a:gd name="connsiteY39" fmla="*/ 167852 h 1680172"/>
              <a:gd name="connsiteX40" fmla="*/ 1402191 w 1680073"/>
              <a:gd name="connsiteY40" fmla="*/ 214281 h 1680172"/>
              <a:gd name="connsiteX41" fmla="*/ 1403974 w 1680073"/>
              <a:gd name="connsiteY41" fmla="*/ 215866 h 1680172"/>
              <a:gd name="connsiteX42" fmla="*/ 221546 w 1680073"/>
              <a:gd name="connsiteY42" fmla="*/ 1398295 h 1680172"/>
              <a:gd name="connsiteX43" fmla="*/ 272962 w 1680073"/>
              <a:gd name="connsiteY43" fmla="*/ 1449710 h 1680172"/>
              <a:gd name="connsiteX44" fmla="*/ 1455687 w 1680073"/>
              <a:gd name="connsiteY44" fmla="*/ 266952 h 1680172"/>
              <a:gd name="connsiteX45" fmla="*/ 1455786 w 1680073"/>
              <a:gd name="connsiteY45" fmla="*/ 267084 h 1680172"/>
              <a:gd name="connsiteX46" fmla="*/ 1503140 w 1680073"/>
              <a:gd name="connsiteY46" fmla="*/ 322495 h 1680172"/>
              <a:gd name="connsiteX47" fmla="*/ 1504626 w 1680073"/>
              <a:gd name="connsiteY47" fmla="*/ 324378 h 1680172"/>
              <a:gd name="connsiteX48" fmla="*/ 326161 w 1680073"/>
              <a:gd name="connsiteY48" fmla="*/ 1502876 h 1680172"/>
              <a:gd name="connsiteX49" fmla="*/ 339303 w 1680073"/>
              <a:gd name="connsiteY49" fmla="*/ 1516019 h 1680172"/>
              <a:gd name="connsiteX50" fmla="*/ 245025 w 1680073"/>
              <a:gd name="connsiteY50" fmla="*/ 1434685 h 1680172"/>
              <a:gd name="connsiteX51" fmla="*/ 163691 w 1680073"/>
              <a:gd name="connsiteY51" fmla="*/ 1340440 h 1680172"/>
              <a:gd name="connsiteX52" fmla="*/ 168347 w 1680073"/>
              <a:gd name="connsiteY52" fmla="*/ 1345096 h 1680172"/>
              <a:gd name="connsiteX53" fmla="*/ 1216672 w 1680073"/>
              <a:gd name="connsiteY53" fmla="*/ 87608 h 1680172"/>
              <a:gd name="connsiteX54" fmla="*/ 1216804 w 1680073"/>
              <a:gd name="connsiteY54" fmla="*/ 87674 h 1680172"/>
              <a:gd name="connsiteX55" fmla="*/ 1282750 w 1680073"/>
              <a:gd name="connsiteY55" fmla="*/ 124527 h 1680172"/>
              <a:gd name="connsiteX56" fmla="*/ 1282750 w 1680073"/>
              <a:gd name="connsiteY56" fmla="*/ 124560 h 1680172"/>
              <a:gd name="connsiteX57" fmla="*/ 1284830 w 1680073"/>
              <a:gd name="connsiteY57" fmla="*/ 125848 h 1680172"/>
              <a:gd name="connsiteX58" fmla="*/ 125782 w 1680073"/>
              <a:gd name="connsiteY58" fmla="*/ 1284896 h 1680172"/>
              <a:gd name="connsiteX59" fmla="*/ 124527 w 1680073"/>
              <a:gd name="connsiteY59" fmla="*/ 1282816 h 1680172"/>
              <a:gd name="connsiteX60" fmla="*/ 87674 w 1680073"/>
              <a:gd name="connsiteY60" fmla="*/ 1216870 h 1680172"/>
              <a:gd name="connsiteX61" fmla="*/ 87608 w 1680073"/>
              <a:gd name="connsiteY61" fmla="*/ 1216738 h 1680172"/>
              <a:gd name="connsiteX62" fmla="*/ 504843 w 1680073"/>
              <a:gd name="connsiteY62" fmla="*/ 68025 h 1680172"/>
              <a:gd name="connsiteX63" fmla="*/ 67992 w 1680073"/>
              <a:gd name="connsiteY63" fmla="*/ 504876 h 1680172"/>
              <a:gd name="connsiteX64" fmla="*/ 245024 w 1680073"/>
              <a:gd name="connsiteY64" fmla="*/ 245057 h 1680172"/>
              <a:gd name="connsiteX65" fmla="*/ 504843 w 1680073"/>
              <a:gd name="connsiteY65" fmla="*/ 68025 h 1680172"/>
              <a:gd name="connsiteX66" fmla="*/ 1065627 w 1680073"/>
              <a:gd name="connsiteY66" fmla="*/ 29455 h 1680172"/>
              <a:gd name="connsiteX67" fmla="*/ 1065793 w 1680073"/>
              <a:gd name="connsiteY67" fmla="*/ 29521 h 1680172"/>
              <a:gd name="connsiteX68" fmla="*/ 1143032 w 1680073"/>
              <a:gd name="connsiteY68" fmla="*/ 55080 h 1680172"/>
              <a:gd name="connsiteX69" fmla="*/ 1143065 w 1680073"/>
              <a:gd name="connsiteY69" fmla="*/ 55080 h 1680172"/>
              <a:gd name="connsiteX70" fmla="*/ 1145475 w 1680073"/>
              <a:gd name="connsiteY70" fmla="*/ 56038 h 1680172"/>
              <a:gd name="connsiteX71" fmla="*/ 56005 w 1680073"/>
              <a:gd name="connsiteY71" fmla="*/ 1145508 h 1680172"/>
              <a:gd name="connsiteX72" fmla="*/ 55047 w 1680073"/>
              <a:gd name="connsiteY72" fmla="*/ 1143098 h 1680172"/>
              <a:gd name="connsiteX73" fmla="*/ 29488 w 1680073"/>
              <a:gd name="connsiteY73" fmla="*/ 1065859 h 1680172"/>
              <a:gd name="connsiteX74" fmla="*/ 29455 w 1680073"/>
              <a:gd name="connsiteY74" fmla="*/ 1065694 h 1680172"/>
              <a:gd name="connsiteX75" fmla="*/ 782462 w 1680073"/>
              <a:gd name="connsiteY75" fmla="*/ 693 h 1680172"/>
              <a:gd name="connsiteX76" fmla="*/ 660 w 1680073"/>
              <a:gd name="connsiteY76" fmla="*/ 782462 h 1680172"/>
              <a:gd name="connsiteX77" fmla="*/ 891 w 1680073"/>
              <a:gd name="connsiteY77" fmla="*/ 778863 h 1680172"/>
              <a:gd name="connsiteX78" fmla="*/ 18360 w 1680073"/>
              <a:gd name="connsiteY78" fmla="*/ 658596 h 1680172"/>
              <a:gd name="connsiteX79" fmla="*/ 18723 w 1680073"/>
              <a:gd name="connsiteY79" fmla="*/ 656977 h 1680172"/>
              <a:gd name="connsiteX80" fmla="*/ 656944 w 1680073"/>
              <a:gd name="connsiteY80" fmla="*/ 18756 h 1680172"/>
              <a:gd name="connsiteX81" fmla="*/ 658563 w 1680073"/>
              <a:gd name="connsiteY81" fmla="*/ 18360 h 1680172"/>
              <a:gd name="connsiteX82" fmla="*/ 778830 w 1680073"/>
              <a:gd name="connsiteY82" fmla="*/ 891 h 1680172"/>
              <a:gd name="connsiteX83" fmla="*/ 778863 w 1680073"/>
              <a:gd name="connsiteY83" fmla="*/ 924 h 1680172"/>
              <a:gd name="connsiteX84" fmla="*/ 782462 w 1680073"/>
              <a:gd name="connsiteY84" fmla="*/ 693 h 1680172"/>
              <a:gd name="connsiteX85" fmla="*/ 885921 w 1680073"/>
              <a:gd name="connsiteY85" fmla="*/ 0 h 1680172"/>
              <a:gd name="connsiteX86" fmla="*/ 886119 w 1680073"/>
              <a:gd name="connsiteY86" fmla="*/ 0 h 1680172"/>
              <a:gd name="connsiteX87" fmla="*/ 978747 w 1680073"/>
              <a:gd name="connsiteY87" fmla="*/ 10204 h 1680172"/>
              <a:gd name="connsiteX88" fmla="*/ 981620 w 1680073"/>
              <a:gd name="connsiteY88" fmla="*/ 10666 h 1680172"/>
              <a:gd name="connsiteX89" fmla="*/ 10666 w 1680073"/>
              <a:gd name="connsiteY89" fmla="*/ 981653 h 1680172"/>
              <a:gd name="connsiteX90" fmla="*/ 10204 w 1680073"/>
              <a:gd name="connsiteY90" fmla="*/ 978780 h 1680172"/>
              <a:gd name="connsiteX91" fmla="*/ 0 w 1680073"/>
              <a:gd name="connsiteY91" fmla="*/ 886152 h 1680172"/>
              <a:gd name="connsiteX92" fmla="*/ 0 w 1680073"/>
              <a:gd name="connsiteY92" fmla="*/ 885954 h 168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680073" h="1680172">
                <a:moveTo>
                  <a:pt x="1624133" y="1144419"/>
                </a:moveTo>
                <a:cubicBezTo>
                  <a:pt x="1583120" y="1250189"/>
                  <a:pt x="1520014" y="1349322"/>
                  <a:pt x="1434652" y="1434685"/>
                </a:cubicBezTo>
                <a:cubicBezTo>
                  <a:pt x="1349289" y="1520047"/>
                  <a:pt x="1250156" y="1583153"/>
                  <a:pt x="1144386" y="1624166"/>
                </a:cubicBezTo>
                <a:close/>
                <a:moveTo>
                  <a:pt x="1680073" y="879316"/>
                </a:moveTo>
                <a:cubicBezTo>
                  <a:pt x="1680073" y="879316"/>
                  <a:pt x="1680073" y="879481"/>
                  <a:pt x="1680073" y="879547"/>
                </a:cubicBezTo>
                <a:cubicBezTo>
                  <a:pt x="1678257" y="918546"/>
                  <a:pt x="1673667" y="957447"/>
                  <a:pt x="1666435" y="995984"/>
                </a:cubicBezTo>
                <a:lnTo>
                  <a:pt x="1666468" y="995951"/>
                </a:lnTo>
                <a:cubicBezTo>
                  <a:pt x="1666203" y="997305"/>
                  <a:pt x="1665972" y="998658"/>
                  <a:pt x="1665708" y="1000045"/>
                </a:cubicBezTo>
                <a:lnTo>
                  <a:pt x="999979" y="1665774"/>
                </a:lnTo>
                <a:cubicBezTo>
                  <a:pt x="998626" y="1666038"/>
                  <a:pt x="997239" y="1666269"/>
                  <a:pt x="995885" y="1666534"/>
                </a:cubicBezTo>
                <a:cubicBezTo>
                  <a:pt x="957381" y="1673766"/>
                  <a:pt x="918480" y="1678323"/>
                  <a:pt x="879448" y="1680172"/>
                </a:cubicBezTo>
                <a:cubicBezTo>
                  <a:pt x="879382" y="1680172"/>
                  <a:pt x="879283" y="1680172"/>
                  <a:pt x="879217" y="1680172"/>
                </a:cubicBezTo>
                <a:close/>
                <a:moveTo>
                  <a:pt x="1666467" y="683758"/>
                </a:moveTo>
                <a:cubicBezTo>
                  <a:pt x="1666467" y="683758"/>
                  <a:pt x="1666467" y="683890"/>
                  <a:pt x="1666467" y="683956"/>
                </a:cubicBezTo>
                <a:cubicBezTo>
                  <a:pt x="1672114" y="714006"/>
                  <a:pt x="1676110" y="744354"/>
                  <a:pt x="1678455" y="774767"/>
                </a:cubicBezTo>
                <a:lnTo>
                  <a:pt x="1678488" y="774734"/>
                </a:lnTo>
                <a:cubicBezTo>
                  <a:pt x="1678554" y="775758"/>
                  <a:pt x="1678686" y="776782"/>
                  <a:pt x="1678752" y="777805"/>
                </a:cubicBezTo>
                <a:lnTo>
                  <a:pt x="777805" y="1678785"/>
                </a:lnTo>
                <a:cubicBezTo>
                  <a:pt x="776782" y="1678719"/>
                  <a:pt x="775725" y="1678620"/>
                  <a:pt x="774734" y="1678554"/>
                </a:cubicBezTo>
                <a:cubicBezTo>
                  <a:pt x="744321" y="1676209"/>
                  <a:pt x="713973" y="1672213"/>
                  <a:pt x="683923" y="1666566"/>
                </a:cubicBezTo>
                <a:cubicBezTo>
                  <a:pt x="683857" y="1666566"/>
                  <a:pt x="683791" y="1666566"/>
                  <a:pt x="683725" y="1666566"/>
                </a:cubicBezTo>
                <a:close/>
                <a:moveTo>
                  <a:pt x="1618915" y="522114"/>
                </a:moveTo>
                <a:cubicBezTo>
                  <a:pt x="1618915" y="522114"/>
                  <a:pt x="1618948" y="522213"/>
                  <a:pt x="1618981" y="522279"/>
                </a:cubicBezTo>
                <a:cubicBezTo>
                  <a:pt x="1629152" y="547244"/>
                  <a:pt x="1638068" y="572638"/>
                  <a:pt x="1645729" y="598329"/>
                </a:cubicBezTo>
                <a:lnTo>
                  <a:pt x="1645763" y="598296"/>
                </a:lnTo>
                <a:cubicBezTo>
                  <a:pt x="1645994" y="599155"/>
                  <a:pt x="1646291" y="600014"/>
                  <a:pt x="1646522" y="600872"/>
                </a:cubicBezTo>
                <a:lnTo>
                  <a:pt x="600839" y="1646555"/>
                </a:lnTo>
                <a:cubicBezTo>
                  <a:pt x="599981" y="1646324"/>
                  <a:pt x="599122" y="1646027"/>
                  <a:pt x="598263" y="1645796"/>
                </a:cubicBezTo>
                <a:cubicBezTo>
                  <a:pt x="572572" y="1638101"/>
                  <a:pt x="547211" y="1629185"/>
                  <a:pt x="522213" y="1619047"/>
                </a:cubicBezTo>
                <a:cubicBezTo>
                  <a:pt x="522147" y="1619047"/>
                  <a:pt x="522114" y="1618981"/>
                  <a:pt x="522048" y="1618981"/>
                </a:cubicBezTo>
                <a:close/>
                <a:moveTo>
                  <a:pt x="1547291" y="384544"/>
                </a:moveTo>
                <a:cubicBezTo>
                  <a:pt x="1547291" y="384544"/>
                  <a:pt x="1547324" y="384643"/>
                  <a:pt x="1547390" y="384676"/>
                </a:cubicBezTo>
                <a:cubicBezTo>
                  <a:pt x="1561061" y="405876"/>
                  <a:pt x="1573709" y="427506"/>
                  <a:pt x="1585266" y="449598"/>
                </a:cubicBezTo>
                <a:cubicBezTo>
                  <a:pt x="1585663" y="450324"/>
                  <a:pt x="1585993" y="451084"/>
                  <a:pt x="1586389" y="451810"/>
                </a:cubicBezTo>
                <a:lnTo>
                  <a:pt x="451777" y="1586422"/>
                </a:lnTo>
                <a:cubicBezTo>
                  <a:pt x="451051" y="1586026"/>
                  <a:pt x="450291" y="1585696"/>
                  <a:pt x="449565" y="1585299"/>
                </a:cubicBezTo>
                <a:cubicBezTo>
                  <a:pt x="427473" y="1573709"/>
                  <a:pt x="405843" y="1561061"/>
                  <a:pt x="384643" y="1547423"/>
                </a:cubicBezTo>
                <a:cubicBezTo>
                  <a:pt x="384577" y="1547357"/>
                  <a:pt x="384544" y="1547357"/>
                  <a:pt x="384511" y="1547324"/>
                </a:cubicBezTo>
                <a:close/>
                <a:moveTo>
                  <a:pt x="1345723" y="167753"/>
                </a:moveTo>
                <a:cubicBezTo>
                  <a:pt x="1345723" y="167753"/>
                  <a:pt x="1345789" y="167819"/>
                  <a:pt x="1345855" y="167852"/>
                </a:cubicBezTo>
                <a:cubicBezTo>
                  <a:pt x="1365140" y="182415"/>
                  <a:pt x="1383963" y="197836"/>
                  <a:pt x="1402191" y="214281"/>
                </a:cubicBezTo>
                <a:cubicBezTo>
                  <a:pt x="1402785" y="214810"/>
                  <a:pt x="1403380" y="215338"/>
                  <a:pt x="1403974" y="215866"/>
                </a:cubicBezTo>
                <a:lnTo>
                  <a:pt x="221546" y="1398295"/>
                </a:lnTo>
                <a:lnTo>
                  <a:pt x="272962" y="1449710"/>
                </a:lnTo>
                <a:lnTo>
                  <a:pt x="1455687" y="266952"/>
                </a:lnTo>
                <a:cubicBezTo>
                  <a:pt x="1455687" y="266952"/>
                  <a:pt x="1455753" y="267018"/>
                  <a:pt x="1455786" y="267084"/>
                </a:cubicBezTo>
                <a:cubicBezTo>
                  <a:pt x="1472495" y="285015"/>
                  <a:pt x="1488313" y="303508"/>
                  <a:pt x="1503140" y="322495"/>
                </a:cubicBezTo>
                <a:cubicBezTo>
                  <a:pt x="1503635" y="323123"/>
                  <a:pt x="1504131" y="323750"/>
                  <a:pt x="1504626" y="324378"/>
                </a:cubicBezTo>
                <a:lnTo>
                  <a:pt x="326161" y="1502876"/>
                </a:lnTo>
                <a:lnTo>
                  <a:pt x="339303" y="1516019"/>
                </a:lnTo>
                <a:cubicBezTo>
                  <a:pt x="306413" y="1491615"/>
                  <a:pt x="274877" y="1464504"/>
                  <a:pt x="245025" y="1434685"/>
                </a:cubicBezTo>
                <a:cubicBezTo>
                  <a:pt x="215173" y="1404866"/>
                  <a:pt x="188127" y="1373330"/>
                  <a:pt x="163691" y="1340440"/>
                </a:cubicBezTo>
                <a:lnTo>
                  <a:pt x="168347" y="1345096"/>
                </a:lnTo>
                <a:close/>
                <a:moveTo>
                  <a:pt x="1216672" y="87608"/>
                </a:moveTo>
                <a:cubicBezTo>
                  <a:pt x="1216672" y="87608"/>
                  <a:pt x="1216771" y="87641"/>
                  <a:pt x="1216804" y="87674"/>
                </a:cubicBezTo>
                <a:cubicBezTo>
                  <a:pt x="1239193" y="98902"/>
                  <a:pt x="1261219" y="111186"/>
                  <a:pt x="1282750" y="124527"/>
                </a:cubicBezTo>
                <a:lnTo>
                  <a:pt x="1282750" y="124560"/>
                </a:lnTo>
                <a:cubicBezTo>
                  <a:pt x="1283443" y="124989"/>
                  <a:pt x="1284137" y="125385"/>
                  <a:pt x="1284830" y="125848"/>
                </a:cubicBezTo>
                <a:lnTo>
                  <a:pt x="125782" y="1284896"/>
                </a:lnTo>
                <a:cubicBezTo>
                  <a:pt x="125352" y="1284203"/>
                  <a:pt x="124956" y="1283509"/>
                  <a:pt x="124527" y="1282816"/>
                </a:cubicBezTo>
                <a:cubicBezTo>
                  <a:pt x="111153" y="1261285"/>
                  <a:pt x="98902" y="1239259"/>
                  <a:pt x="87674" y="1216870"/>
                </a:cubicBezTo>
                <a:cubicBezTo>
                  <a:pt x="87674" y="1216837"/>
                  <a:pt x="87641" y="1216771"/>
                  <a:pt x="87608" y="1216738"/>
                </a:cubicBezTo>
                <a:close/>
                <a:moveTo>
                  <a:pt x="504843" y="68025"/>
                </a:moveTo>
                <a:lnTo>
                  <a:pt x="67992" y="504876"/>
                </a:lnTo>
                <a:cubicBezTo>
                  <a:pt x="108907" y="410532"/>
                  <a:pt x="167917" y="322197"/>
                  <a:pt x="245024" y="245057"/>
                </a:cubicBezTo>
                <a:cubicBezTo>
                  <a:pt x="322131" y="167950"/>
                  <a:pt x="410499" y="108940"/>
                  <a:pt x="504843" y="68025"/>
                </a:cubicBezTo>
                <a:close/>
                <a:moveTo>
                  <a:pt x="1065627" y="29455"/>
                </a:moveTo>
                <a:cubicBezTo>
                  <a:pt x="1065627" y="29455"/>
                  <a:pt x="1065760" y="29488"/>
                  <a:pt x="1065793" y="29521"/>
                </a:cubicBezTo>
                <a:cubicBezTo>
                  <a:pt x="1091880" y="36786"/>
                  <a:pt x="1117638" y="45306"/>
                  <a:pt x="1143032" y="55080"/>
                </a:cubicBezTo>
                <a:lnTo>
                  <a:pt x="1143065" y="55080"/>
                </a:lnTo>
                <a:cubicBezTo>
                  <a:pt x="1143857" y="55410"/>
                  <a:pt x="1144683" y="55708"/>
                  <a:pt x="1145475" y="56038"/>
                </a:cubicBezTo>
                <a:lnTo>
                  <a:pt x="56005" y="1145508"/>
                </a:lnTo>
                <a:cubicBezTo>
                  <a:pt x="55708" y="1144716"/>
                  <a:pt x="55377" y="1143890"/>
                  <a:pt x="55047" y="1143098"/>
                </a:cubicBezTo>
                <a:cubicBezTo>
                  <a:pt x="45273" y="1117704"/>
                  <a:pt x="36753" y="1091913"/>
                  <a:pt x="29488" y="1065859"/>
                </a:cubicBezTo>
                <a:cubicBezTo>
                  <a:pt x="29488" y="1065793"/>
                  <a:pt x="29488" y="1065760"/>
                  <a:pt x="29455" y="1065694"/>
                </a:cubicBezTo>
                <a:close/>
                <a:moveTo>
                  <a:pt x="782462" y="693"/>
                </a:moveTo>
                <a:lnTo>
                  <a:pt x="660" y="782462"/>
                </a:lnTo>
                <a:cubicBezTo>
                  <a:pt x="726" y="781273"/>
                  <a:pt x="792" y="780084"/>
                  <a:pt x="891" y="778863"/>
                </a:cubicBezTo>
                <a:cubicBezTo>
                  <a:pt x="3797" y="738476"/>
                  <a:pt x="9609" y="698288"/>
                  <a:pt x="18360" y="658596"/>
                </a:cubicBezTo>
                <a:cubicBezTo>
                  <a:pt x="18492" y="658067"/>
                  <a:pt x="18624" y="657506"/>
                  <a:pt x="18723" y="656977"/>
                </a:cubicBezTo>
                <a:lnTo>
                  <a:pt x="656944" y="18756"/>
                </a:lnTo>
                <a:cubicBezTo>
                  <a:pt x="657506" y="18624"/>
                  <a:pt x="658034" y="18492"/>
                  <a:pt x="658563" y="18360"/>
                </a:cubicBezTo>
                <a:cubicBezTo>
                  <a:pt x="698255" y="9642"/>
                  <a:pt x="738443" y="3830"/>
                  <a:pt x="778830" y="891"/>
                </a:cubicBezTo>
                <a:lnTo>
                  <a:pt x="778863" y="924"/>
                </a:lnTo>
                <a:cubicBezTo>
                  <a:pt x="780051" y="858"/>
                  <a:pt x="781240" y="792"/>
                  <a:pt x="782462" y="693"/>
                </a:cubicBezTo>
                <a:close/>
                <a:moveTo>
                  <a:pt x="885921" y="0"/>
                </a:moveTo>
                <a:cubicBezTo>
                  <a:pt x="885921" y="0"/>
                  <a:pt x="886053" y="0"/>
                  <a:pt x="886119" y="0"/>
                </a:cubicBezTo>
                <a:cubicBezTo>
                  <a:pt x="917127" y="1717"/>
                  <a:pt x="948036" y="5085"/>
                  <a:pt x="978747" y="10204"/>
                </a:cubicBezTo>
                <a:cubicBezTo>
                  <a:pt x="979704" y="10369"/>
                  <a:pt x="980662" y="10501"/>
                  <a:pt x="981620" y="10666"/>
                </a:cubicBezTo>
                <a:lnTo>
                  <a:pt x="10666" y="981653"/>
                </a:lnTo>
                <a:cubicBezTo>
                  <a:pt x="10501" y="980695"/>
                  <a:pt x="10336" y="979737"/>
                  <a:pt x="10204" y="978780"/>
                </a:cubicBezTo>
                <a:cubicBezTo>
                  <a:pt x="5085" y="948069"/>
                  <a:pt x="1717" y="917160"/>
                  <a:pt x="0" y="886152"/>
                </a:cubicBezTo>
                <a:cubicBezTo>
                  <a:pt x="0" y="886086"/>
                  <a:pt x="0" y="886020"/>
                  <a:pt x="0" y="885954"/>
                </a:cubicBezTo>
                <a:close/>
              </a:path>
            </a:pathLst>
          </a:custGeom>
          <a:solidFill>
            <a:srgbClr val="C81B52"/>
          </a:solidFill>
          <a:ln w="3294" cap="flat">
            <a:noFill/>
            <a:prstDash val="solid"/>
            <a:miter/>
          </a:ln>
        </p:spPr>
        <p:txBody>
          <a:bodyPr rtlCol="0" anchor="ctr"/>
          <a:lstStyle/>
          <a:p>
            <a:endParaRPr lang="en-GB"/>
          </a:p>
        </p:txBody>
      </p:sp>
      <p:sp>
        <p:nvSpPr>
          <p:cNvPr id="8" name="Text Placeholder 7">
            <a:extLst>
              <a:ext uri="{FF2B5EF4-FFF2-40B4-BE49-F238E27FC236}">
                <a16:creationId xmlns:a16="http://schemas.microsoft.com/office/drawing/2014/main" id="{DCE686D1-5B70-1416-1EE1-A51E080F29FC}"/>
              </a:ext>
            </a:extLst>
          </p:cNvPr>
          <p:cNvSpPr>
            <a:spLocks noGrp="1"/>
          </p:cNvSpPr>
          <p:nvPr>
            <p:ph type="body" sz="quarter" idx="15" hasCustomPrompt="1"/>
          </p:nvPr>
        </p:nvSpPr>
        <p:spPr>
          <a:xfrm>
            <a:off x="1165276" y="416151"/>
            <a:ext cx="1365250" cy="1330325"/>
          </a:xfrm>
        </p:spPr>
        <p:txBody>
          <a:bodyPr>
            <a:normAutofit/>
          </a:bodyPr>
          <a:lstStyle>
            <a:lvl1pPr marL="0" indent="0">
              <a:buNone/>
              <a:defRPr sz="720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endParaRPr lang="en-GB" dirty="0"/>
          </a:p>
        </p:txBody>
      </p:sp>
    </p:spTree>
    <p:extLst>
      <p:ext uri="{BB962C8B-B14F-4D97-AF65-F5344CB8AC3E}">
        <p14:creationId xmlns:p14="http://schemas.microsoft.com/office/powerpoint/2010/main" val="1633558713"/>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1760C-7ADD-4F18-8B12-0E879F0620E3}"/>
              </a:ext>
            </a:extLst>
          </p:cNvPr>
          <p:cNvSpPr>
            <a:spLocks noGrp="1"/>
          </p:cNvSpPr>
          <p:nvPr>
            <p:ph type="body" sz="quarter" idx="10" hasCustomPrompt="1"/>
          </p:nvPr>
        </p:nvSpPr>
        <p:spPr>
          <a:xfrm>
            <a:off x="6754588" y="5986650"/>
            <a:ext cx="3195659" cy="215444"/>
          </a:xfrm>
        </p:spPr>
        <p:txBody>
          <a:bodyPr lIns="0" tIns="0" rIns="0" bIns="0" anchor="b">
            <a:spAutoFit/>
          </a:bodyPr>
          <a:lstStyle>
            <a:lvl1pPr marL="0" indent="0">
              <a:spcBef>
                <a:spcPts val="0"/>
              </a:spcBef>
              <a:spcAft>
                <a:spcPts val="0"/>
              </a:spcAft>
              <a:buNone/>
              <a:defRPr sz="1400" b="0">
                <a:solidFill>
                  <a:schemeClr val="accent2">
                    <a:lumMod val="20000"/>
                    <a:lumOff val="80000"/>
                  </a:schemeClr>
                </a:solidFill>
              </a:defRPr>
            </a:lvl1pPr>
          </a:lstStyle>
          <a:p>
            <a:pPr lvl="0"/>
            <a:r>
              <a:rPr lang="en-GB" dirty="0"/>
              <a:t>Date / Time</a:t>
            </a:r>
          </a:p>
        </p:txBody>
      </p:sp>
      <p:sp>
        <p:nvSpPr>
          <p:cNvPr id="2" name="Title 1">
            <a:extLst>
              <a:ext uri="{FF2B5EF4-FFF2-40B4-BE49-F238E27FC236}">
                <a16:creationId xmlns:a16="http://schemas.microsoft.com/office/drawing/2014/main" id="{EA7E9AEB-D090-415E-83B2-50B524327147}"/>
              </a:ext>
            </a:extLst>
          </p:cNvPr>
          <p:cNvSpPr>
            <a:spLocks noGrp="1"/>
          </p:cNvSpPr>
          <p:nvPr userDrawn="1">
            <p:ph type="ctrTitle" hasCustomPrompt="1"/>
          </p:nvPr>
        </p:nvSpPr>
        <p:spPr>
          <a:xfrm>
            <a:off x="6754587" y="2296785"/>
            <a:ext cx="4678590" cy="664797"/>
          </a:xfrm>
          <a:noFill/>
        </p:spPr>
        <p:txBody>
          <a:bodyPr wrap="square" lIns="0" tIns="0" rIns="0" bIns="0" anchor="b">
            <a:spAutoFit/>
          </a:bodyPr>
          <a:lstStyle>
            <a:lvl1pPr algn="l">
              <a:lnSpc>
                <a:spcPct val="90000"/>
              </a:lnSpc>
              <a:spcAft>
                <a:spcPts val="0"/>
              </a:spcAft>
              <a:defRPr sz="4800" b="1" cap="none" baseline="0">
                <a:solidFill>
                  <a:schemeClr val="bg1"/>
                </a:solidFill>
              </a:defRPr>
            </a:lvl1pPr>
          </a:lstStyle>
          <a:p>
            <a:r>
              <a:rPr lang="en-US" dirty="0"/>
              <a:t>Presentation title</a:t>
            </a:r>
            <a:endParaRPr lang="en-GB" dirty="0"/>
          </a:p>
        </p:txBody>
      </p:sp>
      <p:sp>
        <p:nvSpPr>
          <p:cNvPr id="8" name="Picture Placeholder 7">
            <a:extLst>
              <a:ext uri="{FF2B5EF4-FFF2-40B4-BE49-F238E27FC236}">
                <a16:creationId xmlns:a16="http://schemas.microsoft.com/office/drawing/2014/main" id="{0B4C766D-191D-2318-0705-F0D568944B30}"/>
              </a:ext>
            </a:extLst>
          </p:cNvPr>
          <p:cNvSpPr>
            <a:spLocks noGrp="1"/>
          </p:cNvSpPr>
          <p:nvPr>
            <p:ph type="pic" sz="quarter" idx="11" hasCustomPrompt="1"/>
          </p:nvPr>
        </p:nvSpPr>
        <p:spPr>
          <a:xfrm>
            <a:off x="0" y="0"/>
            <a:ext cx="6096000" cy="6858000"/>
          </a:xfrm>
          <a:custGeom>
            <a:avLst/>
            <a:gdLst>
              <a:gd name="connsiteX0" fmla="*/ 0 w 6096000"/>
              <a:gd name="connsiteY0" fmla="*/ 0 h 6858000"/>
              <a:gd name="connsiteX1" fmla="*/ 4713833 w 6096000"/>
              <a:gd name="connsiteY1" fmla="*/ 0 h 6858000"/>
              <a:gd name="connsiteX2" fmla="*/ 4810551 w 6096000"/>
              <a:gd name="connsiteY2" fmla="*/ 101459 h 6858000"/>
              <a:gd name="connsiteX3" fmla="*/ 6096000 w 6096000"/>
              <a:gd name="connsiteY3" fmla="*/ 3429000 h 6858000"/>
              <a:gd name="connsiteX4" fmla="*/ 4810551 w 6096000"/>
              <a:gd name="connsiteY4" fmla="*/ 6756541 h 6858000"/>
              <a:gd name="connsiteX5" fmla="*/ 4713834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713833" y="0"/>
                </a:lnTo>
                <a:lnTo>
                  <a:pt x="4810551" y="101459"/>
                </a:lnTo>
                <a:cubicBezTo>
                  <a:pt x="5609223" y="980324"/>
                  <a:pt x="6096000" y="2147807"/>
                  <a:pt x="6096000" y="3429000"/>
                </a:cubicBezTo>
                <a:cubicBezTo>
                  <a:pt x="6096000" y="4710193"/>
                  <a:pt x="5609223" y="5877677"/>
                  <a:pt x="4810551" y="6756541"/>
                </a:cubicBezTo>
                <a:lnTo>
                  <a:pt x="4713834" y="6858000"/>
                </a:lnTo>
                <a:lnTo>
                  <a:pt x="0" y="6858000"/>
                </a:lnTo>
                <a:close/>
              </a:path>
            </a:pathLst>
          </a:custGeom>
          <a:noFill/>
        </p:spPr>
        <p:txBody>
          <a:bodyPr wrap="square">
            <a:noAutofit/>
          </a:bodyPr>
          <a:lstStyle>
            <a:lvl1pPr marL="0" indent="0">
              <a:buNone/>
              <a:defRPr>
                <a:solidFill>
                  <a:schemeClr val="bg1"/>
                </a:solidFill>
              </a:defRPr>
            </a:lvl1pPr>
          </a:lstStyle>
          <a:p>
            <a:r>
              <a:rPr lang="en-GB" dirty="0"/>
              <a:t>Click icon to add image</a:t>
            </a:r>
          </a:p>
        </p:txBody>
      </p:sp>
      <p:pic>
        <p:nvPicPr>
          <p:cNvPr id="6" name="Graphic 5">
            <a:extLst>
              <a:ext uri="{FF2B5EF4-FFF2-40B4-BE49-F238E27FC236}">
                <a16:creationId xmlns:a16="http://schemas.microsoft.com/office/drawing/2014/main" id="{C1CDE3EF-806F-EBE2-B6C9-358A26CD14F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21224" y="5152571"/>
            <a:ext cx="2111953" cy="1078551"/>
          </a:xfrm>
          <a:prstGeom prst="rect">
            <a:avLst/>
          </a:prstGeom>
        </p:spPr>
      </p:pic>
      <p:sp>
        <p:nvSpPr>
          <p:cNvPr id="10" name="Text Placeholder 9">
            <a:extLst>
              <a:ext uri="{FF2B5EF4-FFF2-40B4-BE49-F238E27FC236}">
                <a16:creationId xmlns:a16="http://schemas.microsoft.com/office/drawing/2014/main" id="{6DCBE8F3-82D2-B182-0818-0E225C2276D0}"/>
              </a:ext>
            </a:extLst>
          </p:cNvPr>
          <p:cNvSpPr>
            <a:spLocks noGrp="1"/>
          </p:cNvSpPr>
          <p:nvPr>
            <p:ph type="body" sz="quarter" idx="12" hasCustomPrompt="1"/>
          </p:nvPr>
        </p:nvSpPr>
        <p:spPr>
          <a:xfrm>
            <a:off x="6754813" y="3077468"/>
            <a:ext cx="4678362" cy="784225"/>
          </a:xfrm>
        </p:spPr>
        <p:txBody>
          <a:bodyPr/>
          <a:lstStyle>
            <a:lvl1pPr marL="0" indent="0">
              <a:buNone/>
              <a:defRPr>
                <a:solidFill>
                  <a:schemeClr val="accent2">
                    <a:lumMod val="20000"/>
                    <a:lumOff val="8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endParaRPr lang="en-GB" dirty="0"/>
          </a:p>
        </p:txBody>
      </p:sp>
    </p:spTree>
    <p:extLst>
      <p:ext uri="{BB962C8B-B14F-4D97-AF65-F5344CB8AC3E}">
        <p14:creationId xmlns:p14="http://schemas.microsoft.com/office/powerpoint/2010/main" val="1685799883"/>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 gradient">
    <p:bg>
      <p:bgPr>
        <a:gradFill>
          <a:gsLst>
            <a:gs pos="43000">
              <a:schemeClr val="accent2"/>
            </a:gs>
            <a:gs pos="100000">
              <a:schemeClr val="accent1"/>
            </a:gs>
          </a:gsLst>
          <a:lin ang="2700000" scaled="1"/>
        </a:grad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1760C-7ADD-4F18-8B12-0E879F0620E3}"/>
              </a:ext>
            </a:extLst>
          </p:cNvPr>
          <p:cNvSpPr>
            <a:spLocks noGrp="1"/>
          </p:cNvSpPr>
          <p:nvPr>
            <p:ph type="body" sz="quarter" idx="10" hasCustomPrompt="1"/>
          </p:nvPr>
        </p:nvSpPr>
        <p:spPr>
          <a:xfrm>
            <a:off x="6754588" y="5986650"/>
            <a:ext cx="3195659" cy="215444"/>
          </a:xfrm>
        </p:spPr>
        <p:txBody>
          <a:bodyPr lIns="0" tIns="0" rIns="0" bIns="0" anchor="b">
            <a:spAutoFit/>
          </a:bodyPr>
          <a:lstStyle>
            <a:lvl1pPr marL="0" indent="0">
              <a:spcBef>
                <a:spcPts val="0"/>
              </a:spcBef>
              <a:spcAft>
                <a:spcPts val="0"/>
              </a:spcAft>
              <a:buNone/>
              <a:defRPr sz="1400" b="0">
                <a:solidFill>
                  <a:schemeClr val="accent2">
                    <a:lumMod val="20000"/>
                    <a:lumOff val="80000"/>
                  </a:schemeClr>
                </a:solidFill>
              </a:defRPr>
            </a:lvl1pPr>
          </a:lstStyle>
          <a:p>
            <a:pPr lvl="0"/>
            <a:r>
              <a:rPr lang="en-GB" dirty="0"/>
              <a:t>Date / Time</a:t>
            </a:r>
          </a:p>
        </p:txBody>
      </p:sp>
      <p:sp>
        <p:nvSpPr>
          <p:cNvPr id="2" name="Title 1">
            <a:extLst>
              <a:ext uri="{FF2B5EF4-FFF2-40B4-BE49-F238E27FC236}">
                <a16:creationId xmlns:a16="http://schemas.microsoft.com/office/drawing/2014/main" id="{EA7E9AEB-D090-415E-83B2-50B524327147}"/>
              </a:ext>
            </a:extLst>
          </p:cNvPr>
          <p:cNvSpPr>
            <a:spLocks noGrp="1"/>
          </p:cNvSpPr>
          <p:nvPr userDrawn="1">
            <p:ph type="ctrTitle" hasCustomPrompt="1"/>
          </p:nvPr>
        </p:nvSpPr>
        <p:spPr>
          <a:xfrm>
            <a:off x="6754587" y="2296785"/>
            <a:ext cx="4678590" cy="664797"/>
          </a:xfrm>
          <a:noFill/>
        </p:spPr>
        <p:txBody>
          <a:bodyPr wrap="square" lIns="0" tIns="0" rIns="0" bIns="0" anchor="b">
            <a:spAutoFit/>
          </a:bodyPr>
          <a:lstStyle>
            <a:lvl1pPr algn="l">
              <a:lnSpc>
                <a:spcPct val="90000"/>
              </a:lnSpc>
              <a:spcAft>
                <a:spcPts val="0"/>
              </a:spcAft>
              <a:defRPr sz="4800" b="1" cap="none" baseline="0">
                <a:solidFill>
                  <a:schemeClr val="bg1"/>
                </a:solidFill>
              </a:defRPr>
            </a:lvl1pPr>
          </a:lstStyle>
          <a:p>
            <a:r>
              <a:rPr lang="en-US" dirty="0"/>
              <a:t>Presentation title</a:t>
            </a:r>
            <a:endParaRPr lang="en-GB" dirty="0"/>
          </a:p>
        </p:txBody>
      </p:sp>
      <p:sp>
        <p:nvSpPr>
          <p:cNvPr id="8" name="Picture Placeholder 7">
            <a:extLst>
              <a:ext uri="{FF2B5EF4-FFF2-40B4-BE49-F238E27FC236}">
                <a16:creationId xmlns:a16="http://schemas.microsoft.com/office/drawing/2014/main" id="{0B4C766D-191D-2318-0705-F0D568944B30}"/>
              </a:ext>
            </a:extLst>
          </p:cNvPr>
          <p:cNvSpPr>
            <a:spLocks noGrp="1"/>
          </p:cNvSpPr>
          <p:nvPr>
            <p:ph type="pic" sz="quarter" idx="11" hasCustomPrompt="1"/>
          </p:nvPr>
        </p:nvSpPr>
        <p:spPr>
          <a:xfrm>
            <a:off x="0" y="0"/>
            <a:ext cx="6096000" cy="6858000"/>
          </a:xfrm>
          <a:custGeom>
            <a:avLst/>
            <a:gdLst>
              <a:gd name="connsiteX0" fmla="*/ 0 w 6096000"/>
              <a:gd name="connsiteY0" fmla="*/ 0 h 6858000"/>
              <a:gd name="connsiteX1" fmla="*/ 4713833 w 6096000"/>
              <a:gd name="connsiteY1" fmla="*/ 0 h 6858000"/>
              <a:gd name="connsiteX2" fmla="*/ 4810551 w 6096000"/>
              <a:gd name="connsiteY2" fmla="*/ 101459 h 6858000"/>
              <a:gd name="connsiteX3" fmla="*/ 6096000 w 6096000"/>
              <a:gd name="connsiteY3" fmla="*/ 3429000 h 6858000"/>
              <a:gd name="connsiteX4" fmla="*/ 4810551 w 6096000"/>
              <a:gd name="connsiteY4" fmla="*/ 6756541 h 6858000"/>
              <a:gd name="connsiteX5" fmla="*/ 4713834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713833" y="0"/>
                </a:lnTo>
                <a:lnTo>
                  <a:pt x="4810551" y="101459"/>
                </a:lnTo>
                <a:cubicBezTo>
                  <a:pt x="5609223" y="980324"/>
                  <a:pt x="6096000" y="2147807"/>
                  <a:pt x="6096000" y="3429000"/>
                </a:cubicBezTo>
                <a:cubicBezTo>
                  <a:pt x="6096000" y="4710193"/>
                  <a:pt x="5609223" y="5877677"/>
                  <a:pt x="4810551" y="6756541"/>
                </a:cubicBezTo>
                <a:lnTo>
                  <a:pt x="4713834" y="6858000"/>
                </a:lnTo>
                <a:lnTo>
                  <a:pt x="0" y="6858000"/>
                </a:lnTo>
                <a:close/>
              </a:path>
            </a:pathLst>
          </a:custGeom>
          <a:noFill/>
        </p:spPr>
        <p:txBody>
          <a:bodyPr wrap="square">
            <a:noAutofit/>
          </a:bodyPr>
          <a:lstStyle>
            <a:lvl1pPr marL="0" indent="0">
              <a:buNone/>
              <a:defRPr>
                <a:solidFill>
                  <a:schemeClr val="bg1"/>
                </a:solidFill>
              </a:defRPr>
            </a:lvl1pPr>
          </a:lstStyle>
          <a:p>
            <a:r>
              <a:rPr lang="en-GB" dirty="0"/>
              <a:t>Click icon to add image</a:t>
            </a:r>
          </a:p>
        </p:txBody>
      </p:sp>
      <p:pic>
        <p:nvPicPr>
          <p:cNvPr id="6" name="Graphic 5">
            <a:extLst>
              <a:ext uri="{FF2B5EF4-FFF2-40B4-BE49-F238E27FC236}">
                <a16:creationId xmlns:a16="http://schemas.microsoft.com/office/drawing/2014/main" id="{C1CDE3EF-806F-EBE2-B6C9-358A26CD14F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21224" y="5152571"/>
            <a:ext cx="2111953" cy="1078551"/>
          </a:xfrm>
          <a:prstGeom prst="rect">
            <a:avLst/>
          </a:prstGeom>
        </p:spPr>
      </p:pic>
      <p:sp>
        <p:nvSpPr>
          <p:cNvPr id="10" name="Text Placeholder 9">
            <a:extLst>
              <a:ext uri="{FF2B5EF4-FFF2-40B4-BE49-F238E27FC236}">
                <a16:creationId xmlns:a16="http://schemas.microsoft.com/office/drawing/2014/main" id="{6DCBE8F3-82D2-B182-0818-0E225C2276D0}"/>
              </a:ext>
            </a:extLst>
          </p:cNvPr>
          <p:cNvSpPr>
            <a:spLocks noGrp="1"/>
          </p:cNvSpPr>
          <p:nvPr>
            <p:ph type="body" sz="quarter" idx="12" hasCustomPrompt="1"/>
          </p:nvPr>
        </p:nvSpPr>
        <p:spPr>
          <a:xfrm>
            <a:off x="6754813" y="3077468"/>
            <a:ext cx="4678362" cy="784225"/>
          </a:xfrm>
        </p:spPr>
        <p:txBody>
          <a:bodyPr/>
          <a:lstStyle>
            <a:lvl1pPr marL="0" indent="0">
              <a:buNone/>
              <a:defRPr>
                <a:solidFill>
                  <a:schemeClr val="accent2">
                    <a:lumMod val="20000"/>
                    <a:lumOff val="8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endParaRPr lang="en-GB" dirty="0"/>
          </a:p>
        </p:txBody>
      </p:sp>
    </p:spTree>
    <p:extLst>
      <p:ext uri="{BB962C8B-B14F-4D97-AF65-F5344CB8AC3E}">
        <p14:creationId xmlns:p14="http://schemas.microsoft.com/office/powerpoint/2010/main" val="528162114"/>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le slide without ima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1760C-7ADD-4F18-8B12-0E879F0620E3}"/>
              </a:ext>
            </a:extLst>
          </p:cNvPr>
          <p:cNvSpPr>
            <a:spLocks noGrp="1"/>
          </p:cNvSpPr>
          <p:nvPr>
            <p:ph type="body" sz="quarter" idx="10" hasCustomPrompt="1"/>
          </p:nvPr>
        </p:nvSpPr>
        <p:spPr>
          <a:xfrm>
            <a:off x="6754588" y="5986650"/>
            <a:ext cx="3195659" cy="215444"/>
          </a:xfrm>
        </p:spPr>
        <p:txBody>
          <a:bodyPr lIns="0" tIns="0" rIns="0" bIns="0" anchor="b">
            <a:spAutoFit/>
          </a:bodyPr>
          <a:lstStyle>
            <a:lvl1pPr marL="0" indent="0">
              <a:spcBef>
                <a:spcPts val="0"/>
              </a:spcBef>
              <a:spcAft>
                <a:spcPts val="0"/>
              </a:spcAft>
              <a:buNone/>
              <a:defRPr sz="1400" b="0">
                <a:solidFill>
                  <a:schemeClr val="accent2">
                    <a:lumMod val="20000"/>
                    <a:lumOff val="80000"/>
                  </a:schemeClr>
                </a:solidFill>
              </a:defRPr>
            </a:lvl1pPr>
          </a:lstStyle>
          <a:p>
            <a:pPr lvl="0"/>
            <a:r>
              <a:rPr lang="en-GB" dirty="0"/>
              <a:t>Date / Time</a:t>
            </a:r>
          </a:p>
        </p:txBody>
      </p:sp>
      <p:sp>
        <p:nvSpPr>
          <p:cNvPr id="2" name="Title 1">
            <a:extLst>
              <a:ext uri="{FF2B5EF4-FFF2-40B4-BE49-F238E27FC236}">
                <a16:creationId xmlns:a16="http://schemas.microsoft.com/office/drawing/2014/main" id="{EA7E9AEB-D090-415E-83B2-50B524327147}"/>
              </a:ext>
            </a:extLst>
          </p:cNvPr>
          <p:cNvSpPr>
            <a:spLocks noGrp="1"/>
          </p:cNvSpPr>
          <p:nvPr userDrawn="1">
            <p:ph type="ctrTitle" hasCustomPrompt="1"/>
          </p:nvPr>
        </p:nvSpPr>
        <p:spPr>
          <a:xfrm>
            <a:off x="6754587" y="2296785"/>
            <a:ext cx="4678590" cy="664797"/>
          </a:xfrm>
          <a:noFill/>
        </p:spPr>
        <p:txBody>
          <a:bodyPr wrap="square" lIns="0" tIns="0" rIns="0" bIns="0" anchor="b">
            <a:spAutoFit/>
          </a:bodyPr>
          <a:lstStyle>
            <a:lvl1pPr algn="l">
              <a:lnSpc>
                <a:spcPct val="90000"/>
              </a:lnSpc>
              <a:spcAft>
                <a:spcPts val="0"/>
              </a:spcAft>
              <a:defRPr sz="4800" b="1" cap="none" baseline="0">
                <a:solidFill>
                  <a:schemeClr val="bg1"/>
                </a:solidFill>
              </a:defRPr>
            </a:lvl1pPr>
          </a:lstStyle>
          <a:p>
            <a:r>
              <a:rPr lang="en-US" dirty="0"/>
              <a:t>Presentation title</a:t>
            </a:r>
            <a:endParaRPr lang="en-GB" dirty="0"/>
          </a:p>
        </p:txBody>
      </p:sp>
      <p:sp>
        <p:nvSpPr>
          <p:cNvPr id="4" name="Oval 3">
            <a:extLst>
              <a:ext uri="{FF2B5EF4-FFF2-40B4-BE49-F238E27FC236}">
                <a16:creationId xmlns:a16="http://schemas.microsoft.com/office/drawing/2014/main" id="{A74EEB32-426D-7953-A056-68319BD63803}"/>
              </a:ext>
            </a:extLst>
          </p:cNvPr>
          <p:cNvSpPr/>
          <p:nvPr userDrawn="1"/>
        </p:nvSpPr>
        <p:spPr>
          <a:xfrm>
            <a:off x="-2390939" y="-2380343"/>
            <a:ext cx="7532914" cy="753291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Graphic 30">
            <a:extLst>
              <a:ext uri="{FF2B5EF4-FFF2-40B4-BE49-F238E27FC236}">
                <a16:creationId xmlns:a16="http://schemas.microsoft.com/office/drawing/2014/main" id="{90F48580-3F7C-8C5D-8737-7576F9880763}"/>
              </a:ext>
            </a:extLst>
          </p:cNvPr>
          <p:cNvSpPr/>
          <p:nvPr userDrawn="1"/>
        </p:nvSpPr>
        <p:spPr>
          <a:xfrm>
            <a:off x="-2618241" y="3429000"/>
            <a:ext cx="6236071" cy="6236071"/>
          </a:xfrm>
          <a:custGeom>
            <a:avLst/>
            <a:gdLst>
              <a:gd name="connsiteX0" fmla="*/ 851821 w 4685252"/>
              <a:gd name="connsiteY0" fmla="*/ 4159853 h 4685252"/>
              <a:gd name="connsiteX1" fmla="*/ 802386 w 4685252"/>
              <a:gd name="connsiteY1" fmla="*/ 4117943 h 4685252"/>
              <a:gd name="connsiteX2" fmla="*/ 4117848 w 4685252"/>
              <a:gd name="connsiteY2" fmla="*/ 802481 h 4685252"/>
              <a:gd name="connsiteX3" fmla="*/ 4159758 w 4685252"/>
              <a:gd name="connsiteY3" fmla="*/ 851916 h 4685252"/>
              <a:gd name="connsiteX4" fmla="*/ 851821 w 4685252"/>
              <a:gd name="connsiteY4" fmla="*/ 4159853 h 4685252"/>
              <a:gd name="connsiteX5" fmla="*/ 548259 w 4685252"/>
              <a:gd name="connsiteY5" fmla="*/ 3860102 h 4685252"/>
              <a:gd name="connsiteX6" fmla="*/ 507111 w 4685252"/>
              <a:gd name="connsiteY6" fmla="*/ 3810000 h 4685252"/>
              <a:gd name="connsiteX7" fmla="*/ 3809905 w 4685252"/>
              <a:gd name="connsiteY7" fmla="*/ 507111 h 4685252"/>
              <a:gd name="connsiteX8" fmla="*/ 3860006 w 4685252"/>
              <a:gd name="connsiteY8" fmla="*/ 548259 h 4685252"/>
              <a:gd name="connsiteX9" fmla="*/ 548259 w 4685252"/>
              <a:gd name="connsiteY9" fmla="*/ 3860006 h 4685252"/>
              <a:gd name="connsiteX10" fmla="*/ 2660618 w 4685252"/>
              <a:gd name="connsiteY10" fmla="*/ 4673251 h 4685252"/>
              <a:gd name="connsiteX11" fmla="*/ 2769108 w 4685252"/>
              <a:gd name="connsiteY11" fmla="*/ 4656011 h 4685252"/>
              <a:gd name="connsiteX12" fmla="*/ 4655820 w 4685252"/>
              <a:gd name="connsiteY12" fmla="*/ 2769299 h 4685252"/>
              <a:gd name="connsiteX13" fmla="*/ 4673060 w 4685252"/>
              <a:gd name="connsiteY13" fmla="*/ 2660714 h 4685252"/>
              <a:gd name="connsiteX14" fmla="*/ 2660523 w 4685252"/>
              <a:gd name="connsiteY14" fmla="*/ 4673251 h 4685252"/>
              <a:gd name="connsiteX15" fmla="*/ 4685253 w 4685252"/>
              <a:gd name="connsiteY15" fmla="*/ 2136553 h 4685252"/>
              <a:gd name="connsiteX16" fmla="*/ 4676490 w 4685252"/>
              <a:gd name="connsiteY16" fmla="*/ 2054066 h 4685252"/>
              <a:gd name="connsiteX17" fmla="*/ 2053971 w 4685252"/>
              <a:gd name="connsiteY17" fmla="*/ 4676490 h 4685252"/>
              <a:gd name="connsiteX18" fmla="*/ 2136458 w 4685252"/>
              <a:gd name="connsiteY18" fmla="*/ 4685253 h 4685252"/>
              <a:gd name="connsiteX19" fmla="*/ 4685253 w 4685252"/>
              <a:gd name="connsiteY19" fmla="*/ 2136458 h 4685252"/>
              <a:gd name="connsiteX20" fmla="*/ 4584859 w 4685252"/>
              <a:gd name="connsiteY20" fmla="*/ 1633538 h 4685252"/>
              <a:gd name="connsiteX21" fmla="*/ 4561999 w 4685252"/>
              <a:gd name="connsiteY21" fmla="*/ 1565053 h 4685252"/>
              <a:gd name="connsiteX22" fmla="*/ 1565053 w 4685252"/>
              <a:gd name="connsiteY22" fmla="*/ 4562094 h 4685252"/>
              <a:gd name="connsiteX23" fmla="*/ 1633538 w 4685252"/>
              <a:gd name="connsiteY23" fmla="*/ 4584954 h 4685252"/>
              <a:gd name="connsiteX24" fmla="*/ 4584859 w 4685252"/>
              <a:gd name="connsiteY24" fmla="*/ 1633538 h 4685252"/>
              <a:gd name="connsiteX25" fmla="*/ 4403884 w 4685252"/>
              <a:gd name="connsiteY25" fmla="*/ 1211199 h 4685252"/>
              <a:gd name="connsiteX26" fmla="*/ 4370737 w 4685252"/>
              <a:gd name="connsiteY26" fmla="*/ 1153097 h 4685252"/>
              <a:gd name="connsiteX27" fmla="*/ 1153001 w 4685252"/>
              <a:gd name="connsiteY27" fmla="*/ 4370737 h 4685252"/>
              <a:gd name="connsiteX28" fmla="*/ 1211104 w 4685252"/>
              <a:gd name="connsiteY28" fmla="*/ 4403884 h 4685252"/>
              <a:gd name="connsiteX29" fmla="*/ 4403884 w 4685252"/>
              <a:gd name="connsiteY29" fmla="*/ 1211104 h 4685252"/>
              <a:gd name="connsiteX30" fmla="*/ 3504819 w 4685252"/>
              <a:gd name="connsiteY30" fmla="*/ 300228 h 4685252"/>
              <a:gd name="connsiteX31" fmla="*/ 3445859 w 4685252"/>
              <a:gd name="connsiteY31" fmla="*/ 267843 h 4685252"/>
              <a:gd name="connsiteX32" fmla="*/ 267748 w 4685252"/>
              <a:gd name="connsiteY32" fmla="*/ 3445859 h 4685252"/>
              <a:gd name="connsiteX33" fmla="*/ 300133 w 4685252"/>
              <a:gd name="connsiteY33" fmla="*/ 3504819 h 4685252"/>
              <a:gd name="connsiteX34" fmla="*/ 3504819 w 4685252"/>
              <a:gd name="connsiteY34" fmla="*/ 300133 h 4685252"/>
              <a:gd name="connsiteX35" fmla="*/ 3087243 w 4685252"/>
              <a:gd name="connsiteY35" fmla="*/ 114491 h 4685252"/>
              <a:gd name="connsiteX36" fmla="*/ 3017806 w 4685252"/>
              <a:gd name="connsiteY36" fmla="*/ 92583 h 4685252"/>
              <a:gd name="connsiteX37" fmla="*/ 92488 w 4685252"/>
              <a:gd name="connsiteY37" fmla="*/ 3017711 h 4685252"/>
              <a:gd name="connsiteX38" fmla="*/ 114395 w 4685252"/>
              <a:gd name="connsiteY38" fmla="*/ 3087148 h 4685252"/>
              <a:gd name="connsiteX39" fmla="*/ 3087243 w 4685252"/>
              <a:gd name="connsiteY39" fmla="*/ 114395 h 4685252"/>
              <a:gd name="connsiteX40" fmla="*/ 2590895 w 4685252"/>
              <a:gd name="connsiteY40" fmla="*/ 7239 h 4685252"/>
              <a:gd name="connsiteX41" fmla="*/ 2506790 w 4685252"/>
              <a:gd name="connsiteY41" fmla="*/ 0 h 4685252"/>
              <a:gd name="connsiteX42" fmla="*/ 0 w 4685252"/>
              <a:gd name="connsiteY42" fmla="*/ 2506790 h 4685252"/>
              <a:gd name="connsiteX43" fmla="*/ 7334 w 4685252"/>
              <a:gd name="connsiteY43" fmla="*/ 2590895 h 4685252"/>
              <a:gd name="connsiteX44" fmla="*/ 2590895 w 4685252"/>
              <a:gd name="connsiteY44" fmla="*/ 7239 h 4685252"/>
              <a:gd name="connsiteX45" fmla="*/ 1970818 w 4685252"/>
              <a:gd name="connsiteY45" fmla="*/ 24003 h 4685252"/>
              <a:gd name="connsiteX46" fmla="*/ 1854994 w 4685252"/>
              <a:gd name="connsiteY46" fmla="*/ 45530 h 4685252"/>
              <a:gd name="connsiteX47" fmla="*/ 45530 w 4685252"/>
              <a:gd name="connsiteY47" fmla="*/ 1854994 h 4685252"/>
              <a:gd name="connsiteX48" fmla="*/ 24003 w 4685252"/>
              <a:gd name="connsiteY48" fmla="*/ 1970818 h 4685252"/>
              <a:gd name="connsiteX49" fmla="*/ 1970818 w 4685252"/>
              <a:gd name="connsiteY49" fmla="*/ 24003 h 468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85252" h="4685252">
                <a:moveTo>
                  <a:pt x="851821" y="4159853"/>
                </a:moveTo>
                <a:cubicBezTo>
                  <a:pt x="835152" y="4146137"/>
                  <a:pt x="818674" y="4132136"/>
                  <a:pt x="802386" y="4117943"/>
                </a:cubicBezTo>
                <a:lnTo>
                  <a:pt x="4117848" y="802481"/>
                </a:lnTo>
                <a:cubicBezTo>
                  <a:pt x="4132040" y="818769"/>
                  <a:pt x="4146042" y="835247"/>
                  <a:pt x="4159758" y="851916"/>
                </a:cubicBezTo>
                <a:lnTo>
                  <a:pt x="851821" y="4159853"/>
                </a:lnTo>
                <a:close/>
                <a:moveTo>
                  <a:pt x="548259" y="3860102"/>
                </a:moveTo>
                <a:cubicBezTo>
                  <a:pt x="534257" y="3843623"/>
                  <a:pt x="520541" y="3826859"/>
                  <a:pt x="507111" y="3810000"/>
                </a:cubicBezTo>
                <a:lnTo>
                  <a:pt x="3809905" y="507111"/>
                </a:lnTo>
                <a:cubicBezTo>
                  <a:pt x="3826859" y="520637"/>
                  <a:pt x="3843623" y="534353"/>
                  <a:pt x="3860006" y="548259"/>
                </a:cubicBezTo>
                <a:lnTo>
                  <a:pt x="548259" y="3860006"/>
                </a:lnTo>
                <a:close/>
                <a:moveTo>
                  <a:pt x="2660618" y="4673251"/>
                </a:moveTo>
                <a:cubicBezTo>
                  <a:pt x="2696909" y="4668298"/>
                  <a:pt x="2733199" y="4662583"/>
                  <a:pt x="2769108" y="4656011"/>
                </a:cubicBezTo>
                <a:lnTo>
                  <a:pt x="4655820" y="2769299"/>
                </a:lnTo>
                <a:cubicBezTo>
                  <a:pt x="4662392" y="2733294"/>
                  <a:pt x="4668107" y="2697004"/>
                  <a:pt x="4673060" y="2660714"/>
                </a:cubicBezTo>
                <a:lnTo>
                  <a:pt x="2660523" y="4673251"/>
                </a:lnTo>
                <a:close/>
                <a:moveTo>
                  <a:pt x="4685253" y="2136553"/>
                </a:moveTo>
                <a:cubicBezTo>
                  <a:pt x="4682776" y="2109026"/>
                  <a:pt x="4679918" y="2081498"/>
                  <a:pt x="4676490" y="2054066"/>
                </a:cubicBezTo>
                <a:lnTo>
                  <a:pt x="2053971" y="4676490"/>
                </a:lnTo>
                <a:cubicBezTo>
                  <a:pt x="2081498" y="4679918"/>
                  <a:pt x="2109026" y="4682871"/>
                  <a:pt x="2136458" y="4685253"/>
                </a:cubicBezTo>
                <a:lnTo>
                  <a:pt x="4685253" y="2136458"/>
                </a:lnTo>
                <a:close/>
                <a:moveTo>
                  <a:pt x="4584859" y="1633538"/>
                </a:moveTo>
                <a:cubicBezTo>
                  <a:pt x="4577620" y="1610582"/>
                  <a:pt x="4570000" y="1587818"/>
                  <a:pt x="4561999" y="1565053"/>
                </a:cubicBezTo>
                <a:lnTo>
                  <a:pt x="1565053" y="4562094"/>
                </a:lnTo>
                <a:cubicBezTo>
                  <a:pt x="1587818" y="4570095"/>
                  <a:pt x="1610678" y="4577715"/>
                  <a:pt x="1633538" y="4584954"/>
                </a:cubicBezTo>
                <a:lnTo>
                  <a:pt x="4584859" y="1633538"/>
                </a:lnTo>
                <a:close/>
                <a:moveTo>
                  <a:pt x="4403884" y="1211199"/>
                </a:moveTo>
                <a:cubicBezTo>
                  <a:pt x="4393216" y="1191768"/>
                  <a:pt x="4382072" y="1172432"/>
                  <a:pt x="4370737" y="1153097"/>
                </a:cubicBezTo>
                <a:lnTo>
                  <a:pt x="1153001" y="4370737"/>
                </a:lnTo>
                <a:cubicBezTo>
                  <a:pt x="1172337" y="4382167"/>
                  <a:pt x="1191673" y="4393216"/>
                  <a:pt x="1211104" y="4403884"/>
                </a:cubicBezTo>
                <a:lnTo>
                  <a:pt x="4403884" y="1211104"/>
                </a:lnTo>
                <a:close/>
                <a:moveTo>
                  <a:pt x="3504819" y="300228"/>
                </a:moveTo>
                <a:cubicBezTo>
                  <a:pt x="3485388" y="289179"/>
                  <a:pt x="3465671" y="278416"/>
                  <a:pt x="3445859" y="267843"/>
                </a:cubicBezTo>
                <a:lnTo>
                  <a:pt x="267748" y="3445859"/>
                </a:lnTo>
                <a:cubicBezTo>
                  <a:pt x="278225" y="3465671"/>
                  <a:pt x="289084" y="3485293"/>
                  <a:pt x="300133" y="3504819"/>
                </a:cubicBezTo>
                <a:lnTo>
                  <a:pt x="3504819" y="300133"/>
                </a:lnTo>
                <a:close/>
                <a:moveTo>
                  <a:pt x="3087243" y="114491"/>
                </a:moveTo>
                <a:cubicBezTo>
                  <a:pt x="3064193" y="106871"/>
                  <a:pt x="3040952" y="99536"/>
                  <a:pt x="3017806" y="92583"/>
                </a:cubicBezTo>
                <a:lnTo>
                  <a:pt x="92488" y="3017711"/>
                </a:lnTo>
                <a:cubicBezTo>
                  <a:pt x="99441" y="3040952"/>
                  <a:pt x="106775" y="3064193"/>
                  <a:pt x="114395" y="3087148"/>
                </a:cubicBezTo>
                <a:lnTo>
                  <a:pt x="3087243" y="114395"/>
                </a:lnTo>
                <a:close/>
                <a:moveTo>
                  <a:pt x="2590895" y="7239"/>
                </a:moveTo>
                <a:cubicBezTo>
                  <a:pt x="2562987" y="4286"/>
                  <a:pt x="2534888" y="1905"/>
                  <a:pt x="2506790" y="0"/>
                </a:cubicBezTo>
                <a:lnTo>
                  <a:pt x="0" y="2506790"/>
                </a:lnTo>
                <a:cubicBezTo>
                  <a:pt x="1905" y="2534888"/>
                  <a:pt x="4382" y="2562987"/>
                  <a:pt x="7334" y="2590895"/>
                </a:cubicBezTo>
                <a:lnTo>
                  <a:pt x="2590895" y="7239"/>
                </a:lnTo>
                <a:close/>
                <a:moveTo>
                  <a:pt x="1970818" y="24003"/>
                </a:moveTo>
                <a:cubicBezTo>
                  <a:pt x="1931956" y="30194"/>
                  <a:pt x="1893284" y="37433"/>
                  <a:pt x="1854994" y="45530"/>
                </a:cubicBezTo>
                <a:lnTo>
                  <a:pt x="45530" y="1854994"/>
                </a:lnTo>
                <a:cubicBezTo>
                  <a:pt x="37433" y="1893380"/>
                  <a:pt x="30194" y="1932051"/>
                  <a:pt x="24003" y="1970818"/>
                </a:cubicBezTo>
                <a:lnTo>
                  <a:pt x="1970818" y="24003"/>
                </a:lnTo>
                <a:close/>
              </a:path>
            </a:pathLst>
          </a:custGeom>
          <a:solidFill>
            <a:schemeClr val="accent3"/>
          </a:solidFill>
          <a:ln w="9525" cap="flat">
            <a:noFill/>
            <a:prstDash val="solid"/>
            <a:miter/>
          </a:ln>
        </p:spPr>
        <p:txBody>
          <a:bodyPr rtlCol="0" anchor="ctr"/>
          <a:lstStyle/>
          <a:p>
            <a:endParaRPr lang="en-GB"/>
          </a:p>
        </p:txBody>
      </p:sp>
      <p:pic>
        <p:nvPicPr>
          <p:cNvPr id="6" name="Graphic 5">
            <a:extLst>
              <a:ext uri="{FF2B5EF4-FFF2-40B4-BE49-F238E27FC236}">
                <a16:creationId xmlns:a16="http://schemas.microsoft.com/office/drawing/2014/main" id="{C1CDE3EF-806F-EBE2-B6C9-358A26CD14F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21224" y="5152571"/>
            <a:ext cx="2111953" cy="1078551"/>
          </a:xfrm>
          <a:prstGeom prst="rect">
            <a:avLst/>
          </a:prstGeom>
        </p:spPr>
      </p:pic>
      <p:sp>
        <p:nvSpPr>
          <p:cNvPr id="10" name="Text Placeholder 9">
            <a:extLst>
              <a:ext uri="{FF2B5EF4-FFF2-40B4-BE49-F238E27FC236}">
                <a16:creationId xmlns:a16="http://schemas.microsoft.com/office/drawing/2014/main" id="{6DCBE8F3-82D2-B182-0818-0E225C2276D0}"/>
              </a:ext>
            </a:extLst>
          </p:cNvPr>
          <p:cNvSpPr>
            <a:spLocks noGrp="1"/>
          </p:cNvSpPr>
          <p:nvPr>
            <p:ph type="body" sz="quarter" idx="12" hasCustomPrompt="1"/>
          </p:nvPr>
        </p:nvSpPr>
        <p:spPr>
          <a:xfrm>
            <a:off x="6754813" y="3077468"/>
            <a:ext cx="4678362" cy="784225"/>
          </a:xfrm>
        </p:spPr>
        <p:txBody>
          <a:bodyPr/>
          <a:lstStyle>
            <a:lvl1pPr marL="0" indent="0">
              <a:buNone/>
              <a:defRPr>
                <a:solidFill>
                  <a:schemeClr val="accent2">
                    <a:lumMod val="20000"/>
                    <a:lumOff val="8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endParaRPr lang="en-GB" dirty="0"/>
          </a:p>
        </p:txBody>
      </p:sp>
      <p:sp>
        <p:nvSpPr>
          <p:cNvPr id="3" name="Freeform: Shape 2">
            <a:extLst>
              <a:ext uri="{FF2B5EF4-FFF2-40B4-BE49-F238E27FC236}">
                <a16:creationId xmlns:a16="http://schemas.microsoft.com/office/drawing/2014/main" id="{FAF267C6-B6C4-26A0-7432-75C94F99CE2C}"/>
              </a:ext>
            </a:extLst>
          </p:cNvPr>
          <p:cNvSpPr/>
          <p:nvPr userDrawn="1"/>
        </p:nvSpPr>
        <p:spPr>
          <a:xfrm>
            <a:off x="2362222" y="2683540"/>
            <a:ext cx="3733778" cy="3733998"/>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chemeClr val="bg1"/>
          </a:solidFill>
          <a:ln w="2751" cap="flat">
            <a:noFill/>
            <a:prstDash val="solid"/>
            <a:miter/>
          </a:ln>
        </p:spPr>
        <p:txBody>
          <a:bodyPr rtlCol="0" anchor="ctr"/>
          <a:lstStyle/>
          <a:p>
            <a:endParaRPr lang="en-GB"/>
          </a:p>
        </p:txBody>
      </p:sp>
    </p:spTree>
    <p:extLst>
      <p:ext uri="{BB962C8B-B14F-4D97-AF65-F5344CB8AC3E}">
        <p14:creationId xmlns:p14="http://schemas.microsoft.com/office/powerpoint/2010/main" val="3001074565"/>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slide without image - gradient">
    <p:bg>
      <p:bgPr>
        <a:gradFill>
          <a:gsLst>
            <a:gs pos="43000">
              <a:schemeClr val="accent2"/>
            </a:gs>
            <a:gs pos="100000">
              <a:schemeClr val="accent1"/>
            </a:gs>
          </a:gsLst>
          <a:lin ang="2700000" scaled="1"/>
        </a:grad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1760C-7ADD-4F18-8B12-0E879F0620E3}"/>
              </a:ext>
            </a:extLst>
          </p:cNvPr>
          <p:cNvSpPr>
            <a:spLocks noGrp="1"/>
          </p:cNvSpPr>
          <p:nvPr>
            <p:ph type="body" sz="quarter" idx="10" hasCustomPrompt="1"/>
          </p:nvPr>
        </p:nvSpPr>
        <p:spPr>
          <a:xfrm>
            <a:off x="6754588" y="5986650"/>
            <a:ext cx="3195659" cy="215444"/>
          </a:xfrm>
        </p:spPr>
        <p:txBody>
          <a:bodyPr lIns="0" tIns="0" rIns="0" bIns="0" anchor="b">
            <a:spAutoFit/>
          </a:bodyPr>
          <a:lstStyle>
            <a:lvl1pPr marL="0" indent="0">
              <a:spcBef>
                <a:spcPts val="0"/>
              </a:spcBef>
              <a:spcAft>
                <a:spcPts val="0"/>
              </a:spcAft>
              <a:buNone/>
              <a:defRPr sz="1400" b="0">
                <a:solidFill>
                  <a:schemeClr val="accent2">
                    <a:lumMod val="20000"/>
                    <a:lumOff val="80000"/>
                  </a:schemeClr>
                </a:solidFill>
              </a:defRPr>
            </a:lvl1pPr>
          </a:lstStyle>
          <a:p>
            <a:pPr lvl="0"/>
            <a:r>
              <a:rPr lang="en-GB" dirty="0"/>
              <a:t>Date / Time</a:t>
            </a:r>
          </a:p>
        </p:txBody>
      </p:sp>
      <p:sp>
        <p:nvSpPr>
          <p:cNvPr id="2" name="Title 1">
            <a:extLst>
              <a:ext uri="{FF2B5EF4-FFF2-40B4-BE49-F238E27FC236}">
                <a16:creationId xmlns:a16="http://schemas.microsoft.com/office/drawing/2014/main" id="{EA7E9AEB-D090-415E-83B2-50B524327147}"/>
              </a:ext>
            </a:extLst>
          </p:cNvPr>
          <p:cNvSpPr>
            <a:spLocks noGrp="1"/>
          </p:cNvSpPr>
          <p:nvPr userDrawn="1">
            <p:ph type="ctrTitle" hasCustomPrompt="1"/>
          </p:nvPr>
        </p:nvSpPr>
        <p:spPr>
          <a:xfrm>
            <a:off x="6754587" y="2296785"/>
            <a:ext cx="4678590" cy="664797"/>
          </a:xfrm>
          <a:noFill/>
        </p:spPr>
        <p:txBody>
          <a:bodyPr wrap="square" lIns="0" tIns="0" rIns="0" bIns="0" anchor="b">
            <a:spAutoFit/>
          </a:bodyPr>
          <a:lstStyle>
            <a:lvl1pPr algn="l">
              <a:lnSpc>
                <a:spcPct val="90000"/>
              </a:lnSpc>
              <a:spcAft>
                <a:spcPts val="0"/>
              </a:spcAft>
              <a:defRPr sz="4800" b="1" cap="none" baseline="0">
                <a:solidFill>
                  <a:schemeClr val="bg1"/>
                </a:solidFill>
              </a:defRPr>
            </a:lvl1pPr>
          </a:lstStyle>
          <a:p>
            <a:r>
              <a:rPr lang="en-US" dirty="0"/>
              <a:t>Presentation title</a:t>
            </a:r>
            <a:endParaRPr lang="en-GB" dirty="0"/>
          </a:p>
        </p:txBody>
      </p:sp>
      <p:sp>
        <p:nvSpPr>
          <p:cNvPr id="4" name="Oval 3">
            <a:extLst>
              <a:ext uri="{FF2B5EF4-FFF2-40B4-BE49-F238E27FC236}">
                <a16:creationId xmlns:a16="http://schemas.microsoft.com/office/drawing/2014/main" id="{A74EEB32-426D-7953-A056-68319BD63803}"/>
              </a:ext>
            </a:extLst>
          </p:cNvPr>
          <p:cNvSpPr/>
          <p:nvPr userDrawn="1"/>
        </p:nvSpPr>
        <p:spPr>
          <a:xfrm>
            <a:off x="-2390939" y="-2380343"/>
            <a:ext cx="7532914" cy="753291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Graphic 30">
            <a:extLst>
              <a:ext uri="{FF2B5EF4-FFF2-40B4-BE49-F238E27FC236}">
                <a16:creationId xmlns:a16="http://schemas.microsoft.com/office/drawing/2014/main" id="{90F48580-3F7C-8C5D-8737-7576F9880763}"/>
              </a:ext>
            </a:extLst>
          </p:cNvPr>
          <p:cNvSpPr/>
          <p:nvPr userDrawn="1"/>
        </p:nvSpPr>
        <p:spPr>
          <a:xfrm>
            <a:off x="-2618241" y="3429000"/>
            <a:ext cx="6236071" cy="6236071"/>
          </a:xfrm>
          <a:custGeom>
            <a:avLst/>
            <a:gdLst>
              <a:gd name="connsiteX0" fmla="*/ 851821 w 4685252"/>
              <a:gd name="connsiteY0" fmla="*/ 4159853 h 4685252"/>
              <a:gd name="connsiteX1" fmla="*/ 802386 w 4685252"/>
              <a:gd name="connsiteY1" fmla="*/ 4117943 h 4685252"/>
              <a:gd name="connsiteX2" fmla="*/ 4117848 w 4685252"/>
              <a:gd name="connsiteY2" fmla="*/ 802481 h 4685252"/>
              <a:gd name="connsiteX3" fmla="*/ 4159758 w 4685252"/>
              <a:gd name="connsiteY3" fmla="*/ 851916 h 4685252"/>
              <a:gd name="connsiteX4" fmla="*/ 851821 w 4685252"/>
              <a:gd name="connsiteY4" fmla="*/ 4159853 h 4685252"/>
              <a:gd name="connsiteX5" fmla="*/ 548259 w 4685252"/>
              <a:gd name="connsiteY5" fmla="*/ 3860102 h 4685252"/>
              <a:gd name="connsiteX6" fmla="*/ 507111 w 4685252"/>
              <a:gd name="connsiteY6" fmla="*/ 3810000 h 4685252"/>
              <a:gd name="connsiteX7" fmla="*/ 3809905 w 4685252"/>
              <a:gd name="connsiteY7" fmla="*/ 507111 h 4685252"/>
              <a:gd name="connsiteX8" fmla="*/ 3860006 w 4685252"/>
              <a:gd name="connsiteY8" fmla="*/ 548259 h 4685252"/>
              <a:gd name="connsiteX9" fmla="*/ 548259 w 4685252"/>
              <a:gd name="connsiteY9" fmla="*/ 3860006 h 4685252"/>
              <a:gd name="connsiteX10" fmla="*/ 2660618 w 4685252"/>
              <a:gd name="connsiteY10" fmla="*/ 4673251 h 4685252"/>
              <a:gd name="connsiteX11" fmla="*/ 2769108 w 4685252"/>
              <a:gd name="connsiteY11" fmla="*/ 4656011 h 4685252"/>
              <a:gd name="connsiteX12" fmla="*/ 4655820 w 4685252"/>
              <a:gd name="connsiteY12" fmla="*/ 2769299 h 4685252"/>
              <a:gd name="connsiteX13" fmla="*/ 4673060 w 4685252"/>
              <a:gd name="connsiteY13" fmla="*/ 2660714 h 4685252"/>
              <a:gd name="connsiteX14" fmla="*/ 2660523 w 4685252"/>
              <a:gd name="connsiteY14" fmla="*/ 4673251 h 4685252"/>
              <a:gd name="connsiteX15" fmla="*/ 4685253 w 4685252"/>
              <a:gd name="connsiteY15" fmla="*/ 2136553 h 4685252"/>
              <a:gd name="connsiteX16" fmla="*/ 4676490 w 4685252"/>
              <a:gd name="connsiteY16" fmla="*/ 2054066 h 4685252"/>
              <a:gd name="connsiteX17" fmla="*/ 2053971 w 4685252"/>
              <a:gd name="connsiteY17" fmla="*/ 4676490 h 4685252"/>
              <a:gd name="connsiteX18" fmla="*/ 2136458 w 4685252"/>
              <a:gd name="connsiteY18" fmla="*/ 4685253 h 4685252"/>
              <a:gd name="connsiteX19" fmla="*/ 4685253 w 4685252"/>
              <a:gd name="connsiteY19" fmla="*/ 2136458 h 4685252"/>
              <a:gd name="connsiteX20" fmla="*/ 4584859 w 4685252"/>
              <a:gd name="connsiteY20" fmla="*/ 1633538 h 4685252"/>
              <a:gd name="connsiteX21" fmla="*/ 4561999 w 4685252"/>
              <a:gd name="connsiteY21" fmla="*/ 1565053 h 4685252"/>
              <a:gd name="connsiteX22" fmla="*/ 1565053 w 4685252"/>
              <a:gd name="connsiteY22" fmla="*/ 4562094 h 4685252"/>
              <a:gd name="connsiteX23" fmla="*/ 1633538 w 4685252"/>
              <a:gd name="connsiteY23" fmla="*/ 4584954 h 4685252"/>
              <a:gd name="connsiteX24" fmla="*/ 4584859 w 4685252"/>
              <a:gd name="connsiteY24" fmla="*/ 1633538 h 4685252"/>
              <a:gd name="connsiteX25" fmla="*/ 4403884 w 4685252"/>
              <a:gd name="connsiteY25" fmla="*/ 1211199 h 4685252"/>
              <a:gd name="connsiteX26" fmla="*/ 4370737 w 4685252"/>
              <a:gd name="connsiteY26" fmla="*/ 1153097 h 4685252"/>
              <a:gd name="connsiteX27" fmla="*/ 1153001 w 4685252"/>
              <a:gd name="connsiteY27" fmla="*/ 4370737 h 4685252"/>
              <a:gd name="connsiteX28" fmla="*/ 1211104 w 4685252"/>
              <a:gd name="connsiteY28" fmla="*/ 4403884 h 4685252"/>
              <a:gd name="connsiteX29" fmla="*/ 4403884 w 4685252"/>
              <a:gd name="connsiteY29" fmla="*/ 1211104 h 4685252"/>
              <a:gd name="connsiteX30" fmla="*/ 3504819 w 4685252"/>
              <a:gd name="connsiteY30" fmla="*/ 300228 h 4685252"/>
              <a:gd name="connsiteX31" fmla="*/ 3445859 w 4685252"/>
              <a:gd name="connsiteY31" fmla="*/ 267843 h 4685252"/>
              <a:gd name="connsiteX32" fmla="*/ 267748 w 4685252"/>
              <a:gd name="connsiteY32" fmla="*/ 3445859 h 4685252"/>
              <a:gd name="connsiteX33" fmla="*/ 300133 w 4685252"/>
              <a:gd name="connsiteY33" fmla="*/ 3504819 h 4685252"/>
              <a:gd name="connsiteX34" fmla="*/ 3504819 w 4685252"/>
              <a:gd name="connsiteY34" fmla="*/ 300133 h 4685252"/>
              <a:gd name="connsiteX35" fmla="*/ 3087243 w 4685252"/>
              <a:gd name="connsiteY35" fmla="*/ 114491 h 4685252"/>
              <a:gd name="connsiteX36" fmla="*/ 3017806 w 4685252"/>
              <a:gd name="connsiteY36" fmla="*/ 92583 h 4685252"/>
              <a:gd name="connsiteX37" fmla="*/ 92488 w 4685252"/>
              <a:gd name="connsiteY37" fmla="*/ 3017711 h 4685252"/>
              <a:gd name="connsiteX38" fmla="*/ 114395 w 4685252"/>
              <a:gd name="connsiteY38" fmla="*/ 3087148 h 4685252"/>
              <a:gd name="connsiteX39" fmla="*/ 3087243 w 4685252"/>
              <a:gd name="connsiteY39" fmla="*/ 114395 h 4685252"/>
              <a:gd name="connsiteX40" fmla="*/ 2590895 w 4685252"/>
              <a:gd name="connsiteY40" fmla="*/ 7239 h 4685252"/>
              <a:gd name="connsiteX41" fmla="*/ 2506790 w 4685252"/>
              <a:gd name="connsiteY41" fmla="*/ 0 h 4685252"/>
              <a:gd name="connsiteX42" fmla="*/ 0 w 4685252"/>
              <a:gd name="connsiteY42" fmla="*/ 2506790 h 4685252"/>
              <a:gd name="connsiteX43" fmla="*/ 7334 w 4685252"/>
              <a:gd name="connsiteY43" fmla="*/ 2590895 h 4685252"/>
              <a:gd name="connsiteX44" fmla="*/ 2590895 w 4685252"/>
              <a:gd name="connsiteY44" fmla="*/ 7239 h 4685252"/>
              <a:gd name="connsiteX45" fmla="*/ 1970818 w 4685252"/>
              <a:gd name="connsiteY45" fmla="*/ 24003 h 4685252"/>
              <a:gd name="connsiteX46" fmla="*/ 1854994 w 4685252"/>
              <a:gd name="connsiteY46" fmla="*/ 45530 h 4685252"/>
              <a:gd name="connsiteX47" fmla="*/ 45530 w 4685252"/>
              <a:gd name="connsiteY47" fmla="*/ 1854994 h 4685252"/>
              <a:gd name="connsiteX48" fmla="*/ 24003 w 4685252"/>
              <a:gd name="connsiteY48" fmla="*/ 1970818 h 4685252"/>
              <a:gd name="connsiteX49" fmla="*/ 1970818 w 4685252"/>
              <a:gd name="connsiteY49" fmla="*/ 24003 h 468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85252" h="4685252">
                <a:moveTo>
                  <a:pt x="851821" y="4159853"/>
                </a:moveTo>
                <a:cubicBezTo>
                  <a:pt x="835152" y="4146137"/>
                  <a:pt x="818674" y="4132136"/>
                  <a:pt x="802386" y="4117943"/>
                </a:cubicBezTo>
                <a:lnTo>
                  <a:pt x="4117848" y="802481"/>
                </a:lnTo>
                <a:cubicBezTo>
                  <a:pt x="4132040" y="818769"/>
                  <a:pt x="4146042" y="835247"/>
                  <a:pt x="4159758" y="851916"/>
                </a:cubicBezTo>
                <a:lnTo>
                  <a:pt x="851821" y="4159853"/>
                </a:lnTo>
                <a:close/>
                <a:moveTo>
                  <a:pt x="548259" y="3860102"/>
                </a:moveTo>
                <a:cubicBezTo>
                  <a:pt x="534257" y="3843623"/>
                  <a:pt x="520541" y="3826859"/>
                  <a:pt x="507111" y="3810000"/>
                </a:cubicBezTo>
                <a:lnTo>
                  <a:pt x="3809905" y="507111"/>
                </a:lnTo>
                <a:cubicBezTo>
                  <a:pt x="3826859" y="520637"/>
                  <a:pt x="3843623" y="534353"/>
                  <a:pt x="3860006" y="548259"/>
                </a:cubicBezTo>
                <a:lnTo>
                  <a:pt x="548259" y="3860006"/>
                </a:lnTo>
                <a:close/>
                <a:moveTo>
                  <a:pt x="2660618" y="4673251"/>
                </a:moveTo>
                <a:cubicBezTo>
                  <a:pt x="2696909" y="4668298"/>
                  <a:pt x="2733199" y="4662583"/>
                  <a:pt x="2769108" y="4656011"/>
                </a:cubicBezTo>
                <a:lnTo>
                  <a:pt x="4655820" y="2769299"/>
                </a:lnTo>
                <a:cubicBezTo>
                  <a:pt x="4662392" y="2733294"/>
                  <a:pt x="4668107" y="2697004"/>
                  <a:pt x="4673060" y="2660714"/>
                </a:cubicBezTo>
                <a:lnTo>
                  <a:pt x="2660523" y="4673251"/>
                </a:lnTo>
                <a:close/>
                <a:moveTo>
                  <a:pt x="4685253" y="2136553"/>
                </a:moveTo>
                <a:cubicBezTo>
                  <a:pt x="4682776" y="2109026"/>
                  <a:pt x="4679918" y="2081498"/>
                  <a:pt x="4676490" y="2054066"/>
                </a:cubicBezTo>
                <a:lnTo>
                  <a:pt x="2053971" y="4676490"/>
                </a:lnTo>
                <a:cubicBezTo>
                  <a:pt x="2081498" y="4679918"/>
                  <a:pt x="2109026" y="4682871"/>
                  <a:pt x="2136458" y="4685253"/>
                </a:cubicBezTo>
                <a:lnTo>
                  <a:pt x="4685253" y="2136458"/>
                </a:lnTo>
                <a:close/>
                <a:moveTo>
                  <a:pt x="4584859" y="1633538"/>
                </a:moveTo>
                <a:cubicBezTo>
                  <a:pt x="4577620" y="1610582"/>
                  <a:pt x="4570000" y="1587818"/>
                  <a:pt x="4561999" y="1565053"/>
                </a:cubicBezTo>
                <a:lnTo>
                  <a:pt x="1565053" y="4562094"/>
                </a:lnTo>
                <a:cubicBezTo>
                  <a:pt x="1587818" y="4570095"/>
                  <a:pt x="1610678" y="4577715"/>
                  <a:pt x="1633538" y="4584954"/>
                </a:cubicBezTo>
                <a:lnTo>
                  <a:pt x="4584859" y="1633538"/>
                </a:lnTo>
                <a:close/>
                <a:moveTo>
                  <a:pt x="4403884" y="1211199"/>
                </a:moveTo>
                <a:cubicBezTo>
                  <a:pt x="4393216" y="1191768"/>
                  <a:pt x="4382072" y="1172432"/>
                  <a:pt x="4370737" y="1153097"/>
                </a:cubicBezTo>
                <a:lnTo>
                  <a:pt x="1153001" y="4370737"/>
                </a:lnTo>
                <a:cubicBezTo>
                  <a:pt x="1172337" y="4382167"/>
                  <a:pt x="1191673" y="4393216"/>
                  <a:pt x="1211104" y="4403884"/>
                </a:cubicBezTo>
                <a:lnTo>
                  <a:pt x="4403884" y="1211104"/>
                </a:lnTo>
                <a:close/>
                <a:moveTo>
                  <a:pt x="3504819" y="300228"/>
                </a:moveTo>
                <a:cubicBezTo>
                  <a:pt x="3485388" y="289179"/>
                  <a:pt x="3465671" y="278416"/>
                  <a:pt x="3445859" y="267843"/>
                </a:cubicBezTo>
                <a:lnTo>
                  <a:pt x="267748" y="3445859"/>
                </a:lnTo>
                <a:cubicBezTo>
                  <a:pt x="278225" y="3465671"/>
                  <a:pt x="289084" y="3485293"/>
                  <a:pt x="300133" y="3504819"/>
                </a:cubicBezTo>
                <a:lnTo>
                  <a:pt x="3504819" y="300133"/>
                </a:lnTo>
                <a:close/>
                <a:moveTo>
                  <a:pt x="3087243" y="114491"/>
                </a:moveTo>
                <a:cubicBezTo>
                  <a:pt x="3064193" y="106871"/>
                  <a:pt x="3040952" y="99536"/>
                  <a:pt x="3017806" y="92583"/>
                </a:cubicBezTo>
                <a:lnTo>
                  <a:pt x="92488" y="3017711"/>
                </a:lnTo>
                <a:cubicBezTo>
                  <a:pt x="99441" y="3040952"/>
                  <a:pt x="106775" y="3064193"/>
                  <a:pt x="114395" y="3087148"/>
                </a:cubicBezTo>
                <a:lnTo>
                  <a:pt x="3087243" y="114395"/>
                </a:lnTo>
                <a:close/>
                <a:moveTo>
                  <a:pt x="2590895" y="7239"/>
                </a:moveTo>
                <a:cubicBezTo>
                  <a:pt x="2562987" y="4286"/>
                  <a:pt x="2534888" y="1905"/>
                  <a:pt x="2506790" y="0"/>
                </a:cubicBezTo>
                <a:lnTo>
                  <a:pt x="0" y="2506790"/>
                </a:lnTo>
                <a:cubicBezTo>
                  <a:pt x="1905" y="2534888"/>
                  <a:pt x="4382" y="2562987"/>
                  <a:pt x="7334" y="2590895"/>
                </a:cubicBezTo>
                <a:lnTo>
                  <a:pt x="2590895" y="7239"/>
                </a:lnTo>
                <a:close/>
                <a:moveTo>
                  <a:pt x="1970818" y="24003"/>
                </a:moveTo>
                <a:cubicBezTo>
                  <a:pt x="1931956" y="30194"/>
                  <a:pt x="1893284" y="37433"/>
                  <a:pt x="1854994" y="45530"/>
                </a:cubicBezTo>
                <a:lnTo>
                  <a:pt x="45530" y="1854994"/>
                </a:lnTo>
                <a:cubicBezTo>
                  <a:pt x="37433" y="1893380"/>
                  <a:pt x="30194" y="1932051"/>
                  <a:pt x="24003" y="1970818"/>
                </a:cubicBezTo>
                <a:lnTo>
                  <a:pt x="1970818" y="24003"/>
                </a:lnTo>
                <a:close/>
              </a:path>
            </a:pathLst>
          </a:custGeom>
          <a:solidFill>
            <a:schemeClr val="accent3"/>
          </a:solidFill>
          <a:ln w="9525" cap="flat">
            <a:noFill/>
            <a:prstDash val="solid"/>
            <a:miter/>
          </a:ln>
        </p:spPr>
        <p:txBody>
          <a:bodyPr rtlCol="0" anchor="ctr"/>
          <a:lstStyle/>
          <a:p>
            <a:endParaRPr lang="en-GB"/>
          </a:p>
        </p:txBody>
      </p:sp>
      <p:pic>
        <p:nvPicPr>
          <p:cNvPr id="6" name="Graphic 5">
            <a:extLst>
              <a:ext uri="{FF2B5EF4-FFF2-40B4-BE49-F238E27FC236}">
                <a16:creationId xmlns:a16="http://schemas.microsoft.com/office/drawing/2014/main" id="{C1CDE3EF-806F-EBE2-B6C9-358A26CD14F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21224" y="5152571"/>
            <a:ext cx="2111953" cy="1078551"/>
          </a:xfrm>
          <a:prstGeom prst="rect">
            <a:avLst/>
          </a:prstGeom>
        </p:spPr>
      </p:pic>
      <p:sp>
        <p:nvSpPr>
          <p:cNvPr id="10" name="Text Placeholder 9">
            <a:extLst>
              <a:ext uri="{FF2B5EF4-FFF2-40B4-BE49-F238E27FC236}">
                <a16:creationId xmlns:a16="http://schemas.microsoft.com/office/drawing/2014/main" id="{6DCBE8F3-82D2-B182-0818-0E225C2276D0}"/>
              </a:ext>
            </a:extLst>
          </p:cNvPr>
          <p:cNvSpPr>
            <a:spLocks noGrp="1"/>
          </p:cNvSpPr>
          <p:nvPr>
            <p:ph type="body" sz="quarter" idx="12" hasCustomPrompt="1"/>
          </p:nvPr>
        </p:nvSpPr>
        <p:spPr>
          <a:xfrm>
            <a:off x="6754813" y="3077468"/>
            <a:ext cx="4678362" cy="784225"/>
          </a:xfrm>
        </p:spPr>
        <p:txBody>
          <a:bodyPr/>
          <a:lstStyle>
            <a:lvl1pPr marL="0" indent="0">
              <a:buNone/>
              <a:defRPr>
                <a:solidFill>
                  <a:schemeClr val="accent2">
                    <a:lumMod val="20000"/>
                    <a:lumOff val="8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endParaRPr lang="en-GB" dirty="0"/>
          </a:p>
        </p:txBody>
      </p:sp>
      <p:sp>
        <p:nvSpPr>
          <p:cNvPr id="3" name="Freeform: Shape 2">
            <a:extLst>
              <a:ext uri="{FF2B5EF4-FFF2-40B4-BE49-F238E27FC236}">
                <a16:creationId xmlns:a16="http://schemas.microsoft.com/office/drawing/2014/main" id="{FAF267C6-B6C4-26A0-7432-75C94F99CE2C}"/>
              </a:ext>
            </a:extLst>
          </p:cNvPr>
          <p:cNvSpPr/>
          <p:nvPr userDrawn="1"/>
        </p:nvSpPr>
        <p:spPr>
          <a:xfrm>
            <a:off x="2362222" y="2683540"/>
            <a:ext cx="3733778" cy="3733998"/>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chemeClr val="bg1"/>
          </a:solidFill>
          <a:ln w="2751" cap="flat">
            <a:noFill/>
            <a:prstDash val="solid"/>
            <a:miter/>
          </a:ln>
        </p:spPr>
        <p:txBody>
          <a:bodyPr rtlCol="0" anchor="ctr"/>
          <a:lstStyle/>
          <a:p>
            <a:endParaRPr lang="en-GB"/>
          </a:p>
        </p:txBody>
      </p:sp>
    </p:spTree>
    <p:extLst>
      <p:ext uri="{BB962C8B-B14F-4D97-AF65-F5344CB8AC3E}">
        <p14:creationId xmlns:p14="http://schemas.microsoft.com/office/powerpoint/2010/main" val="1021760784"/>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divider with image - whit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5DF84B49-A2DF-C9EE-F081-8601B3C9513C}"/>
              </a:ext>
            </a:extLst>
          </p:cNvPr>
          <p:cNvSpPr>
            <a:spLocks noGrp="1"/>
          </p:cNvSpPr>
          <p:nvPr>
            <p:ph type="pic" sz="quarter" idx="17" hasCustomPrompt="1"/>
          </p:nvPr>
        </p:nvSpPr>
        <p:spPr>
          <a:xfrm>
            <a:off x="5143500" y="1228578"/>
            <a:ext cx="7048501" cy="5629423"/>
          </a:xfrm>
          <a:custGeom>
            <a:avLst/>
            <a:gdLst>
              <a:gd name="connsiteX0" fmla="*/ 4166884 w 7048501"/>
              <a:gd name="connsiteY0" fmla="*/ 0 h 5629423"/>
              <a:gd name="connsiteX1" fmla="*/ 6817409 w 7048501"/>
              <a:gd name="connsiteY1" fmla="*/ 951679 h 5629423"/>
              <a:gd name="connsiteX2" fmla="*/ 7048501 w 7048501"/>
              <a:gd name="connsiteY2" fmla="*/ 1161746 h 5629423"/>
              <a:gd name="connsiteX3" fmla="*/ 7048501 w 7048501"/>
              <a:gd name="connsiteY3" fmla="*/ 5629423 h 5629423"/>
              <a:gd name="connsiteX4" fmla="*/ 264221 w 7048501"/>
              <a:gd name="connsiteY4" fmla="*/ 5629423 h 5629423"/>
              <a:gd name="connsiteX5" fmla="*/ 252846 w 7048501"/>
              <a:gd name="connsiteY5" fmla="*/ 5600569 h 5629423"/>
              <a:gd name="connsiteX6" fmla="*/ 0 w 7048501"/>
              <a:gd name="connsiteY6" fmla="*/ 4167606 h 5629423"/>
              <a:gd name="connsiteX7" fmla="*/ 4166884 w 7048501"/>
              <a:gd name="connsiteY7" fmla="*/ 0 h 562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48501" h="5629423">
                <a:moveTo>
                  <a:pt x="4166884" y="0"/>
                </a:moveTo>
                <a:cubicBezTo>
                  <a:pt x="5173705" y="0"/>
                  <a:pt x="6097126" y="357145"/>
                  <a:pt x="6817409" y="951679"/>
                </a:cubicBezTo>
                <a:lnTo>
                  <a:pt x="7048501" y="1161746"/>
                </a:lnTo>
                <a:lnTo>
                  <a:pt x="7048501" y="5629423"/>
                </a:lnTo>
                <a:lnTo>
                  <a:pt x="264221" y="5629423"/>
                </a:lnTo>
                <a:lnTo>
                  <a:pt x="252846" y="5600569"/>
                </a:lnTo>
                <a:cubicBezTo>
                  <a:pt x="89271" y="5153748"/>
                  <a:pt x="0" y="4671104"/>
                  <a:pt x="0" y="4167606"/>
                </a:cubicBezTo>
                <a:cubicBezTo>
                  <a:pt x="0" y="1865901"/>
                  <a:pt x="1865578" y="0"/>
                  <a:pt x="4166884" y="0"/>
                </a:cubicBezTo>
                <a:close/>
              </a:path>
            </a:pathLst>
          </a:custGeom>
          <a:noFill/>
        </p:spPr>
        <p:txBody>
          <a:bodyPr wrap="square" anchor="ctr">
            <a:noAutofit/>
          </a:bodyPr>
          <a:lstStyle>
            <a:lvl1pPr marL="0" indent="0" algn="r">
              <a:buNone/>
              <a:defRPr/>
            </a:lvl1pPr>
          </a:lstStyle>
          <a:p>
            <a:r>
              <a:rPr lang="en-GB" dirty="0"/>
              <a:t>Click icon to add image</a:t>
            </a:r>
          </a:p>
        </p:txBody>
      </p:sp>
      <p:sp>
        <p:nvSpPr>
          <p:cNvPr id="4" name="Date Placeholder 3">
            <a:extLst>
              <a:ext uri="{FF2B5EF4-FFF2-40B4-BE49-F238E27FC236}">
                <a16:creationId xmlns:a16="http://schemas.microsoft.com/office/drawing/2014/main" id="{B3445ACB-6EBA-50E7-3E39-FA134399D28C}"/>
              </a:ext>
            </a:extLst>
          </p:cNvPr>
          <p:cNvSpPr>
            <a:spLocks noGrp="1"/>
          </p:cNvSpPr>
          <p:nvPr>
            <p:ph type="dt" sz="half" idx="12"/>
          </p:nvPr>
        </p:nvSpPr>
        <p:spPr>
          <a:xfrm>
            <a:off x="3320357" y="6346960"/>
            <a:ext cx="1823143" cy="289742"/>
          </a:xfrm>
        </p:spPr>
        <p:txBody>
          <a:bodyPr/>
          <a:lstStyle/>
          <a:p>
            <a:fld id="{D12C0C76-24C0-447F-A92C-09F551C6FC7C}" type="datetime4">
              <a:rPr lang="en-GB" smtClean="0"/>
              <a:t>16 September 2024</a:t>
            </a:fld>
            <a:endParaRPr lang="en-GB" dirty="0"/>
          </a:p>
        </p:txBody>
      </p:sp>
      <p:sp>
        <p:nvSpPr>
          <p:cNvPr id="41" name="Freeform: Shape 40">
            <a:extLst>
              <a:ext uri="{FF2B5EF4-FFF2-40B4-BE49-F238E27FC236}">
                <a16:creationId xmlns:a16="http://schemas.microsoft.com/office/drawing/2014/main" id="{4F85C9E9-E3D9-9C0B-3171-9031FA7276B6}"/>
              </a:ext>
            </a:extLst>
          </p:cNvPr>
          <p:cNvSpPr/>
          <p:nvPr userDrawn="1"/>
        </p:nvSpPr>
        <p:spPr>
          <a:xfrm>
            <a:off x="-1" y="0"/>
            <a:ext cx="7184571" cy="4828880"/>
          </a:xfrm>
          <a:custGeom>
            <a:avLst/>
            <a:gdLst>
              <a:gd name="connsiteX0" fmla="*/ 0 w 7184571"/>
              <a:gd name="connsiteY0" fmla="*/ 0 h 4828880"/>
              <a:gd name="connsiteX1" fmla="*/ 7034910 w 7184571"/>
              <a:gd name="connsiteY1" fmla="*/ 0 h 4828880"/>
              <a:gd name="connsiteX2" fmla="*/ 7065671 w 7184571"/>
              <a:gd name="connsiteY2" fmla="*/ 108327 h 4828880"/>
              <a:gd name="connsiteX3" fmla="*/ 7184571 w 7184571"/>
              <a:gd name="connsiteY3" fmla="*/ 1052182 h 4828880"/>
              <a:gd name="connsiteX4" fmla="*/ 3407872 w 7184571"/>
              <a:gd name="connsiteY4" fmla="*/ 4828880 h 4828880"/>
              <a:gd name="connsiteX5" fmla="*/ 87000 w 7184571"/>
              <a:gd name="connsiteY5" fmla="*/ 2852380 h 4828880"/>
              <a:gd name="connsiteX6" fmla="*/ 0 w 7184571"/>
              <a:gd name="connsiteY6" fmla="*/ 2671781 h 482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4571" h="4828880">
                <a:moveTo>
                  <a:pt x="0" y="0"/>
                </a:moveTo>
                <a:lnTo>
                  <a:pt x="7034910" y="0"/>
                </a:lnTo>
                <a:lnTo>
                  <a:pt x="7065671" y="108327"/>
                </a:lnTo>
                <a:cubicBezTo>
                  <a:pt x="7143290" y="410007"/>
                  <a:pt x="7184571" y="726274"/>
                  <a:pt x="7184571" y="1052182"/>
                </a:cubicBezTo>
                <a:cubicBezTo>
                  <a:pt x="7184571" y="3137995"/>
                  <a:pt x="5493685" y="4828880"/>
                  <a:pt x="3407872" y="4828880"/>
                </a:cubicBezTo>
                <a:cubicBezTo>
                  <a:pt x="1973876" y="4828880"/>
                  <a:pt x="726544" y="4029672"/>
                  <a:pt x="87000" y="2852380"/>
                </a:cubicBezTo>
                <a:lnTo>
                  <a:pt x="0" y="2671781"/>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 name="Footer Placeholder 4">
            <a:extLst>
              <a:ext uri="{FF2B5EF4-FFF2-40B4-BE49-F238E27FC236}">
                <a16:creationId xmlns:a16="http://schemas.microsoft.com/office/drawing/2014/main" id="{9A23AC90-194E-B680-C8E7-D072494AB888}"/>
              </a:ext>
            </a:extLst>
          </p:cNvPr>
          <p:cNvSpPr>
            <a:spLocks noGrp="1"/>
          </p:cNvSpPr>
          <p:nvPr>
            <p:ph type="ftr" sz="quarter" idx="13"/>
          </p:nvPr>
        </p:nvSpPr>
        <p:spPr/>
        <p:txBody>
          <a:bodyPr/>
          <a:lstStyle/>
          <a:p>
            <a:r>
              <a:rPr lang="en-GB"/>
              <a:t>Edit footer and slide settings by going to the Insert tab &gt; Header and Footer</a:t>
            </a:r>
            <a:endParaRPr lang="en-GB" dirty="0"/>
          </a:p>
        </p:txBody>
      </p:sp>
      <p:sp>
        <p:nvSpPr>
          <p:cNvPr id="6" name="Slide Number Placeholder 5">
            <a:extLst>
              <a:ext uri="{FF2B5EF4-FFF2-40B4-BE49-F238E27FC236}">
                <a16:creationId xmlns:a16="http://schemas.microsoft.com/office/drawing/2014/main" id="{AA8A2396-A344-D6F5-3D91-0709B9A505E7}"/>
              </a:ext>
            </a:extLst>
          </p:cNvPr>
          <p:cNvSpPr>
            <a:spLocks noGrp="1"/>
          </p:cNvSpPr>
          <p:nvPr>
            <p:ph type="sldNum" sz="quarter" idx="14"/>
          </p:nvPr>
        </p:nvSpPr>
        <p:spPr/>
        <p:txBody>
          <a:bodyPr/>
          <a:lstStyle/>
          <a:p>
            <a:fld id="{A4F7B0B9-D3BE-446D-9B00-A6C10F9707DD}" type="slidenum">
              <a:rPr lang="en-GB" smtClean="0"/>
              <a:pPr/>
              <a:t>‹#›</a:t>
            </a:fld>
            <a:endParaRPr lang="en-GB" dirty="0"/>
          </a:p>
        </p:txBody>
      </p:sp>
      <p:sp>
        <p:nvSpPr>
          <p:cNvPr id="7" name="Subtitle 2">
            <a:extLst>
              <a:ext uri="{FF2B5EF4-FFF2-40B4-BE49-F238E27FC236}">
                <a16:creationId xmlns:a16="http://schemas.microsoft.com/office/drawing/2014/main" id="{F5747586-B510-AE22-1CE4-836F43451E4E}"/>
              </a:ext>
            </a:extLst>
          </p:cNvPr>
          <p:cNvSpPr>
            <a:spLocks noGrp="1"/>
          </p:cNvSpPr>
          <p:nvPr>
            <p:ph type="subTitle" idx="1" hasCustomPrompt="1"/>
          </p:nvPr>
        </p:nvSpPr>
        <p:spPr>
          <a:xfrm>
            <a:off x="540000" y="5134521"/>
            <a:ext cx="4264229" cy="803254"/>
          </a:xfrm>
        </p:spPr>
        <p:txBody>
          <a:bodyPr wrap="square" lIns="0" tIns="0" rIns="0" bIns="0" anchor="ctr">
            <a:normAutofit/>
          </a:bodyPr>
          <a:lstStyle>
            <a:lvl1pPr marL="0" indent="0" algn="l">
              <a:spcBef>
                <a:spcPts val="0"/>
              </a:spcBef>
              <a:spcAft>
                <a:spcPts val="0"/>
              </a:spcAft>
              <a:buNone/>
              <a:defRPr sz="20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Additional information</a:t>
            </a:r>
            <a:endParaRPr lang="en-GB" dirty="0"/>
          </a:p>
        </p:txBody>
      </p:sp>
      <p:sp>
        <p:nvSpPr>
          <p:cNvPr id="38" name="Freeform: Shape 37">
            <a:extLst>
              <a:ext uri="{FF2B5EF4-FFF2-40B4-BE49-F238E27FC236}">
                <a16:creationId xmlns:a16="http://schemas.microsoft.com/office/drawing/2014/main" id="{87164533-76B4-DE60-A254-C8830A390BAF}"/>
              </a:ext>
            </a:extLst>
          </p:cNvPr>
          <p:cNvSpPr/>
          <p:nvPr userDrawn="1"/>
        </p:nvSpPr>
        <p:spPr>
          <a:xfrm>
            <a:off x="540027" y="3424521"/>
            <a:ext cx="1403724" cy="1403806"/>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chemeClr val="accent1"/>
          </a:solidFill>
          <a:ln w="2751" cap="flat">
            <a:noFill/>
            <a:prstDash val="solid"/>
            <a:miter/>
          </a:ln>
        </p:spPr>
        <p:txBody>
          <a:bodyPr rtlCol="0" anchor="ctr"/>
          <a:lstStyle/>
          <a:p>
            <a:endParaRPr lang="en-GB"/>
          </a:p>
        </p:txBody>
      </p:sp>
      <p:sp>
        <p:nvSpPr>
          <p:cNvPr id="39" name="Text Placeholder 38">
            <a:extLst>
              <a:ext uri="{FF2B5EF4-FFF2-40B4-BE49-F238E27FC236}">
                <a16:creationId xmlns:a16="http://schemas.microsoft.com/office/drawing/2014/main" id="{CC6814C8-DC1A-2A25-6D61-F552407ECEFB}"/>
              </a:ext>
            </a:extLst>
          </p:cNvPr>
          <p:cNvSpPr>
            <a:spLocks noGrp="1"/>
          </p:cNvSpPr>
          <p:nvPr>
            <p:ph type="body" sz="quarter" idx="18" hasCustomPrompt="1"/>
          </p:nvPr>
        </p:nvSpPr>
        <p:spPr>
          <a:xfrm>
            <a:off x="0" y="0"/>
            <a:ext cx="7184571" cy="4828880"/>
          </a:xfrm>
          <a:custGeom>
            <a:avLst/>
            <a:gdLst>
              <a:gd name="connsiteX0" fmla="*/ 0 w 7000070"/>
              <a:gd name="connsiteY0" fmla="*/ 0 h 4704874"/>
              <a:gd name="connsiteX1" fmla="*/ 6854252 w 7000070"/>
              <a:gd name="connsiteY1" fmla="*/ 0 h 4704874"/>
              <a:gd name="connsiteX2" fmla="*/ 6884223 w 7000070"/>
              <a:gd name="connsiteY2" fmla="*/ 105545 h 4704874"/>
              <a:gd name="connsiteX3" fmla="*/ 7000070 w 7000070"/>
              <a:gd name="connsiteY3" fmla="*/ 1025162 h 4704874"/>
              <a:gd name="connsiteX4" fmla="*/ 3320357 w 7000070"/>
              <a:gd name="connsiteY4" fmla="*/ 4704874 h 4704874"/>
              <a:gd name="connsiteX5" fmla="*/ 84766 w 7000070"/>
              <a:gd name="connsiteY5" fmla="*/ 2779131 h 4704874"/>
              <a:gd name="connsiteX6" fmla="*/ 0 w 7000070"/>
              <a:gd name="connsiteY6" fmla="*/ 2603169 h 470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0070" h="4704874">
                <a:moveTo>
                  <a:pt x="0" y="0"/>
                </a:moveTo>
                <a:lnTo>
                  <a:pt x="6854252" y="0"/>
                </a:lnTo>
                <a:lnTo>
                  <a:pt x="6884223" y="105545"/>
                </a:lnTo>
                <a:cubicBezTo>
                  <a:pt x="6959849" y="399478"/>
                  <a:pt x="7000070" y="707623"/>
                  <a:pt x="7000070" y="1025162"/>
                </a:cubicBezTo>
                <a:cubicBezTo>
                  <a:pt x="7000070" y="3057411"/>
                  <a:pt x="5352606" y="4704874"/>
                  <a:pt x="3320357" y="4704874"/>
                </a:cubicBezTo>
                <a:cubicBezTo>
                  <a:pt x="1923186" y="4704874"/>
                  <a:pt x="707886" y="3926190"/>
                  <a:pt x="84766" y="2779131"/>
                </a:cubicBezTo>
                <a:lnTo>
                  <a:pt x="0" y="2603169"/>
                </a:lnTo>
                <a:close/>
              </a:path>
            </a:pathLst>
          </a:custGeom>
          <a:noFill/>
        </p:spPr>
        <p:txBody>
          <a:bodyPr wrap="square" lIns="1152000" rIns="720000" bIns="0" anchor="ctr">
            <a:normAutofit/>
          </a:bodyPr>
          <a:lstStyle>
            <a:lvl1pPr marL="0" indent="0">
              <a:lnSpc>
                <a:spcPct val="90000"/>
              </a:lnSpc>
              <a:buNone/>
              <a:defRPr sz="5400" b="1">
                <a:solidFill>
                  <a:schemeClr val="accent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Section title</a:t>
            </a:r>
            <a:endParaRPr lang="en-GB" dirty="0"/>
          </a:p>
        </p:txBody>
      </p:sp>
      <p:sp>
        <p:nvSpPr>
          <p:cNvPr id="8" name="Text Placeholder 7">
            <a:extLst>
              <a:ext uri="{FF2B5EF4-FFF2-40B4-BE49-F238E27FC236}">
                <a16:creationId xmlns:a16="http://schemas.microsoft.com/office/drawing/2014/main" id="{DCE686D1-5B70-1416-1EE1-A51E080F29FC}"/>
              </a:ext>
            </a:extLst>
          </p:cNvPr>
          <p:cNvSpPr>
            <a:spLocks noGrp="1"/>
          </p:cNvSpPr>
          <p:nvPr>
            <p:ph type="body" sz="quarter" idx="15" hasCustomPrompt="1"/>
          </p:nvPr>
        </p:nvSpPr>
        <p:spPr>
          <a:xfrm>
            <a:off x="1165276" y="360000"/>
            <a:ext cx="1365250" cy="1330325"/>
          </a:xfrm>
        </p:spPr>
        <p:txBody>
          <a:bodyPr>
            <a:normAutofit/>
          </a:bodyPr>
          <a:lstStyle>
            <a:lvl1pPr marL="0" indent="0">
              <a:buNone/>
              <a:defRPr sz="7200">
                <a:solidFill>
                  <a:schemeClr val="accent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endParaRPr lang="en-GB" dirty="0"/>
          </a:p>
        </p:txBody>
      </p:sp>
    </p:spTree>
    <p:extLst>
      <p:ext uri="{BB962C8B-B14F-4D97-AF65-F5344CB8AC3E}">
        <p14:creationId xmlns:p14="http://schemas.microsoft.com/office/powerpoint/2010/main" val="234063177"/>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divider without image - white">
    <p:spTree>
      <p:nvGrpSpPr>
        <p:cNvPr id="1" name=""/>
        <p:cNvGrpSpPr/>
        <p:nvPr/>
      </p:nvGrpSpPr>
      <p:grpSpPr>
        <a:xfrm>
          <a:off x="0" y="0"/>
          <a:ext cx="0" cy="0"/>
          <a:chOff x="0" y="0"/>
          <a:chExt cx="0" cy="0"/>
        </a:xfrm>
      </p:grpSpPr>
      <p:sp>
        <p:nvSpPr>
          <p:cNvPr id="32" name="Graphic 30">
            <a:extLst>
              <a:ext uri="{FF2B5EF4-FFF2-40B4-BE49-F238E27FC236}">
                <a16:creationId xmlns:a16="http://schemas.microsoft.com/office/drawing/2014/main" id="{321AB80E-B2C2-557A-5105-D08A24A500F9}"/>
              </a:ext>
            </a:extLst>
          </p:cNvPr>
          <p:cNvSpPr/>
          <p:nvPr/>
        </p:nvSpPr>
        <p:spPr>
          <a:xfrm>
            <a:off x="6772616" y="1746476"/>
            <a:ext cx="6236071" cy="6236071"/>
          </a:xfrm>
          <a:custGeom>
            <a:avLst/>
            <a:gdLst>
              <a:gd name="connsiteX0" fmla="*/ 851821 w 4685252"/>
              <a:gd name="connsiteY0" fmla="*/ 4159853 h 4685252"/>
              <a:gd name="connsiteX1" fmla="*/ 802386 w 4685252"/>
              <a:gd name="connsiteY1" fmla="*/ 4117943 h 4685252"/>
              <a:gd name="connsiteX2" fmla="*/ 4117848 w 4685252"/>
              <a:gd name="connsiteY2" fmla="*/ 802481 h 4685252"/>
              <a:gd name="connsiteX3" fmla="*/ 4159758 w 4685252"/>
              <a:gd name="connsiteY3" fmla="*/ 851916 h 4685252"/>
              <a:gd name="connsiteX4" fmla="*/ 851821 w 4685252"/>
              <a:gd name="connsiteY4" fmla="*/ 4159853 h 4685252"/>
              <a:gd name="connsiteX5" fmla="*/ 548259 w 4685252"/>
              <a:gd name="connsiteY5" fmla="*/ 3860102 h 4685252"/>
              <a:gd name="connsiteX6" fmla="*/ 507111 w 4685252"/>
              <a:gd name="connsiteY6" fmla="*/ 3810000 h 4685252"/>
              <a:gd name="connsiteX7" fmla="*/ 3809905 w 4685252"/>
              <a:gd name="connsiteY7" fmla="*/ 507111 h 4685252"/>
              <a:gd name="connsiteX8" fmla="*/ 3860006 w 4685252"/>
              <a:gd name="connsiteY8" fmla="*/ 548259 h 4685252"/>
              <a:gd name="connsiteX9" fmla="*/ 548259 w 4685252"/>
              <a:gd name="connsiteY9" fmla="*/ 3860006 h 4685252"/>
              <a:gd name="connsiteX10" fmla="*/ 2660618 w 4685252"/>
              <a:gd name="connsiteY10" fmla="*/ 4673251 h 4685252"/>
              <a:gd name="connsiteX11" fmla="*/ 2769108 w 4685252"/>
              <a:gd name="connsiteY11" fmla="*/ 4656011 h 4685252"/>
              <a:gd name="connsiteX12" fmla="*/ 4655820 w 4685252"/>
              <a:gd name="connsiteY12" fmla="*/ 2769299 h 4685252"/>
              <a:gd name="connsiteX13" fmla="*/ 4673060 w 4685252"/>
              <a:gd name="connsiteY13" fmla="*/ 2660714 h 4685252"/>
              <a:gd name="connsiteX14" fmla="*/ 2660523 w 4685252"/>
              <a:gd name="connsiteY14" fmla="*/ 4673251 h 4685252"/>
              <a:gd name="connsiteX15" fmla="*/ 4685253 w 4685252"/>
              <a:gd name="connsiteY15" fmla="*/ 2136553 h 4685252"/>
              <a:gd name="connsiteX16" fmla="*/ 4676490 w 4685252"/>
              <a:gd name="connsiteY16" fmla="*/ 2054066 h 4685252"/>
              <a:gd name="connsiteX17" fmla="*/ 2053971 w 4685252"/>
              <a:gd name="connsiteY17" fmla="*/ 4676490 h 4685252"/>
              <a:gd name="connsiteX18" fmla="*/ 2136458 w 4685252"/>
              <a:gd name="connsiteY18" fmla="*/ 4685253 h 4685252"/>
              <a:gd name="connsiteX19" fmla="*/ 4685253 w 4685252"/>
              <a:gd name="connsiteY19" fmla="*/ 2136458 h 4685252"/>
              <a:gd name="connsiteX20" fmla="*/ 4584859 w 4685252"/>
              <a:gd name="connsiteY20" fmla="*/ 1633538 h 4685252"/>
              <a:gd name="connsiteX21" fmla="*/ 4561999 w 4685252"/>
              <a:gd name="connsiteY21" fmla="*/ 1565053 h 4685252"/>
              <a:gd name="connsiteX22" fmla="*/ 1565053 w 4685252"/>
              <a:gd name="connsiteY22" fmla="*/ 4562094 h 4685252"/>
              <a:gd name="connsiteX23" fmla="*/ 1633538 w 4685252"/>
              <a:gd name="connsiteY23" fmla="*/ 4584954 h 4685252"/>
              <a:gd name="connsiteX24" fmla="*/ 4584859 w 4685252"/>
              <a:gd name="connsiteY24" fmla="*/ 1633538 h 4685252"/>
              <a:gd name="connsiteX25" fmla="*/ 4403884 w 4685252"/>
              <a:gd name="connsiteY25" fmla="*/ 1211199 h 4685252"/>
              <a:gd name="connsiteX26" fmla="*/ 4370737 w 4685252"/>
              <a:gd name="connsiteY26" fmla="*/ 1153097 h 4685252"/>
              <a:gd name="connsiteX27" fmla="*/ 1153001 w 4685252"/>
              <a:gd name="connsiteY27" fmla="*/ 4370737 h 4685252"/>
              <a:gd name="connsiteX28" fmla="*/ 1211104 w 4685252"/>
              <a:gd name="connsiteY28" fmla="*/ 4403884 h 4685252"/>
              <a:gd name="connsiteX29" fmla="*/ 4403884 w 4685252"/>
              <a:gd name="connsiteY29" fmla="*/ 1211104 h 4685252"/>
              <a:gd name="connsiteX30" fmla="*/ 3504819 w 4685252"/>
              <a:gd name="connsiteY30" fmla="*/ 300228 h 4685252"/>
              <a:gd name="connsiteX31" fmla="*/ 3445859 w 4685252"/>
              <a:gd name="connsiteY31" fmla="*/ 267843 h 4685252"/>
              <a:gd name="connsiteX32" fmla="*/ 267748 w 4685252"/>
              <a:gd name="connsiteY32" fmla="*/ 3445859 h 4685252"/>
              <a:gd name="connsiteX33" fmla="*/ 300133 w 4685252"/>
              <a:gd name="connsiteY33" fmla="*/ 3504819 h 4685252"/>
              <a:gd name="connsiteX34" fmla="*/ 3504819 w 4685252"/>
              <a:gd name="connsiteY34" fmla="*/ 300133 h 4685252"/>
              <a:gd name="connsiteX35" fmla="*/ 3087243 w 4685252"/>
              <a:gd name="connsiteY35" fmla="*/ 114491 h 4685252"/>
              <a:gd name="connsiteX36" fmla="*/ 3017806 w 4685252"/>
              <a:gd name="connsiteY36" fmla="*/ 92583 h 4685252"/>
              <a:gd name="connsiteX37" fmla="*/ 92488 w 4685252"/>
              <a:gd name="connsiteY37" fmla="*/ 3017711 h 4685252"/>
              <a:gd name="connsiteX38" fmla="*/ 114395 w 4685252"/>
              <a:gd name="connsiteY38" fmla="*/ 3087148 h 4685252"/>
              <a:gd name="connsiteX39" fmla="*/ 3087243 w 4685252"/>
              <a:gd name="connsiteY39" fmla="*/ 114395 h 4685252"/>
              <a:gd name="connsiteX40" fmla="*/ 2590895 w 4685252"/>
              <a:gd name="connsiteY40" fmla="*/ 7239 h 4685252"/>
              <a:gd name="connsiteX41" fmla="*/ 2506790 w 4685252"/>
              <a:gd name="connsiteY41" fmla="*/ 0 h 4685252"/>
              <a:gd name="connsiteX42" fmla="*/ 0 w 4685252"/>
              <a:gd name="connsiteY42" fmla="*/ 2506790 h 4685252"/>
              <a:gd name="connsiteX43" fmla="*/ 7334 w 4685252"/>
              <a:gd name="connsiteY43" fmla="*/ 2590895 h 4685252"/>
              <a:gd name="connsiteX44" fmla="*/ 2590895 w 4685252"/>
              <a:gd name="connsiteY44" fmla="*/ 7239 h 4685252"/>
              <a:gd name="connsiteX45" fmla="*/ 1970818 w 4685252"/>
              <a:gd name="connsiteY45" fmla="*/ 24003 h 4685252"/>
              <a:gd name="connsiteX46" fmla="*/ 1854994 w 4685252"/>
              <a:gd name="connsiteY46" fmla="*/ 45530 h 4685252"/>
              <a:gd name="connsiteX47" fmla="*/ 45530 w 4685252"/>
              <a:gd name="connsiteY47" fmla="*/ 1854994 h 4685252"/>
              <a:gd name="connsiteX48" fmla="*/ 24003 w 4685252"/>
              <a:gd name="connsiteY48" fmla="*/ 1970818 h 4685252"/>
              <a:gd name="connsiteX49" fmla="*/ 1970818 w 4685252"/>
              <a:gd name="connsiteY49" fmla="*/ 24003 h 468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85252" h="4685252">
                <a:moveTo>
                  <a:pt x="851821" y="4159853"/>
                </a:moveTo>
                <a:cubicBezTo>
                  <a:pt x="835152" y="4146137"/>
                  <a:pt x="818674" y="4132136"/>
                  <a:pt x="802386" y="4117943"/>
                </a:cubicBezTo>
                <a:lnTo>
                  <a:pt x="4117848" y="802481"/>
                </a:lnTo>
                <a:cubicBezTo>
                  <a:pt x="4132040" y="818769"/>
                  <a:pt x="4146042" y="835247"/>
                  <a:pt x="4159758" y="851916"/>
                </a:cubicBezTo>
                <a:lnTo>
                  <a:pt x="851821" y="4159853"/>
                </a:lnTo>
                <a:close/>
                <a:moveTo>
                  <a:pt x="548259" y="3860102"/>
                </a:moveTo>
                <a:cubicBezTo>
                  <a:pt x="534257" y="3843623"/>
                  <a:pt x="520541" y="3826859"/>
                  <a:pt x="507111" y="3810000"/>
                </a:cubicBezTo>
                <a:lnTo>
                  <a:pt x="3809905" y="507111"/>
                </a:lnTo>
                <a:cubicBezTo>
                  <a:pt x="3826859" y="520637"/>
                  <a:pt x="3843623" y="534353"/>
                  <a:pt x="3860006" y="548259"/>
                </a:cubicBezTo>
                <a:lnTo>
                  <a:pt x="548259" y="3860006"/>
                </a:lnTo>
                <a:close/>
                <a:moveTo>
                  <a:pt x="2660618" y="4673251"/>
                </a:moveTo>
                <a:cubicBezTo>
                  <a:pt x="2696909" y="4668298"/>
                  <a:pt x="2733199" y="4662583"/>
                  <a:pt x="2769108" y="4656011"/>
                </a:cubicBezTo>
                <a:lnTo>
                  <a:pt x="4655820" y="2769299"/>
                </a:lnTo>
                <a:cubicBezTo>
                  <a:pt x="4662392" y="2733294"/>
                  <a:pt x="4668107" y="2697004"/>
                  <a:pt x="4673060" y="2660714"/>
                </a:cubicBezTo>
                <a:lnTo>
                  <a:pt x="2660523" y="4673251"/>
                </a:lnTo>
                <a:close/>
                <a:moveTo>
                  <a:pt x="4685253" y="2136553"/>
                </a:moveTo>
                <a:cubicBezTo>
                  <a:pt x="4682776" y="2109026"/>
                  <a:pt x="4679918" y="2081498"/>
                  <a:pt x="4676490" y="2054066"/>
                </a:cubicBezTo>
                <a:lnTo>
                  <a:pt x="2053971" y="4676490"/>
                </a:lnTo>
                <a:cubicBezTo>
                  <a:pt x="2081498" y="4679918"/>
                  <a:pt x="2109026" y="4682871"/>
                  <a:pt x="2136458" y="4685253"/>
                </a:cubicBezTo>
                <a:lnTo>
                  <a:pt x="4685253" y="2136458"/>
                </a:lnTo>
                <a:close/>
                <a:moveTo>
                  <a:pt x="4584859" y="1633538"/>
                </a:moveTo>
                <a:cubicBezTo>
                  <a:pt x="4577620" y="1610582"/>
                  <a:pt x="4570000" y="1587818"/>
                  <a:pt x="4561999" y="1565053"/>
                </a:cubicBezTo>
                <a:lnTo>
                  <a:pt x="1565053" y="4562094"/>
                </a:lnTo>
                <a:cubicBezTo>
                  <a:pt x="1587818" y="4570095"/>
                  <a:pt x="1610678" y="4577715"/>
                  <a:pt x="1633538" y="4584954"/>
                </a:cubicBezTo>
                <a:lnTo>
                  <a:pt x="4584859" y="1633538"/>
                </a:lnTo>
                <a:close/>
                <a:moveTo>
                  <a:pt x="4403884" y="1211199"/>
                </a:moveTo>
                <a:cubicBezTo>
                  <a:pt x="4393216" y="1191768"/>
                  <a:pt x="4382072" y="1172432"/>
                  <a:pt x="4370737" y="1153097"/>
                </a:cubicBezTo>
                <a:lnTo>
                  <a:pt x="1153001" y="4370737"/>
                </a:lnTo>
                <a:cubicBezTo>
                  <a:pt x="1172337" y="4382167"/>
                  <a:pt x="1191673" y="4393216"/>
                  <a:pt x="1211104" y="4403884"/>
                </a:cubicBezTo>
                <a:lnTo>
                  <a:pt x="4403884" y="1211104"/>
                </a:lnTo>
                <a:close/>
                <a:moveTo>
                  <a:pt x="3504819" y="300228"/>
                </a:moveTo>
                <a:cubicBezTo>
                  <a:pt x="3485388" y="289179"/>
                  <a:pt x="3465671" y="278416"/>
                  <a:pt x="3445859" y="267843"/>
                </a:cubicBezTo>
                <a:lnTo>
                  <a:pt x="267748" y="3445859"/>
                </a:lnTo>
                <a:cubicBezTo>
                  <a:pt x="278225" y="3465671"/>
                  <a:pt x="289084" y="3485293"/>
                  <a:pt x="300133" y="3504819"/>
                </a:cubicBezTo>
                <a:lnTo>
                  <a:pt x="3504819" y="300133"/>
                </a:lnTo>
                <a:close/>
                <a:moveTo>
                  <a:pt x="3087243" y="114491"/>
                </a:moveTo>
                <a:cubicBezTo>
                  <a:pt x="3064193" y="106871"/>
                  <a:pt x="3040952" y="99536"/>
                  <a:pt x="3017806" y="92583"/>
                </a:cubicBezTo>
                <a:lnTo>
                  <a:pt x="92488" y="3017711"/>
                </a:lnTo>
                <a:cubicBezTo>
                  <a:pt x="99441" y="3040952"/>
                  <a:pt x="106775" y="3064193"/>
                  <a:pt x="114395" y="3087148"/>
                </a:cubicBezTo>
                <a:lnTo>
                  <a:pt x="3087243" y="114395"/>
                </a:lnTo>
                <a:close/>
                <a:moveTo>
                  <a:pt x="2590895" y="7239"/>
                </a:moveTo>
                <a:cubicBezTo>
                  <a:pt x="2562987" y="4286"/>
                  <a:pt x="2534888" y="1905"/>
                  <a:pt x="2506790" y="0"/>
                </a:cubicBezTo>
                <a:lnTo>
                  <a:pt x="0" y="2506790"/>
                </a:lnTo>
                <a:cubicBezTo>
                  <a:pt x="1905" y="2534888"/>
                  <a:pt x="4382" y="2562987"/>
                  <a:pt x="7334" y="2590895"/>
                </a:cubicBezTo>
                <a:lnTo>
                  <a:pt x="2590895" y="7239"/>
                </a:lnTo>
                <a:close/>
                <a:moveTo>
                  <a:pt x="1970818" y="24003"/>
                </a:moveTo>
                <a:cubicBezTo>
                  <a:pt x="1931956" y="30194"/>
                  <a:pt x="1893284" y="37433"/>
                  <a:pt x="1854994" y="45530"/>
                </a:cubicBezTo>
                <a:lnTo>
                  <a:pt x="45530" y="1854994"/>
                </a:lnTo>
                <a:cubicBezTo>
                  <a:pt x="37433" y="1893380"/>
                  <a:pt x="30194" y="1932051"/>
                  <a:pt x="24003" y="1970818"/>
                </a:cubicBezTo>
                <a:lnTo>
                  <a:pt x="1970818" y="24003"/>
                </a:lnTo>
                <a:close/>
              </a:path>
            </a:pathLst>
          </a:custGeom>
          <a:solidFill>
            <a:schemeClr val="accent2">
              <a:lumMod val="75000"/>
              <a:alpha val="50000"/>
            </a:schemeClr>
          </a:solidFill>
          <a:ln w="9525" cap="flat">
            <a:noFill/>
            <a:prstDash val="solid"/>
            <a:miter/>
          </a:ln>
        </p:spPr>
        <p:txBody>
          <a:bodyPr rtlCol="0" anchor="ctr"/>
          <a:lstStyle/>
          <a:p>
            <a:endParaRPr lang="en-GB"/>
          </a:p>
        </p:txBody>
      </p:sp>
      <p:sp>
        <p:nvSpPr>
          <p:cNvPr id="4" name="Date Placeholder 3">
            <a:extLst>
              <a:ext uri="{FF2B5EF4-FFF2-40B4-BE49-F238E27FC236}">
                <a16:creationId xmlns:a16="http://schemas.microsoft.com/office/drawing/2014/main" id="{B3445ACB-6EBA-50E7-3E39-FA134399D28C}"/>
              </a:ext>
            </a:extLst>
          </p:cNvPr>
          <p:cNvSpPr>
            <a:spLocks noGrp="1"/>
          </p:cNvSpPr>
          <p:nvPr>
            <p:ph type="dt" sz="half" idx="12"/>
          </p:nvPr>
        </p:nvSpPr>
        <p:spPr>
          <a:xfrm>
            <a:off x="3320357" y="6346960"/>
            <a:ext cx="1823143" cy="289742"/>
          </a:xfrm>
        </p:spPr>
        <p:txBody>
          <a:bodyPr/>
          <a:lstStyle/>
          <a:p>
            <a:fld id="{D12C0C76-24C0-447F-A92C-09F551C6FC7C}" type="datetime4">
              <a:rPr lang="en-GB" smtClean="0"/>
              <a:t>16 September 2024</a:t>
            </a:fld>
            <a:endParaRPr lang="en-GB" dirty="0"/>
          </a:p>
        </p:txBody>
      </p:sp>
      <p:sp>
        <p:nvSpPr>
          <p:cNvPr id="5" name="Footer Placeholder 4">
            <a:extLst>
              <a:ext uri="{FF2B5EF4-FFF2-40B4-BE49-F238E27FC236}">
                <a16:creationId xmlns:a16="http://schemas.microsoft.com/office/drawing/2014/main" id="{9A23AC90-194E-B680-C8E7-D072494AB888}"/>
              </a:ext>
            </a:extLst>
          </p:cNvPr>
          <p:cNvSpPr>
            <a:spLocks noGrp="1"/>
          </p:cNvSpPr>
          <p:nvPr>
            <p:ph type="ftr" sz="quarter" idx="13"/>
          </p:nvPr>
        </p:nvSpPr>
        <p:spPr/>
        <p:txBody>
          <a:bodyPr/>
          <a:lstStyle/>
          <a:p>
            <a:r>
              <a:rPr lang="en-GB"/>
              <a:t>Edit footer and slide settings by going to the Insert tab &gt; Header and Footer</a:t>
            </a:r>
            <a:endParaRPr lang="en-GB" dirty="0"/>
          </a:p>
        </p:txBody>
      </p:sp>
      <p:sp>
        <p:nvSpPr>
          <p:cNvPr id="13" name="Freeform: Shape 12">
            <a:extLst>
              <a:ext uri="{FF2B5EF4-FFF2-40B4-BE49-F238E27FC236}">
                <a16:creationId xmlns:a16="http://schemas.microsoft.com/office/drawing/2014/main" id="{E0011175-7C0A-70C9-B387-C089947BF006}"/>
              </a:ext>
            </a:extLst>
          </p:cNvPr>
          <p:cNvSpPr/>
          <p:nvPr userDrawn="1"/>
        </p:nvSpPr>
        <p:spPr>
          <a:xfrm>
            <a:off x="-1" y="0"/>
            <a:ext cx="8594749" cy="5776686"/>
          </a:xfrm>
          <a:custGeom>
            <a:avLst/>
            <a:gdLst>
              <a:gd name="connsiteX0" fmla="*/ 0 w 8594749"/>
              <a:gd name="connsiteY0" fmla="*/ 0 h 5776686"/>
              <a:gd name="connsiteX1" fmla="*/ 8415712 w 8594749"/>
              <a:gd name="connsiteY1" fmla="*/ 0 h 5776686"/>
              <a:gd name="connsiteX2" fmla="*/ 8452511 w 8594749"/>
              <a:gd name="connsiteY2" fmla="*/ 129589 h 5776686"/>
              <a:gd name="connsiteX3" fmla="*/ 8594749 w 8594749"/>
              <a:gd name="connsiteY3" fmla="*/ 1258703 h 5776686"/>
              <a:gd name="connsiteX4" fmla="*/ 4076765 w 8594749"/>
              <a:gd name="connsiteY4" fmla="*/ 5776686 h 5776686"/>
              <a:gd name="connsiteX5" fmla="*/ 104077 w 8594749"/>
              <a:gd name="connsiteY5" fmla="*/ 3412242 h 5776686"/>
              <a:gd name="connsiteX6" fmla="*/ 0 w 8594749"/>
              <a:gd name="connsiteY6" fmla="*/ 3196194 h 5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94749" h="5776686">
                <a:moveTo>
                  <a:pt x="0" y="0"/>
                </a:moveTo>
                <a:lnTo>
                  <a:pt x="8415712" y="0"/>
                </a:lnTo>
                <a:lnTo>
                  <a:pt x="8452511" y="129589"/>
                </a:lnTo>
                <a:cubicBezTo>
                  <a:pt x="8545365" y="490483"/>
                  <a:pt x="8594749" y="868826"/>
                  <a:pt x="8594749" y="1258703"/>
                </a:cubicBezTo>
                <a:cubicBezTo>
                  <a:pt x="8594749" y="3753916"/>
                  <a:pt x="6571978" y="5776686"/>
                  <a:pt x="4076765" y="5776686"/>
                </a:cubicBezTo>
                <a:cubicBezTo>
                  <a:pt x="2361305" y="5776686"/>
                  <a:pt x="869149" y="4820611"/>
                  <a:pt x="104077" y="3412242"/>
                </a:cubicBezTo>
                <a:lnTo>
                  <a:pt x="0" y="319619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Slide Number Placeholder 5">
            <a:extLst>
              <a:ext uri="{FF2B5EF4-FFF2-40B4-BE49-F238E27FC236}">
                <a16:creationId xmlns:a16="http://schemas.microsoft.com/office/drawing/2014/main" id="{AA8A2396-A344-D6F5-3D91-0709B9A505E7}"/>
              </a:ext>
            </a:extLst>
          </p:cNvPr>
          <p:cNvSpPr>
            <a:spLocks noGrp="1"/>
          </p:cNvSpPr>
          <p:nvPr>
            <p:ph type="sldNum" sz="quarter" idx="14"/>
          </p:nvPr>
        </p:nvSpPr>
        <p:spPr/>
        <p:txBody>
          <a:bodyPr/>
          <a:lstStyle/>
          <a:p>
            <a:fld id="{A4F7B0B9-D3BE-446D-9B00-A6C10F9707DD}" type="slidenum">
              <a:rPr lang="en-GB" smtClean="0"/>
              <a:pPr/>
              <a:t>‹#›</a:t>
            </a:fld>
            <a:endParaRPr lang="en-GB" dirty="0"/>
          </a:p>
        </p:txBody>
      </p:sp>
      <p:sp>
        <p:nvSpPr>
          <p:cNvPr id="7" name="Subtitle 2">
            <a:extLst>
              <a:ext uri="{FF2B5EF4-FFF2-40B4-BE49-F238E27FC236}">
                <a16:creationId xmlns:a16="http://schemas.microsoft.com/office/drawing/2014/main" id="{F5747586-B510-AE22-1CE4-836F43451E4E}"/>
              </a:ext>
            </a:extLst>
          </p:cNvPr>
          <p:cNvSpPr>
            <a:spLocks noGrp="1"/>
          </p:cNvSpPr>
          <p:nvPr>
            <p:ph type="subTitle" idx="1" hasCustomPrompt="1"/>
          </p:nvPr>
        </p:nvSpPr>
        <p:spPr>
          <a:xfrm>
            <a:off x="7380921" y="5134521"/>
            <a:ext cx="4264229" cy="803254"/>
          </a:xfrm>
        </p:spPr>
        <p:txBody>
          <a:bodyPr wrap="square" lIns="0" tIns="0" rIns="0" bIns="0" anchor="ctr">
            <a:normAutofit/>
          </a:bodyPr>
          <a:lstStyle>
            <a:lvl1pPr marL="0" indent="0" algn="l">
              <a:spcBef>
                <a:spcPts val="0"/>
              </a:spcBef>
              <a:spcAft>
                <a:spcPts val="0"/>
              </a:spcAft>
              <a:buNone/>
              <a:defRPr sz="20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Additional information</a:t>
            </a:r>
            <a:endParaRPr lang="en-GB" dirty="0"/>
          </a:p>
        </p:txBody>
      </p:sp>
      <p:sp>
        <p:nvSpPr>
          <p:cNvPr id="10" name="Text Placeholder 11">
            <a:extLst>
              <a:ext uri="{FF2B5EF4-FFF2-40B4-BE49-F238E27FC236}">
                <a16:creationId xmlns:a16="http://schemas.microsoft.com/office/drawing/2014/main" id="{928BE0EE-7E9A-A0AF-D80E-34588D4DDAC3}"/>
              </a:ext>
            </a:extLst>
          </p:cNvPr>
          <p:cNvSpPr>
            <a:spLocks noGrp="1"/>
          </p:cNvSpPr>
          <p:nvPr>
            <p:ph type="body" sz="quarter" idx="17" hasCustomPrompt="1"/>
          </p:nvPr>
        </p:nvSpPr>
        <p:spPr>
          <a:xfrm>
            <a:off x="0" y="0"/>
            <a:ext cx="8594749" cy="5776686"/>
          </a:xfrm>
          <a:custGeom>
            <a:avLst/>
            <a:gdLst>
              <a:gd name="connsiteX0" fmla="*/ 0 w 7000070"/>
              <a:gd name="connsiteY0" fmla="*/ 0 h 4704874"/>
              <a:gd name="connsiteX1" fmla="*/ 6854252 w 7000070"/>
              <a:gd name="connsiteY1" fmla="*/ 0 h 4704874"/>
              <a:gd name="connsiteX2" fmla="*/ 6884223 w 7000070"/>
              <a:gd name="connsiteY2" fmla="*/ 105545 h 4704874"/>
              <a:gd name="connsiteX3" fmla="*/ 7000070 w 7000070"/>
              <a:gd name="connsiteY3" fmla="*/ 1025162 h 4704874"/>
              <a:gd name="connsiteX4" fmla="*/ 3320357 w 7000070"/>
              <a:gd name="connsiteY4" fmla="*/ 4704874 h 4704874"/>
              <a:gd name="connsiteX5" fmla="*/ 84766 w 7000070"/>
              <a:gd name="connsiteY5" fmla="*/ 2779131 h 4704874"/>
              <a:gd name="connsiteX6" fmla="*/ 0 w 7000070"/>
              <a:gd name="connsiteY6" fmla="*/ 2603169 h 470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0070" h="4704874">
                <a:moveTo>
                  <a:pt x="0" y="0"/>
                </a:moveTo>
                <a:lnTo>
                  <a:pt x="6854252" y="0"/>
                </a:lnTo>
                <a:lnTo>
                  <a:pt x="6884223" y="105545"/>
                </a:lnTo>
                <a:cubicBezTo>
                  <a:pt x="6959849" y="399478"/>
                  <a:pt x="7000070" y="707623"/>
                  <a:pt x="7000070" y="1025162"/>
                </a:cubicBezTo>
                <a:cubicBezTo>
                  <a:pt x="7000070" y="3057411"/>
                  <a:pt x="5352606" y="4704874"/>
                  <a:pt x="3320357" y="4704874"/>
                </a:cubicBezTo>
                <a:cubicBezTo>
                  <a:pt x="1923186" y="4704874"/>
                  <a:pt x="707886" y="3926190"/>
                  <a:pt x="84766" y="2779131"/>
                </a:cubicBezTo>
                <a:lnTo>
                  <a:pt x="0" y="2603169"/>
                </a:lnTo>
                <a:close/>
              </a:path>
            </a:pathLst>
          </a:custGeom>
          <a:noFill/>
        </p:spPr>
        <p:txBody>
          <a:bodyPr wrap="square" lIns="1152000" rIns="720000" bIns="0" anchor="ctr">
            <a:normAutofit/>
          </a:bodyPr>
          <a:lstStyle>
            <a:lvl1pPr marL="0" indent="0">
              <a:lnSpc>
                <a:spcPct val="90000"/>
              </a:lnSpc>
              <a:buNone/>
              <a:defRPr sz="6600" b="1">
                <a:solidFill>
                  <a:schemeClr val="accent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Section title</a:t>
            </a:r>
            <a:endParaRPr lang="en-GB" dirty="0"/>
          </a:p>
        </p:txBody>
      </p:sp>
      <p:sp>
        <p:nvSpPr>
          <p:cNvPr id="28" name="Freeform: Shape 27">
            <a:extLst>
              <a:ext uri="{FF2B5EF4-FFF2-40B4-BE49-F238E27FC236}">
                <a16:creationId xmlns:a16="http://schemas.microsoft.com/office/drawing/2014/main" id="{A218DB29-650C-1D77-0784-C5BF436EDAE1}"/>
              </a:ext>
            </a:extLst>
          </p:cNvPr>
          <p:cNvSpPr/>
          <p:nvPr/>
        </p:nvSpPr>
        <p:spPr>
          <a:xfrm>
            <a:off x="641485" y="4004388"/>
            <a:ext cx="1680073" cy="1680172"/>
          </a:xfrm>
          <a:custGeom>
            <a:avLst/>
            <a:gdLst>
              <a:gd name="connsiteX0" fmla="*/ 1624133 w 1680073"/>
              <a:gd name="connsiteY0" fmla="*/ 1144419 h 1680172"/>
              <a:gd name="connsiteX1" fmla="*/ 1434652 w 1680073"/>
              <a:gd name="connsiteY1" fmla="*/ 1434685 h 1680172"/>
              <a:gd name="connsiteX2" fmla="*/ 1144386 w 1680073"/>
              <a:gd name="connsiteY2" fmla="*/ 1624166 h 1680172"/>
              <a:gd name="connsiteX3" fmla="*/ 1680073 w 1680073"/>
              <a:gd name="connsiteY3" fmla="*/ 879316 h 1680172"/>
              <a:gd name="connsiteX4" fmla="*/ 1680073 w 1680073"/>
              <a:gd name="connsiteY4" fmla="*/ 879547 h 1680172"/>
              <a:gd name="connsiteX5" fmla="*/ 1666435 w 1680073"/>
              <a:gd name="connsiteY5" fmla="*/ 995984 h 1680172"/>
              <a:gd name="connsiteX6" fmla="*/ 1666468 w 1680073"/>
              <a:gd name="connsiteY6" fmla="*/ 995951 h 1680172"/>
              <a:gd name="connsiteX7" fmla="*/ 1665708 w 1680073"/>
              <a:gd name="connsiteY7" fmla="*/ 1000045 h 1680172"/>
              <a:gd name="connsiteX8" fmla="*/ 999979 w 1680073"/>
              <a:gd name="connsiteY8" fmla="*/ 1665774 h 1680172"/>
              <a:gd name="connsiteX9" fmla="*/ 995885 w 1680073"/>
              <a:gd name="connsiteY9" fmla="*/ 1666534 h 1680172"/>
              <a:gd name="connsiteX10" fmla="*/ 879448 w 1680073"/>
              <a:gd name="connsiteY10" fmla="*/ 1680172 h 1680172"/>
              <a:gd name="connsiteX11" fmla="*/ 879217 w 1680073"/>
              <a:gd name="connsiteY11" fmla="*/ 1680172 h 1680172"/>
              <a:gd name="connsiteX12" fmla="*/ 1666467 w 1680073"/>
              <a:gd name="connsiteY12" fmla="*/ 683758 h 1680172"/>
              <a:gd name="connsiteX13" fmla="*/ 1666467 w 1680073"/>
              <a:gd name="connsiteY13" fmla="*/ 683956 h 1680172"/>
              <a:gd name="connsiteX14" fmla="*/ 1678455 w 1680073"/>
              <a:gd name="connsiteY14" fmla="*/ 774767 h 1680172"/>
              <a:gd name="connsiteX15" fmla="*/ 1678488 w 1680073"/>
              <a:gd name="connsiteY15" fmla="*/ 774734 h 1680172"/>
              <a:gd name="connsiteX16" fmla="*/ 1678752 w 1680073"/>
              <a:gd name="connsiteY16" fmla="*/ 777805 h 1680172"/>
              <a:gd name="connsiteX17" fmla="*/ 777805 w 1680073"/>
              <a:gd name="connsiteY17" fmla="*/ 1678785 h 1680172"/>
              <a:gd name="connsiteX18" fmla="*/ 774734 w 1680073"/>
              <a:gd name="connsiteY18" fmla="*/ 1678554 h 1680172"/>
              <a:gd name="connsiteX19" fmla="*/ 683923 w 1680073"/>
              <a:gd name="connsiteY19" fmla="*/ 1666566 h 1680172"/>
              <a:gd name="connsiteX20" fmla="*/ 683725 w 1680073"/>
              <a:gd name="connsiteY20" fmla="*/ 1666566 h 1680172"/>
              <a:gd name="connsiteX21" fmla="*/ 1618915 w 1680073"/>
              <a:gd name="connsiteY21" fmla="*/ 522114 h 1680172"/>
              <a:gd name="connsiteX22" fmla="*/ 1618981 w 1680073"/>
              <a:gd name="connsiteY22" fmla="*/ 522279 h 1680172"/>
              <a:gd name="connsiteX23" fmla="*/ 1645729 w 1680073"/>
              <a:gd name="connsiteY23" fmla="*/ 598329 h 1680172"/>
              <a:gd name="connsiteX24" fmla="*/ 1645763 w 1680073"/>
              <a:gd name="connsiteY24" fmla="*/ 598296 h 1680172"/>
              <a:gd name="connsiteX25" fmla="*/ 1646522 w 1680073"/>
              <a:gd name="connsiteY25" fmla="*/ 600872 h 1680172"/>
              <a:gd name="connsiteX26" fmla="*/ 600839 w 1680073"/>
              <a:gd name="connsiteY26" fmla="*/ 1646555 h 1680172"/>
              <a:gd name="connsiteX27" fmla="*/ 598263 w 1680073"/>
              <a:gd name="connsiteY27" fmla="*/ 1645796 h 1680172"/>
              <a:gd name="connsiteX28" fmla="*/ 522213 w 1680073"/>
              <a:gd name="connsiteY28" fmla="*/ 1619047 h 1680172"/>
              <a:gd name="connsiteX29" fmla="*/ 522048 w 1680073"/>
              <a:gd name="connsiteY29" fmla="*/ 1618981 h 1680172"/>
              <a:gd name="connsiteX30" fmla="*/ 1547291 w 1680073"/>
              <a:gd name="connsiteY30" fmla="*/ 384544 h 1680172"/>
              <a:gd name="connsiteX31" fmla="*/ 1547390 w 1680073"/>
              <a:gd name="connsiteY31" fmla="*/ 384676 h 1680172"/>
              <a:gd name="connsiteX32" fmla="*/ 1585266 w 1680073"/>
              <a:gd name="connsiteY32" fmla="*/ 449598 h 1680172"/>
              <a:gd name="connsiteX33" fmla="*/ 1586389 w 1680073"/>
              <a:gd name="connsiteY33" fmla="*/ 451810 h 1680172"/>
              <a:gd name="connsiteX34" fmla="*/ 451777 w 1680073"/>
              <a:gd name="connsiteY34" fmla="*/ 1586422 h 1680172"/>
              <a:gd name="connsiteX35" fmla="*/ 449565 w 1680073"/>
              <a:gd name="connsiteY35" fmla="*/ 1585299 h 1680172"/>
              <a:gd name="connsiteX36" fmla="*/ 384643 w 1680073"/>
              <a:gd name="connsiteY36" fmla="*/ 1547423 h 1680172"/>
              <a:gd name="connsiteX37" fmla="*/ 384511 w 1680073"/>
              <a:gd name="connsiteY37" fmla="*/ 1547324 h 1680172"/>
              <a:gd name="connsiteX38" fmla="*/ 1345723 w 1680073"/>
              <a:gd name="connsiteY38" fmla="*/ 167753 h 1680172"/>
              <a:gd name="connsiteX39" fmla="*/ 1345855 w 1680073"/>
              <a:gd name="connsiteY39" fmla="*/ 167852 h 1680172"/>
              <a:gd name="connsiteX40" fmla="*/ 1402191 w 1680073"/>
              <a:gd name="connsiteY40" fmla="*/ 214281 h 1680172"/>
              <a:gd name="connsiteX41" fmla="*/ 1403974 w 1680073"/>
              <a:gd name="connsiteY41" fmla="*/ 215866 h 1680172"/>
              <a:gd name="connsiteX42" fmla="*/ 221546 w 1680073"/>
              <a:gd name="connsiteY42" fmla="*/ 1398295 h 1680172"/>
              <a:gd name="connsiteX43" fmla="*/ 272962 w 1680073"/>
              <a:gd name="connsiteY43" fmla="*/ 1449710 h 1680172"/>
              <a:gd name="connsiteX44" fmla="*/ 1455687 w 1680073"/>
              <a:gd name="connsiteY44" fmla="*/ 266952 h 1680172"/>
              <a:gd name="connsiteX45" fmla="*/ 1455786 w 1680073"/>
              <a:gd name="connsiteY45" fmla="*/ 267084 h 1680172"/>
              <a:gd name="connsiteX46" fmla="*/ 1503140 w 1680073"/>
              <a:gd name="connsiteY46" fmla="*/ 322495 h 1680172"/>
              <a:gd name="connsiteX47" fmla="*/ 1504626 w 1680073"/>
              <a:gd name="connsiteY47" fmla="*/ 324378 h 1680172"/>
              <a:gd name="connsiteX48" fmla="*/ 326161 w 1680073"/>
              <a:gd name="connsiteY48" fmla="*/ 1502876 h 1680172"/>
              <a:gd name="connsiteX49" fmla="*/ 339303 w 1680073"/>
              <a:gd name="connsiteY49" fmla="*/ 1516019 h 1680172"/>
              <a:gd name="connsiteX50" fmla="*/ 245025 w 1680073"/>
              <a:gd name="connsiteY50" fmla="*/ 1434685 h 1680172"/>
              <a:gd name="connsiteX51" fmla="*/ 163691 w 1680073"/>
              <a:gd name="connsiteY51" fmla="*/ 1340440 h 1680172"/>
              <a:gd name="connsiteX52" fmla="*/ 168347 w 1680073"/>
              <a:gd name="connsiteY52" fmla="*/ 1345096 h 1680172"/>
              <a:gd name="connsiteX53" fmla="*/ 1216672 w 1680073"/>
              <a:gd name="connsiteY53" fmla="*/ 87608 h 1680172"/>
              <a:gd name="connsiteX54" fmla="*/ 1216804 w 1680073"/>
              <a:gd name="connsiteY54" fmla="*/ 87674 h 1680172"/>
              <a:gd name="connsiteX55" fmla="*/ 1282750 w 1680073"/>
              <a:gd name="connsiteY55" fmla="*/ 124527 h 1680172"/>
              <a:gd name="connsiteX56" fmla="*/ 1282750 w 1680073"/>
              <a:gd name="connsiteY56" fmla="*/ 124560 h 1680172"/>
              <a:gd name="connsiteX57" fmla="*/ 1284830 w 1680073"/>
              <a:gd name="connsiteY57" fmla="*/ 125848 h 1680172"/>
              <a:gd name="connsiteX58" fmla="*/ 125782 w 1680073"/>
              <a:gd name="connsiteY58" fmla="*/ 1284896 h 1680172"/>
              <a:gd name="connsiteX59" fmla="*/ 124527 w 1680073"/>
              <a:gd name="connsiteY59" fmla="*/ 1282816 h 1680172"/>
              <a:gd name="connsiteX60" fmla="*/ 87674 w 1680073"/>
              <a:gd name="connsiteY60" fmla="*/ 1216870 h 1680172"/>
              <a:gd name="connsiteX61" fmla="*/ 87608 w 1680073"/>
              <a:gd name="connsiteY61" fmla="*/ 1216738 h 1680172"/>
              <a:gd name="connsiteX62" fmla="*/ 504843 w 1680073"/>
              <a:gd name="connsiteY62" fmla="*/ 68025 h 1680172"/>
              <a:gd name="connsiteX63" fmla="*/ 67992 w 1680073"/>
              <a:gd name="connsiteY63" fmla="*/ 504876 h 1680172"/>
              <a:gd name="connsiteX64" fmla="*/ 245024 w 1680073"/>
              <a:gd name="connsiteY64" fmla="*/ 245057 h 1680172"/>
              <a:gd name="connsiteX65" fmla="*/ 504843 w 1680073"/>
              <a:gd name="connsiteY65" fmla="*/ 68025 h 1680172"/>
              <a:gd name="connsiteX66" fmla="*/ 1065627 w 1680073"/>
              <a:gd name="connsiteY66" fmla="*/ 29455 h 1680172"/>
              <a:gd name="connsiteX67" fmla="*/ 1065793 w 1680073"/>
              <a:gd name="connsiteY67" fmla="*/ 29521 h 1680172"/>
              <a:gd name="connsiteX68" fmla="*/ 1143032 w 1680073"/>
              <a:gd name="connsiteY68" fmla="*/ 55080 h 1680172"/>
              <a:gd name="connsiteX69" fmla="*/ 1143065 w 1680073"/>
              <a:gd name="connsiteY69" fmla="*/ 55080 h 1680172"/>
              <a:gd name="connsiteX70" fmla="*/ 1145475 w 1680073"/>
              <a:gd name="connsiteY70" fmla="*/ 56038 h 1680172"/>
              <a:gd name="connsiteX71" fmla="*/ 56005 w 1680073"/>
              <a:gd name="connsiteY71" fmla="*/ 1145508 h 1680172"/>
              <a:gd name="connsiteX72" fmla="*/ 55047 w 1680073"/>
              <a:gd name="connsiteY72" fmla="*/ 1143098 h 1680172"/>
              <a:gd name="connsiteX73" fmla="*/ 29488 w 1680073"/>
              <a:gd name="connsiteY73" fmla="*/ 1065859 h 1680172"/>
              <a:gd name="connsiteX74" fmla="*/ 29455 w 1680073"/>
              <a:gd name="connsiteY74" fmla="*/ 1065694 h 1680172"/>
              <a:gd name="connsiteX75" fmla="*/ 782462 w 1680073"/>
              <a:gd name="connsiteY75" fmla="*/ 693 h 1680172"/>
              <a:gd name="connsiteX76" fmla="*/ 660 w 1680073"/>
              <a:gd name="connsiteY76" fmla="*/ 782462 h 1680172"/>
              <a:gd name="connsiteX77" fmla="*/ 891 w 1680073"/>
              <a:gd name="connsiteY77" fmla="*/ 778863 h 1680172"/>
              <a:gd name="connsiteX78" fmla="*/ 18360 w 1680073"/>
              <a:gd name="connsiteY78" fmla="*/ 658596 h 1680172"/>
              <a:gd name="connsiteX79" fmla="*/ 18723 w 1680073"/>
              <a:gd name="connsiteY79" fmla="*/ 656977 h 1680172"/>
              <a:gd name="connsiteX80" fmla="*/ 656944 w 1680073"/>
              <a:gd name="connsiteY80" fmla="*/ 18756 h 1680172"/>
              <a:gd name="connsiteX81" fmla="*/ 658563 w 1680073"/>
              <a:gd name="connsiteY81" fmla="*/ 18360 h 1680172"/>
              <a:gd name="connsiteX82" fmla="*/ 778830 w 1680073"/>
              <a:gd name="connsiteY82" fmla="*/ 891 h 1680172"/>
              <a:gd name="connsiteX83" fmla="*/ 778863 w 1680073"/>
              <a:gd name="connsiteY83" fmla="*/ 924 h 1680172"/>
              <a:gd name="connsiteX84" fmla="*/ 782462 w 1680073"/>
              <a:gd name="connsiteY84" fmla="*/ 693 h 1680172"/>
              <a:gd name="connsiteX85" fmla="*/ 885921 w 1680073"/>
              <a:gd name="connsiteY85" fmla="*/ 0 h 1680172"/>
              <a:gd name="connsiteX86" fmla="*/ 886119 w 1680073"/>
              <a:gd name="connsiteY86" fmla="*/ 0 h 1680172"/>
              <a:gd name="connsiteX87" fmla="*/ 978747 w 1680073"/>
              <a:gd name="connsiteY87" fmla="*/ 10204 h 1680172"/>
              <a:gd name="connsiteX88" fmla="*/ 981620 w 1680073"/>
              <a:gd name="connsiteY88" fmla="*/ 10666 h 1680172"/>
              <a:gd name="connsiteX89" fmla="*/ 10666 w 1680073"/>
              <a:gd name="connsiteY89" fmla="*/ 981653 h 1680172"/>
              <a:gd name="connsiteX90" fmla="*/ 10204 w 1680073"/>
              <a:gd name="connsiteY90" fmla="*/ 978780 h 1680172"/>
              <a:gd name="connsiteX91" fmla="*/ 0 w 1680073"/>
              <a:gd name="connsiteY91" fmla="*/ 886152 h 1680172"/>
              <a:gd name="connsiteX92" fmla="*/ 0 w 1680073"/>
              <a:gd name="connsiteY92" fmla="*/ 885954 h 168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680073" h="1680172">
                <a:moveTo>
                  <a:pt x="1624133" y="1144419"/>
                </a:moveTo>
                <a:cubicBezTo>
                  <a:pt x="1583120" y="1250189"/>
                  <a:pt x="1520014" y="1349322"/>
                  <a:pt x="1434652" y="1434685"/>
                </a:cubicBezTo>
                <a:cubicBezTo>
                  <a:pt x="1349289" y="1520047"/>
                  <a:pt x="1250156" y="1583153"/>
                  <a:pt x="1144386" y="1624166"/>
                </a:cubicBezTo>
                <a:close/>
                <a:moveTo>
                  <a:pt x="1680073" y="879316"/>
                </a:moveTo>
                <a:cubicBezTo>
                  <a:pt x="1680073" y="879316"/>
                  <a:pt x="1680073" y="879481"/>
                  <a:pt x="1680073" y="879547"/>
                </a:cubicBezTo>
                <a:cubicBezTo>
                  <a:pt x="1678257" y="918546"/>
                  <a:pt x="1673667" y="957447"/>
                  <a:pt x="1666435" y="995984"/>
                </a:cubicBezTo>
                <a:lnTo>
                  <a:pt x="1666468" y="995951"/>
                </a:lnTo>
                <a:cubicBezTo>
                  <a:pt x="1666203" y="997305"/>
                  <a:pt x="1665972" y="998658"/>
                  <a:pt x="1665708" y="1000045"/>
                </a:cubicBezTo>
                <a:lnTo>
                  <a:pt x="999979" y="1665774"/>
                </a:lnTo>
                <a:cubicBezTo>
                  <a:pt x="998626" y="1666038"/>
                  <a:pt x="997239" y="1666269"/>
                  <a:pt x="995885" y="1666534"/>
                </a:cubicBezTo>
                <a:cubicBezTo>
                  <a:pt x="957381" y="1673766"/>
                  <a:pt x="918480" y="1678323"/>
                  <a:pt x="879448" y="1680172"/>
                </a:cubicBezTo>
                <a:cubicBezTo>
                  <a:pt x="879382" y="1680172"/>
                  <a:pt x="879283" y="1680172"/>
                  <a:pt x="879217" y="1680172"/>
                </a:cubicBezTo>
                <a:close/>
                <a:moveTo>
                  <a:pt x="1666467" y="683758"/>
                </a:moveTo>
                <a:cubicBezTo>
                  <a:pt x="1666467" y="683758"/>
                  <a:pt x="1666467" y="683890"/>
                  <a:pt x="1666467" y="683956"/>
                </a:cubicBezTo>
                <a:cubicBezTo>
                  <a:pt x="1672114" y="714006"/>
                  <a:pt x="1676110" y="744354"/>
                  <a:pt x="1678455" y="774767"/>
                </a:cubicBezTo>
                <a:lnTo>
                  <a:pt x="1678488" y="774734"/>
                </a:lnTo>
                <a:cubicBezTo>
                  <a:pt x="1678554" y="775758"/>
                  <a:pt x="1678686" y="776782"/>
                  <a:pt x="1678752" y="777805"/>
                </a:cubicBezTo>
                <a:lnTo>
                  <a:pt x="777805" y="1678785"/>
                </a:lnTo>
                <a:cubicBezTo>
                  <a:pt x="776782" y="1678719"/>
                  <a:pt x="775725" y="1678620"/>
                  <a:pt x="774734" y="1678554"/>
                </a:cubicBezTo>
                <a:cubicBezTo>
                  <a:pt x="744321" y="1676209"/>
                  <a:pt x="713973" y="1672213"/>
                  <a:pt x="683923" y="1666566"/>
                </a:cubicBezTo>
                <a:cubicBezTo>
                  <a:pt x="683857" y="1666566"/>
                  <a:pt x="683791" y="1666566"/>
                  <a:pt x="683725" y="1666566"/>
                </a:cubicBezTo>
                <a:close/>
                <a:moveTo>
                  <a:pt x="1618915" y="522114"/>
                </a:moveTo>
                <a:cubicBezTo>
                  <a:pt x="1618915" y="522114"/>
                  <a:pt x="1618948" y="522213"/>
                  <a:pt x="1618981" y="522279"/>
                </a:cubicBezTo>
                <a:cubicBezTo>
                  <a:pt x="1629152" y="547244"/>
                  <a:pt x="1638068" y="572638"/>
                  <a:pt x="1645729" y="598329"/>
                </a:cubicBezTo>
                <a:lnTo>
                  <a:pt x="1645763" y="598296"/>
                </a:lnTo>
                <a:cubicBezTo>
                  <a:pt x="1645994" y="599155"/>
                  <a:pt x="1646291" y="600014"/>
                  <a:pt x="1646522" y="600872"/>
                </a:cubicBezTo>
                <a:lnTo>
                  <a:pt x="600839" y="1646555"/>
                </a:lnTo>
                <a:cubicBezTo>
                  <a:pt x="599981" y="1646324"/>
                  <a:pt x="599122" y="1646027"/>
                  <a:pt x="598263" y="1645796"/>
                </a:cubicBezTo>
                <a:cubicBezTo>
                  <a:pt x="572572" y="1638101"/>
                  <a:pt x="547211" y="1629185"/>
                  <a:pt x="522213" y="1619047"/>
                </a:cubicBezTo>
                <a:cubicBezTo>
                  <a:pt x="522147" y="1619047"/>
                  <a:pt x="522114" y="1618981"/>
                  <a:pt x="522048" y="1618981"/>
                </a:cubicBezTo>
                <a:close/>
                <a:moveTo>
                  <a:pt x="1547291" y="384544"/>
                </a:moveTo>
                <a:cubicBezTo>
                  <a:pt x="1547291" y="384544"/>
                  <a:pt x="1547324" y="384643"/>
                  <a:pt x="1547390" y="384676"/>
                </a:cubicBezTo>
                <a:cubicBezTo>
                  <a:pt x="1561061" y="405876"/>
                  <a:pt x="1573709" y="427506"/>
                  <a:pt x="1585266" y="449598"/>
                </a:cubicBezTo>
                <a:cubicBezTo>
                  <a:pt x="1585663" y="450324"/>
                  <a:pt x="1585993" y="451084"/>
                  <a:pt x="1586389" y="451810"/>
                </a:cubicBezTo>
                <a:lnTo>
                  <a:pt x="451777" y="1586422"/>
                </a:lnTo>
                <a:cubicBezTo>
                  <a:pt x="451051" y="1586026"/>
                  <a:pt x="450291" y="1585696"/>
                  <a:pt x="449565" y="1585299"/>
                </a:cubicBezTo>
                <a:cubicBezTo>
                  <a:pt x="427473" y="1573709"/>
                  <a:pt x="405843" y="1561061"/>
                  <a:pt x="384643" y="1547423"/>
                </a:cubicBezTo>
                <a:cubicBezTo>
                  <a:pt x="384577" y="1547357"/>
                  <a:pt x="384544" y="1547357"/>
                  <a:pt x="384511" y="1547324"/>
                </a:cubicBezTo>
                <a:close/>
                <a:moveTo>
                  <a:pt x="1345723" y="167753"/>
                </a:moveTo>
                <a:cubicBezTo>
                  <a:pt x="1345723" y="167753"/>
                  <a:pt x="1345789" y="167819"/>
                  <a:pt x="1345855" y="167852"/>
                </a:cubicBezTo>
                <a:cubicBezTo>
                  <a:pt x="1365140" y="182415"/>
                  <a:pt x="1383963" y="197836"/>
                  <a:pt x="1402191" y="214281"/>
                </a:cubicBezTo>
                <a:cubicBezTo>
                  <a:pt x="1402785" y="214810"/>
                  <a:pt x="1403380" y="215338"/>
                  <a:pt x="1403974" y="215866"/>
                </a:cubicBezTo>
                <a:lnTo>
                  <a:pt x="221546" y="1398295"/>
                </a:lnTo>
                <a:lnTo>
                  <a:pt x="272962" y="1449710"/>
                </a:lnTo>
                <a:lnTo>
                  <a:pt x="1455687" y="266952"/>
                </a:lnTo>
                <a:cubicBezTo>
                  <a:pt x="1455687" y="266952"/>
                  <a:pt x="1455753" y="267018"/>
                  <a:pt x="1455786" y="267084"/>
                </a:cubicBezTo>
                <a:cubicBezTo>
                  <a:pt x="1472495" y="285015"/>
                  <a:pt x="1488313" y="303508"/>
                  <a:pt x="1503140" y="322495"/>
                </a:cubicBezTo>
                <a:cubicBezTo>
                  <a:pt x="1503635" y="323123"/>
                  <a:pt x="1504131" y="323750"/>
                  <a:pt x="1504626" y="324378"/>
                </a:cubicBezTo>
                <a:lnTo>
                  <a:pt x="326161" y="1502876"/>
                </a:lnTo>
                <a:lnTo>
                  <a:pt x="339303" y="1516019"/>
                </a:lnTo>
                <a:cubicBezTo>
                  <a:pt x="306413" y="1491615"/>
                  <a:pt x="274877" y="1464504"/>
                  <a:pt x="245025" y="1434685"/>
                </a:cubicBezTo>
                <a:cubicBezTo>
                  <a:pt x="215173" y="1404866"/>
                  <a:pt x="188127" y="1373330"/>
                  <a:pt x="163691" y="1340440"/>
                </a:cubicBezTo>
                <a:lnTo>
                  <a:pt x="168347" y="1345096"/>
                </a:lnTo>
                <a:close/>
                <a:moveTo>
                  <a:pt x="1216672" y="87608"/>
                </a:moveTo>
                <a:cubicBezTo>
                  <a:pt x="1216672" y="87608"/>
                  <a:pt x="1216771" y="87641"/>
                  <a:pt x="1216804" y="87674"/>
                </a:cubicBezTo>
                <a:cubicBezTo>
                  <a:pt x="1239193" y="98902"/>
                  <a:pt x="1261219" y="111186"/>
                  <a:pt x="1282750" y="124527"/>
                </a:cubicBezTo>
                <a:lnTo>
                  <a:pt x="1282750" y="124560"/>
                </a:lnTo>
                <a:cubicBezTo>
                  <a:pt x="1283443" y="124989"/>
                  <a:pt x="1284137" y="125385"/>
                  <a:pt x="1284830" y="125848"/>
                </a:cubicBezTo>
                <a:lnTo>
                  <a:pt x="125782" y="1284896"/>
                </a:lnTo>
                <a:cubicBezTo>
                  <a:pt x="125352" y="1284203"/>
                  <a:pt x="124956" y="1283509"/>
                  <a:pt x="124527" y="1282816"/>
                </a:cubicBezTo>
                <a:cubicBezTo>
                  <a:pt x="111153" y="1261285"/>
                  <a:pt x="98902" y="1239259"/>
                  <a:pt x="87674" y="1216870"/>
                </a:cubicBezTo>
                <a:cubicBezTo>
                  <a:pt x="87674" y="1216837"/>
                  <a:pt x="87641" y="1216771"/>
                  <a:pt x="87608" y="1216738"/>
                </a:cubicBezTo>
                <a:close/>
                <a:moveTo>
                  <a:pt x="504843" y="68025"/>
                </a:moveTo>
                <a:lnTo>
                  <a:pt x="67992" y="504876"/>
                </a:lnTo>
                <a:cubicBezTo>
                  <a:pt x="108907" y="410532"/>
                  <a:pt x="167917" y="322197"/>
                  <a:pt x="245024" y="245057"/>
                </a:cubicBezTo>
                <a:cubicBezTo>
                  <a:pt x="322131" y="167950"/>
                  <a:pt x="410499" y="108940"/>
                  <a:pt x="504843" y="68025"/>
                </a:cubicBezTo>
                <a:close/>
                <a:moveTo>
                  <a:pt x="1065627" y="29455"/>
                </a:moveTo>
                <a:cubicBezTo>
                  <a:pt x="1065627" y="29455"/>
                  <a:pt x="1065760" y="29488"/>
                  <a:pt x="1065793" y="29521"/>
                </a:cubicBezTo>
                <a:cubicBezTo>
                  <a:pt x="1091880" y="36786"/>
                  <a:pt x="1117638" y="45306"/>
                  <a:pt x="1143032" y="55080"/>
                </a:cubicBezTo>
                <a:lnTo>
                  <a:pt x="1143065" y="55080"/>
                </a:lnTo>
                <a:cubicBezTo>
                  <a:pt x="1143857" y="55410"/>
                  <a:pt x="1144683" y="55708"/>
                  <a:pt x="1145475" y="56038"/>
                </a:cubicBezTo>
                <a:lnTo>
                  <a:pt x="56005" y="1145508"/>
                </a:lnTo>
                <a:cubicBezTo>
                  <a:pt x="55708" y="1144716"/>
                  <a:pt x="55377" y="1143890"/>
                  <a:pt x="55047" y="1143098"/>
                </a:cubicBezTo>
                <a:cubicBezTo>
                  <a:pt x="45273" y="1117704"/>
                  <a:pt x="36753" y="1091913"/>
                  <a:pt x="29488" y="1065859"/>
                </a:cubicBezTo>
                <a:cubicBezTo>
                  <a:pt x="29488" y="1065793"/>
                  <a:pt x="29488" y="1065760"/>
                  <a:pt x="29455" y="1065694"/>
                </a:cubicBezTo>
                <a:close/>
                <a:moveTo>
                  <a:pt x="782462" y="693"/>
                </a:moveTo>
                <a:lnTo>
                  <a:pt x="660" y="782462"/>
                </a:lnTo>
                <a:cubicBezTo>
                  <a:pt x="726" y="781273"/>
                  <a:pt x="792" y="780084"/>
                  <a:pt x="891" y="778863"/>
                </a:cubicBezTo>
                <a:cubicBezTo>
                  <a:pt x="3797" y="738476"/>
                  <a:pt x="9609" y="698288"/>
                  <a:pt x="18360" y="658596"/>
                </a:cubicBezTo>
                <a:cubicBezTo>
                  <a:pt x="18492" y="658067"/>
                  <a:pt x="18624" y="657506"/>
                  <a:pt x="18723" y="656977"/>
                </a:cubicBezTo>
                <a:lnTo>
                  <a:pt x="656944" y="18756"/>
                </a:lnTo>
                <a:cubicBezTo>
                  <a:pt x="657506" y="18624"/>
                  <a:pt x="658034" y="18492"/>
                  <a:pt x="658563" y="18360"/>
                </a:cubicBezTo>
                <a:cubicBezTo>
                  <a:pt x="698255" y="9642"/>
                  <a:pt x="738443" y="3830"/>
                  <a:pt x="778830" y="891"/>
                </a:cubicBezTo>
                <a:lnTo>
                  <a:pt x="778863" y="924"/>
                </a:lnTo>
                <a:cubicBezTo>
                  <a:pt x="780051" y="858"/>
                  <a:pt x="781240" y="792"/>
                  <a:pt x="782462" y="693"/>
                </a:cubicBezTo>
                <a:close/>
                <a:moveTo>
                  <a:pt x="885921" y="0"/>
                </a:moveTo>
                <a:cubicBezTo>
                  <a:pt x="885921" y="0"/>
                  <a:pt x="886053" y="0"/>
                  <a:pt x="886119" y="0"/>
                </a:cubicBezTo>
                <a:cubicBezTo>
                  <a:pt x="917127" y="1717"/>
                  <a:pt x="948036" y="5085"/>
                  <a:pt x="978747" y="10204"/>
                </a:cubicBezTo>
                <a:cubicBezTo>
                  <a:pt x="979704" y="10369"/>
                  <a:pt x="980662" y="10501"/>
                  <a:pt x="981620" y="10666"/>
                </a:cubicBezTo>
                <a:lnTo>
                  <a:pt x="10666" y="981653"/>
                </a:lnTo>
                <a:cubicBezTo>
                  <a:pt x="10501" y="980695"/>
                  <a:pt x="10336" y="979737"/>
                  <a:pt x="10204" y="978780"/>
                </a:cubicBezTo>
                <a:cubicBezTo>
                  <a:pt x="5085" y="948069"/>
                  <a:pt x="1717" y="917160"/>
                  <a:pt x="0" y="886152"/>
                </a:cubicBezTo>
                <a:cubicBezTo>
                  <a:pt x="0" y="886086"/>
                  <a:pt x="0" y="886020"/>
                  <a:pt x="0" y="885954"/>
                </a:cubicBezTo>
                <a:close/>
              </a:path>
            </a:pathLst>
          </a:custGeom>
          <a:solidFill>
            <a:schemeClr val="accent1"/>
          </a:solidFill>
          <a:ln w="3294" cap="flat">
            <a:noFill/>
            <a:prstDash val="solid"/>
            <a:miter/>
          </a:ln>
        </p:spPr>
        <p:txBody>
          <a:bodyPr rtlCol="0" anchor="ctr"/>
          <a:lstStyle/>
          <a:p>
            <a:endParaRPr lang="en-GB"/>
          </a:p>
        </p:txBody>
      </p:sp>
      <p:sp>
        <p:nvSpPr>
          <p:cNvPr id="8" name="Text Placeholder 7">
            <a:extLst>
              <a:ext uri="{FF2B5EF4-FFF2-40B4-BE49-F238E27FC236}">
                <a16:creationId xmlns:a16="http://schemas.microsoft.com/office/drawing/2014/main" id="{DCE686D1-5B70-1416-1EE1-A51E080F29FC}"/>
              </a:ext>
            </a:extLst>
          </p:cNvPr>
          <p:cNvSpPr>
            <a:spLocks noGrp="1"/>
          </p:cNvSpPr>
          <p:nvPr>
            <p:ph type="body" sz="quarter" idx="15" hasCustomPrompt="1"/>
          </p:nvPr>
        </p:nvSpPr>
        <p:spPr>
          <a:xfrm>
            <a:off x="1165276" y="416151"/>
            <a:ext cx="1365250" cy="1330325"/>
          </a:xfrm>
        </p:spPr>
        <p:txBody>
          <a:bodyPr>
            <a:normAutofit/>
          </a:bodyPr>
          <a:lstStyle>
            <a:lvl1pPr marL="0" indent="0">
              <a:buNone/>
              <a:defRPr sz="7200">
                <a:solidFill>
                  <a:schemeClr val="accent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endParaRPr lang="en-GB" dirty="0"/>
          </a:p>
        </p:txBody>
      </p:sp>
    </p:spTree>
    <p:extLst>
      <p:ext uri="{BB962C8B-B14F-4D97-AF65-F5344CB8AC3E}">
        <p14:creationId xmlns:p14="http://schemas.microsoft.com/office/powerpoint/2010/main" val="219655942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 columns alterna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a:xfrm>
            <a:off x="504282" y="690136"/>
            <a:ext cx="2569118" cy="5104874"/>
          </a:xfrm>
        </p:spPr>
        <p:txBody>
          <a:bodyPr anchor="t"/>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8ED078-7907-47C8-B611-803B87EC1F9A}"/>
              </a:ext>
            </a:extLst>
          </p:cNvPr>
          <p:cNvSpPr>
            <a:spLocks noGrp="1"/>
          </p:cNvSpPr>
          <p:nvPr>
            <p:ph idx="1"/>
          </p:nvPr>
        </p:nvSpPr>
        <p:spPr>
          <a:xfrm>
            <a:off x="3487057" y="697229"/>
            <a:ext cx="7384143" cy="50977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EC44DBE-5D32-43F7-8C80-47BC3EF8C2AC}"/>
              </a:ext>
            </a:extLst>
          </p:cNvPr>
          <p:cNvSpPr>
            <a:spLocks noGrp="1"/>
          </p:cNvSpPr>
          <p:nvPr>
            <p:ph type="dt" sz="half" idx="10"/>
          </p:nvPr>
        </p:nvSpPr>
        <p:spPr/>
        <p:txBody>
          <a:bodyPr/>
          <a:lstStyle/>
          <a:p>
            <a:fld id="{B2718C80-4E22-4CC1-8870-3FAEB135E864}" type="datetime4">
              <a:rPr lang="en-GB" smtClean="0"/>
              <a:t>16 September 2024</a:t>
            </a:fld>
            <a:endParaRPr lang="en-GB" dirty="0"/>
          </a:p>
        </p:txBody>
      </p:sp>
      <p:sp>
        <p:nvSpPr>
          <p:cNvPr id="8" name="Footer Placeholder 7">
            <a:extLst>
              <a:ext uri="{FF2B5EF4-FFF2-40B4-BE49-F238E27FC236}">
                <a16:creationId xmlns:a16="http://schemas.microsoft.com/office/drawing/2014/main" id="{1B7D38C9-AD52-474C-BCF2-58BA27F9BD85}"/>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9" name="Slide Number Placeholder 8">
            <a:extLst>
              <a:ext uri="{FF2B5EF4-FFF2-40B4-BE49-F238E27FC236}">
                <a16:creationId xmlns:a16="http://schemas.microsoft.com/office/drawing/2014/main" id="{BF42F3A8-F205-4EE4-A69D-38DA7D58D108}"/>
              </a:ext>
            </a:extLst>
          </p:cNvPr>
          <p:cNvSpPr>
            <a:spLocks noGrp="1"/>
          </p:cNvSpPr>
          <p:nvPr>
            <p:ph type="sldNum" sz="quarter" idx="12"/>
          </p:nvPr>
        </p:nvSpPr>
        <p:spPr/>
        <p:txBody>
          <a:bodyPr/>
          <a:lstStyle/>
          <a:p>
            <a:fld id="{A4F7B0B9-D3BE-446D-9B00-A6C10F9707DD}" type="slidenum">
              <a:rPr lang="en-GB" smtClean="0"/>
              <a:pPr/>
              <a:t>‹#›</a:t>
            </a:fld>
            <a:endParaRPr lang="en-GB" dirty="0"/>
          </a:p>
        </p:txBody>
      </p:sp>
    </p:spTree>
    <p:extLst>
      <p:ext uri="{BB962C8B-B14F-4D97-AF65-F5344CB8AC3E}">
        <p14:creationId xmlns:p14="http://schemas.microsoft.com/office/powerpoint/2010/main" val="3290276880"/>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 divider with image - blu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5DF84B49-A2DF-C9EE-F081-8601B3C9513C}"/>
              </a:ext>
            </a:extLst>
          </p:cNvPr>
          <p:cNvSpPr>
            <a:spLocks noGrp="1"/>
          </p:cNvSpPr>
          <p:nvPr>
            <p:ph type="pic" sz="quarter" idx="17" hasCustomPrompt="1"/>
          </p:nvPr>
        </p:nvSpPr>
        <p:spPr>
          <a:xfrm>
            <a:off x="5143500" y="1228578"/>
            <a:ext cx="7048501" cy="5629423"/>
          </a:xfrm>
          <a:custGeom>
            <a:avLst/>
            <a:gdLst>
              <a:gd name="connsiteX0" fmla="*/ 4166884 w 7048501"/>
              <a:gd name="connsiteY0" fmla="*/ 0 h 5629423"/>
              <a:gd name="connsiteX1" fmla="*/ 6817409 w 7048501"/>
              <a:gd name="connsiteY1" fmla="*/ 951679 h 5629423"/>
              <a:gd name="connsiteX2" fmla="*/ 7048501 w 7048501"/>
              <a:gd name="connsiteY2" fmla="*/ 1161746 h 5629423"/>
              <a:gd name="connsiteX3" fmla="*/ 7048501 w 7048501"/>
              <a:gd name="connsiteY3" fmla="*/ 5629423 h 5629423"/>
              <a:gd name="connsiteX4" fmla="*/ 264221 w 7048501"/>
              <a:gd name="connsiteY4" fmla="*/ 5629423 h 5629423"/>
              <a:gd name="connsiteX5" fmla="*/ 252846 w 7048501"/>
              <a:gd name="connsiteY5" fmla="*/ 5600569 h 5629423"/>
              <a:gd name="connsiteX6" fmla="*/ 0 w 7048501"/>
              <a:gd name="connsiteY6" fmla="*/ 4167606 h 5629423"/>
              <a:gd name="connsiteX7" fmla="*/ 4166884 w 7048501"/>
              <a:gd name="connsiteY7" fmla="*/ 0 h 562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48501" h="5629423">
                <a:moveTo>
                  <a:pt x="4166884" y="0"/>
                </a:moveTo>
                <a:cubicBezTo>
                  <a:pt x="5173705" y="0"/>
                  <a:pt x="6097126" y="357145"/>
                  <a:pt x="6817409" y="951679"/>
                </a:cubicBezTo>
                <a:lnTo>
                  <a:pt x="7048501" y="1161746"/>
                </a:lnTo>
                <a:lnTo>
                  <a:pt x="7048501" y="5629423"/>
                </a:lnTo>
                <a:lnTo>
                  <a:pt x="264221" y="5629423"/>
                </a:lnTo>
                <a:lnTo>
                  <a:pt x="252846" y="5600569"/>
                </a:lnTo>
                <a:cubicBezTo>
                  <a:pt x="89271" y="5153748"/>
                  <a:pt x="0" y="4671104"/>
                  <a:pt x="0" y="4167606"/>
                </a:cubicBezTo>
                <a:cubicBezTo>
                  <a:pt x="0" y="1865901"/>
                  <a:pt x="1865578" y="0"/>
                  <a:pt x="4166884" y="0"/>
                </a:cubicBezTo>
                <a:close/>
              </a:path>
            </a:pathLst>
          </a:custGeom>
          <a:noFill/>
        </p:spPr>
        <p:txBody>
          <a:bodyPr wrap="square" anchor="ctr">
            <a:noAutofit/>
          </a:bodyPr>
          <a:lstStyle>
            <a:lvl1pPr marL="0" indent="0" algn="r">
              <a:buNone/>
              <a:defRPr/>
            </a:lvl1pPr>
          </a:lstStyle>
          <a:p>
            <a:r>
              <a:rPr lang="en-GB" dirty="0"/>
              <a:t>Click icon to add image</a:t>
            </a:r>
          </a:p>
        </p:txBody>
      </p:sp>
      <p:sp>
        <p:nvSpPr>
          <p:cNvPr id="4" name="Date Placeholder 3">
            <a:extLst>
              <a:ext uri="{FF2B5EF4-FFF2-40B4-BE49-F238E27FC236}">
                <a16:creationId xmlns:a16="http://schemas.microsoft.com/office/drawing/2014/main" id="{B3445ACB-6EBA-50E7-3E39-FA134399D28C}"/>
              </a:ext>
            </a:extLst>
          </p:cNvPr>
          <p:cNvSpPr>
            <a:spLocks noGrp="1"/>
          </p:cNvSpPr>
          <p:nvPr>
            <p:ph type="dt" sz="half" idx="12"/>
          </p:nvPr>
        </p:nvSpPr>
        <p:spPr>
          <a:xfrm>
            <a:off x="3320357" y="6346960"/>
            <a:ext cx="1823143" cy="289742"/>
          </a:xfrm>
        </p:spPr>
        <p:txBody>
          <a:bodyPr/>
          <a:lstStyle/>
          <a:p>
            <a:fld id="{D12C0C76-24C0-447F-A92C-09F551C6FC7C}" type="datetime4">
              <a:rPr lang="en-GB" smtClean="0"/>
              <a:t>16 September 2024</a:t>
            </a:fld>
            <a:endParaRPr lang="en-GB" dirty="0"/>
          </a:p>
        </p:txBody>
      </p:sp>
      <p:sp>
        <p:nvSpPr>
          <p:cNvPr id="41" name="Freeform: Shape 40">
            <a:extLst>
              <a:ext uri="{FF2B5EF4-FFF2-40B4-BE49-F238E27FC236}">
                <a16:creationId xmlns:a16="http://schemas.microsoft.com/office/drawing/2014/main" id="{4F85C9E9-E3D9-9C0B-3171-9031FA7276B6}"/>
              </a:ext>
            </a:extLst>
          </p:cNvPr>
          <p:cNvSpPr/>
          <p:nvPr userDrawn="1"/>
        </p:nvSpPr>
        <p:spPr>
          <a:xfrm>
            <a:off x="-1" y="0"/>
            <a:ext cx="7184571" cy="4828880"/>
          </a:xfrm>
          <a:custGeom>
            <a:avLst/>
            <a:gdLst>
              <a:gd name="connsiteX0" fmla="*/ 0 w 7184571"/>
              <a:gd name="connsiteY0" fmla="*/ 0 h 4828880"/>
              <a:gd name="connsiteX1" fmla="*/ 7034910 w 7184571"/>
              <a:gd name="connsiteY1" fmla="*/ 0 h 4828880"/>
              <a:gd name="connsiteX2" fmla="*/ 7065671 w 7184571"/>
              <a:gd name="connsiteY2" fmla="*/ 108327 h 4828880"/>
              <a:gd name="connsiteX3" fmla="*/ 7184571 w 7184571"/>
              <a:gd name="connsiteY3" fmla="*/ 1052182 h 4828880"/>
              <a:gd name="connsiteX4" fmla="*/ 3407872 w 7184571"/>
              <a:gd name="connsiteY4" fmla="*/ 4828880 h 4828880"/>
              <a:gd name="connsiteX5" fmla="*/ 87000 w 7184571"/>
              <a:gd name="connsiteY5" fmla="*/ 2852380 h 4828880"/>
              <a:gd name="connsiteX6" fmla="*/ 0 w 7184571"/>
              <a:gd name="connsiteY6" fmla="*/ 2671781 h 482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4571" h="4828880">
                <a:moveTo>
                  <a:pt x="0" y="0"/>
                </a:moveTo>
                <a:lnTo>
                  <a:pt x="7034910" y="0"/>
                </a:lnTo>
                <a:lnTo>
                  <a:pt x="7065671" y="108327"/>
                </a:lnTo>
                <a:cubicBezTo>
                  <a:pt x="7143290" y="410007"/>
                  <a:pt x="7184571" y="726274"/>
                  <a:pt x="7184571" y="1052182"/>
                </a:cubicBezTo>
                <a:cubicBezTo>
                  <a:pt x="7184571" y="3137995"/>
                  <a:pt x="5493685" y="4828880"/>
                  <a:pt x="3407872" y="4828880"/>
                </a:cubicBezTo>
                <a:cubicBezTo>
                  <a:pt x="1973876" y="4828880"/>
                  <a:pt x="726544" y="4029672"/>
                  <a:pt x="87000" y="2852380"/>
                </a:cubicBezTo>
                <a:lnTo>
                  <a:pt x="0" y="26717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 name="Footer Placeholder 4">
            <a:extLst>
              <a:ext uri="{FF2B5EF4-FFF2-40B4-BE49-F238E27FC236}">
                <a16:creationId xmlns:a16="http://schemas.microsoft.com/office/drawing/2014/main" id="{9A23AC90-194E-B680-C8E7-D072494AB888}"/>
              </a:ext>
            </a:extLst>
          </p:cNvPr>
          <p:cNvSpPr>
            <a:spLocks noGrp="1"/>
          </p:cNvSpPr>
          <p:nvPr>
            <p:ph type="ftr" sz="quarter" idx="13"/>
          </p:nvPr>
        </p:nvSpPr>
        <p:spPr/>
        <p:txBody>
          <a:bodyPr/>
          <a:lstStyle/>
          <a:p>
            <a:r>
              <a:rPr lang="en-GB"/>
              <a:t>Edit footer and slide settings by going to the Insert tab &gt; Header and Footer</a:t>
            </a:r>
            <a:endParaRPr lang="en-GB" dirty="0"/>
          </a:p>
        </p:txBody>
      </p:sp>
      <p:sp>
        <p:nvSpPr>
          <p:cNvPr id="6" name="Slide Number Placeholder 5">
            <a:extLst>
              <a:ext uri="{FF2B5EF4-FFF2-40B4-BE49-F238E27FC236}">
                <a16:creationId xmlns:a16="http://schemas.microsoft.com/office/drawing/2014/main" id="{AA8A2396-A344-D6F5-3D91-0709B9A505E7}"/>
              </a:ext>
            </a:extLst>
          </p:cNvPr>
          <p:cNvSpPr>
            <a:spLocks noGrp="1"/>
          </p:cNvSpPr>
          <p:nvPr>
            <p:ph type="sldNum" sz="quarter" idx="14"/>
          </p:nvPr>
        </p:nvSpPr>
        <p:spPr/>
        <p:txBody>
          <a:bodyPr/>
          <a:lstStyle/>
          <a:p>
            <a:fld id="{A4F7B0B9-D3BE-446D-9B00-A6C10F9707DD}" type="slidenum">
              <a:rPr lang="en-GB" smtClean="0"/>
              <a:pPr/>
              <a:t>‹#›</a:t>
            </a:fld>
            <a:endParaRPr lang="en-GB" dirty="0"/>
          </a:p>
        </p:txBody>
      </p:sp>
      <p:sp>
        <p:nvSpPr>
          <p:cNvPr id="7" name="Subtitle 2">
            <a:extLst>
              <a:ext uri="{FF2B5EF4-FFF2-40B4-BE49-F238E27FC236}">
                <a16:creationId xmlns:a16="http://schemas.microsoft.com/office/drawing/2014/main" id="{F5747586-B510-AE22-1CE4-836F43451E4E}"/>
              </a:ext>
            </a:extLst>
          </p:cNvPr>
          <p:cNvSpPr>
            <a:spLocks noGrp="1"/>
          </p:cNvSpPr>
          <p:nvPr>
            <p:ph type="subTitle" idx="1" hasCustomPrompt="1"/>
          </p:nvPr>
        </p:nvSpPr>
        <p:spPr>
          <a:xfrm>
            <a:off x="540000" y="5134521"/>
            <a:ext cx="4264229" cy="803254"/>
          </a:xfrm>
        </p:spPr>
        <p:txBody>
          <a:bodyPr wrap="square" lIns="0" tIns="0" rIns="0" bIns="0" anchor="ctr">
            <a:normAutofit/>
          </a:bodyPr>
          <a:lstStyle>
            <a:lvl1pPr marL="0" indent="0" algn="l">
              <a:spcBef>
                <a:spcPts val="0"/>
              </a:spcBef>
              <a:spcAft>
                <a:spcPts val="0"/>
              </a:spcAft>
              <a:buNone/>
              <a:defRPr sz="20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Additional information</a:t>
            </a:r>
            <a:endParaRPr lang="en-GB" dirty="0"/>
          </a:p>
        </p:txBody>
      </p:sp>
      <p:sp>
        <p:nvSpPr>
          <p:cNvPr id="38" name="Freeform: Shape 37">
            <a:extLst>
              <a:ext uri="{FF2B5EF4-FFF2-40B4-BE49-F238E27FC236}">
                <a16:creationId xmlns:a16="http://schemas.microsoft.com/office/drawing/2014/main" id="{87164533-76B4-DE60-A254-C8830A390BAF}"/>
              </a:ext>
            </a:extLst>
          </p:cNvPr>
          <p:cNvSpPr/>
          <p:nvPr userDrawn="1"/>
        </p:nvSpPr>
        <p:spPr>
          <a:xfrm>
            <a:off x="540027" y="3424521"/>
            <a:ext cx="1403724" cy="1403806"/>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chemeClr val="accent3"/>
          </a:solidFill>
          <a:ln w="2751" cap="flat">
            <a:noFill/>
            <a:prstDash val="solid"/>
            <a:miter/>
          </a:ln>
        </p:spPr>
        <p:txBody>
          <a:bodyPr rtlCol="0" anchor="ctr"/>
          <a:lstStyle/>
          <a:p>
            <a:endParaRPr lang="en-GB"/>
          </a:p>
        </p:txBody>
      </p:sp>
      <p:sp>
        <p:nvSpPr>
          <p:cNvPr id="39" name="Text Placeholder 38">
            <a:extLst>
              <a:ext uri="{FF2B5EF4-FFF2-40B4-BE49-F238E27FC236}">
                <a16:creationId xmlns:a16="http://schemas.microsoft.com/office/drawing/2014/main" id="{CC6814C8-DC1A-2A25-6D61-F552407ECEFB}"/>
              </a:ext>
            </a:extLst>
          </p:cNvPr>
          <p:cNvSpPr>
            <a:spLocks noGrp="1"/>
          </p:cNvSpPr>
          <p:nvPr>
            <p:ph type="body" sz="quarter" idx="18" hasCustomPrompt="1"/>
          </p:nvPr>
        </p:nvSpPr>
        <p:spPr>
          <a:xfrm>
            <a:off x="0" y="0"/>
            <a:ext cx="7184571" cy="4828880"/>
          </a:xfrm>
          <a:custGeom>
            <a:avLst/>
            <a:gdLst>
              <a:gd name="connsiteX0" fmla="*/ 0 w 7000070"/>
              <a:gd name="connsiteY0" fmla="*/ 0 h 4704874"/>
              <a:gd name="connsiteX1" fmla="*/ 6854252 w 7000070"/>
              <a:gd name="connsiteY1" fmla="*/ 0 h 4704874"/>
              <a:gd name="connsiteX2" fmla="*/ 6884223 w 7000070"/>
              <a:gd name="connsiteY2" fmla="*/ 105545 h 4704874"/>
              <a:gd name="connsiteX3" fmla="*/ 7000070 w 7000070"/>
              <a:gd name="connsiteY3" fmla="*/ 1025162 h 4704874"/>
              <a:gd name="connsiteX4" fmla="*/ 3320357 w 7000070"/>
              <a:gd name="connsiteY4" fmla="*/ 4704874 h 4704874"/>
              <a:gd name="connsiteX5" fmla="*/ 84766 w 7000070"/>
              <a:gd name="connsiteY5" fmla="*/ 2779131 h 4704874"/>
              <a:gd name="connsiteX6" fmla="*/ 0 w 7000070"/>
              <a:gd name="connsiteY6" fmla="*/ 2603169 h 470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0070" h="4704874">
                <a:moveTo>
                  <a:pt x="0" y="0"/>
                </a:moveTo>
                <a:lnTo>
                  <a:pt x="6854252" y="0"/>
                </a:lnTo>
                <a:lnTo>
                  <a:pt x="6884223" y="105545"/>
                </a:lnTo>
                <a:cubicBezTo>
                  <a:pt x="6959849" y="399478"/>
                  <a:pt x="7000070" y="707623"/>
                  <a:pt x="7000070" y="1025162"/>
                </a:cubicBezTo>
                <a:cubicBezTo>
                  <a:pt x="7000070" y="3057411"/>
                  <a:pt x="5352606" y="4704874"/>
                  <a:pt x="3320357" y="4704874"/>
                </a:cubicBezTo>
                <a:cubicBezTo>
                  <a:pt x="1923186" y="4704874"/>
                  <a:pt x="707886" y="3926190"/>
                  <a:pt x="84766" y="2779131"/>
                </a:cubicBezTo>
                <a:lnTo>
                  <a:pt x="0" y="2603169"/>
                </a:lnTo>
                <a:close/>
              </a:path>
            </a:pathLst>
          </a:custGeom>
          <a:noFill/>
        </p:spPr>
        <p:txBody>
          <a:bodyPr wrap="square" lIns="1152000" rIns="720000" bIns="0" anchor="ctr">
            <a:normAutofit/>
          </a:bodyPr>
          <a:lstStyle>
            <a:lvl1pPr marL="0" indent="0">
              <a:lnSpc>
                <a:spcPct val="90000"/>
              </a:lnSpc>
              <a:buNone/>
              <a:defRPr sz="5400" b="1">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Section title</a:t>
            </a:r>
            <a:endParaRPr lang="en-GB" dirty="0"/>
          </a:p>
        </p:txBody>
      </p:sp>
      <p:sp>
        <p:nvSpPr>
          <p:cNvPr id="8" name="Text Placeholder 7">
            <a:extLst>
              <a:ext uri="{FF2B5EF4-FFF2-40B4-BE49-F238E27FC236}">
                <a16:creationId xmlns:a16="http://schemas.microsoft.com/office/drawing/2014/main" id="{DCE686D1-5B70-1416-1EE1-A51E080F29FC}"/>
              </a:ext>
            </a:extLst>
          </p:cNvPr>
          <p:cNvSpPr>
            <a:spLocks noGrp="1"/>
          </p:cNvSpPr>
          <p:nvPr>
            <p:ph type="body" sz="quarter" idx="15" hasCustomPrompt="1"/>
          </p:nvPr>
        </p:nvSpPr>
        <p:spPr>
          <a:xfrm>
            <a:off x="1165276" y="360000"/>
            <a:ext cx="1365250" cy="1330325"/>
          </a:xfrm>
        </p:spPr>
        <p:txBody>
          <a:bodyPr>
            <a:normAutofit/>
          </a:bodyPr>
          <a:lstStyle>
            <a:lvl1pPr marL="0" indent="0">
              <a:buNone/>
              <a:defRPr sz="7200">
                <a:solidFill>
                  <a:schemeClr val="accent3">
                    <a:lumMod val="40000"/>
                    <a:lumOff val="60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endParaRPr lang="en-GB" dirty="0"/>
          </a:p>
        </p:txBody>
      </p:sp>
    </p:spTree>
    <p:extLst>
      <p:ext uri="{BB962C8B-B14F-4D97-AF65-F5344CB8AC3E}">
        <p14:creationId xmlns:p14="http://schemas.microsoft.com/office/powerpoint/2010/main" val="3174539530"/>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divider without image - blue">
    <p:spTree>
      <p:nvGrpSpPr>
        <p:cNvPr id="1" name=""/>
        <p:cNvGrpSpPr/>
        <p:nvPr/>
      </p:nvGrpSpPr>
      <p:grpSpPr>
        <a:xfrm>
          <a:off x="0" y="0"/>
          <a:ext cx="0" cy="0"/>
          <a:chOff x="0" y="0"/>
          <a:chExt cx="0" cy="0"/>
        </a:xfrm>
      </p:grpSpPr>
      <p:sp>
        <p:nvSpPr>
          <p:cNvPr id="32" name="Graphic 30">
            <a:extLst>
              <a:ext uri="{FF2B5EF4-FFF2-40B4-BE49-F238E27FC236}">
                <a16:creationId xmlns:a16="http://schemas.microsoft.com/office/drawing/2014/main" id="{321AB80E-B2C2-557A-5105-D08A24A500F9}"/>
              </a:ext>
            </a:extLst>
          </p:cNvPr>
          <p:cNvSpPr/>
          <p:nvPr/>
        </p:nvSpPr>
        <p:spPr>
          <a:xfrm>
            <a:off x="6772616" y="1746476"/>
            <a:ext cx="6236071" cy="6236071"/>
          </a:xfrm>
          <a:custGeom>
            <a:avLst/>
            <a:gdLst>
              <a:gd name="connsiteX0" fmla="*/ 851821 w 4685252"/>
              <a:gd name="connsiteY0" fmla="*/ 4159853 h 4685252"/>
              <a:gd name="connsiteX1" fmla="*/ 802386 w 4685252"/>
              <a:gd name="connsiteY1" fmla="*/ 4117943 h 4685252"/>
              <a:gd name="connsiteX2" fmla="*/ 4117848 w 4685252"/>
              <a:gd name="connsiteY2" fmla="*/ 802481 h 4685252"/>
              <a:gd name="connsiteX3" fmla="*/ 4159758 w 4685252"/>
              <a:gd name="connsiteY3" fmla="*/ 851916 h 4685252"/>
              <a:gd name="connsiteX4" fmla="*/ 851821 w 4685252"/>
              <a:gd name="connsiteY4" fmla="*/ 4159853 h 4685252"/>
              <a:gd name="connsiteX5" fmla="*/ 548259 w 4685252"/>
              <a:gd name="connsiteY5" fmla="*/ 3860102 h 4685252"/>
              <a:gd name="connsiteX6" fmla="*/ 507111 w 4685252"/>
              <a:gd name="connsiteY6" fmla="*/ 3810000 h 4685252"/>
              <a:gd name="connsiteX7" fmla="*/ 3809905 w 4685252"/>
              <a:gd name="connsiteY7" fmla="*/ 507111 h 4685252"/>
              <a:gd name="connsiteX8" fmla="*/ 3860006 w 4685252"/>
              <a:gd name="connsiteY8" fmla="*/ 548259 h 4685252"/>
              <a:gd name="connsiteX9" fmla="*/ 548259 w 4685252"/>
              <a:gd name="connsiteY9" fmla="*/ 3860006 h 4685252"/>
              <a:gd name="connsiteX10" fmla="*/ 2660618 w 4685252"/>
              <a:gd name="connsiteY10" fmla="*/ 4673251 h 4685252"/>
              <a:gd name="connsiteX11" fmla="*/ 2769108 w 4685252"/>
              <a:gd name="connsiteY11" fmla="*/ 4656011 h 4685252"/>
              <a:gd name="connsiteX12" fmla="*/ 4655820 w 4685252"/>
              <a:gd name="connsiteY12" fmla="*/ 2769299 h 4685252"/>
              <a:gd name="connsiteX13" fmla="*/ 4673060 w 4685252"/>
              <a:gd name="connsiteY13" fmla="*/ 2660714 h 4685252"/>
              <a:gd name="connsiteX14" fmla="*/ 2660523 w 4685252"/>
              <a:gd name="connsiteY14" fmla="*/ 4673251 h 4685252"/>
              <a:gd name="connsiteX15" fmla="*/ 4685253 w 4685252"/>
              <a:gd name="connsiteY15" fmla="*/ 2136553 h 4685252"/>
              <a:gd name="connsiteX16" fmla="*/ 4676490 w 4685252"/>
              <a:gd name="connsiteY16" fmla="*/ 2054066 h 4685252"/>
              <a:gd name="connsiteX17" fmla="*/ 2053971 w 4685252"/>
              <a:gd name="connsiteY17" fmla="*/ 4676490 h 4685252"/>
              <a:gd name="connsiteX18" fmla="*/ 2136458 w 4685252"/>
              <a:gd name="connsiteY18" fmla="*/ 4685253 h 4685252"/>
              <a:gd name="connsiteX19" fmla="*/ 4685253 w 4685252"/>
              <a:gd name="connsiteY19" fmla="*/ 2136458 h 4685252"/>
              <a:gd name="connsiteX20" fmla="*/ 4584859 w 4685252"/>
              <a:gd name="connsiteY20" fmla="*/ 1633538 h 4685252"/>
              <a:gd name="connsiteX21" fmla="*/ 4561999 w 4685252"/>
              <a:gd name="connsiteY21" fmla="*/ 1565053 h 4685252"/>
              <a:gd name="connsiteX22" fmla="*/ 1565053 w 4685252"/>
              <a:gd name="connsiteY22" fmla="*/ 4562094 h 4685252"/>
              <a:gd name="connsiteX23" fmla="*/ 1633538 w 4685252"/>
              <a:gd name="connsiteY23" fmla="*/ 4584954 h 4685252"/>
              <a:gd name="connsiteX24" fmla="*/ 4584859 w 4685252"/>
              <a:gd name="connsiteY24" fmla="*/ 1633538 h 4685252"/>
              <a:gd name="connsiteX25" fmla="*/ 4403884 w 4685252"/>
              <a:gd name="connsiteY25" fmla="*/ 1211199 h 4685252"/>
              <a:gd name="connsiteX26" fmla="*/ 4370737 w 4685252"/>
              <a:gd name="connsiteY26" fmla="*/ 1153097 h 4685252"/>
              <a:gd name="connsiteX27" fmla="*/ 1153001 w 4685252"/>
              <a:gd name="connsiteY27" fmla="*/ 4370737 h 4685252"/>
              <a:gd name="connsiteX28" fmla="*/ 1211104 w 4685252"/>
              <a:gd name="connsiteY28" fmla="*/ 4403884 h 4685252"/>
              <a:gd name="connsiteX29" fmla="*/ 4403884 w 4685252"/>
              <a:gd name="connsiteY29" fmla="*/ 1211104 h 4685252"/>
              <a:gd name="connsiteX30" fmla="*/ 3504819 w 4685252"/>
              <a:gd name="connsiteY30" fmla="*/ 300228 h 4685252"/>
              <a:gd name="connsiteX31" fmla="*/ 3445859 w 4685252"/>
              <a:gd name="connsiteY31" fmla="*/ 267843 h 4685252"/>
              <a:gd name="connsiteX32" fmla="*/ 267748 w 4685252"/>
              <a:gd name="connsiteY32" fmla="*/ 3445859 h 4685252"/>
              <a:gd name="connsiteX33" fmla="*/ 300133 w 4685252"/>
              <a:gd name="connsiteY33" fmla="*/ 3504819 h 4685252"/>
              <a:gd name="connsiteX34" fmla="*/ 3504819 w 4685252"/>
              <a:gd name="connsiteY34" fmla="*/ 300133 h 4685252"/>
              <a:gd name="connsiteX35" fmla="*/ 3087243 w 4685252"/>
              <a:gd name="connsiteY35" fmla="*/ 114491 h 4685252"/>
              <a:gd name="connsiteX36" fmla="*/ 3017806 w 4685252"/>
              <a:gd name="connsiteY36" fmla="*/ 92583 h 4685252"/>
              <a:gd name="connsiteX37" fmla="*/ 92488 w 4685252"/>
              <a:gd name="connsiteY37" fmla="*/ 3017711 h 4685252"/>
              <a:gd name="connsiteX38" fmla="*/ 114395 w 4685252"/>
              <a:gd name="connsiteY38" fmla="*/ 3087148 h 4685252"/>
              <a:gd name="connsiteX39" fmla="*/ 3087243 w 4685252"/>
              <a:gd name="connsiteY39" fmla="*/ 114395 h 4685252"/>
              <a:gd name="connsiteX40" fmla="*/ 2590895 w 4685252"/>
              <a:gd name="connsiteY40" fmla="*/ 7239 h 4685252"/>
              <a:gd name="connsiteX41" fmla="*/ 2506790 w 4685252"/>
              <a:gd name="connsiteY41" fmla="*/ 0 h 4685252"/>
              <a:gd name="connsiteX42" fmla="*/ 0 w 4685252"/>
              <a:gd name="connsiteY42" fmla="*/ 2506790 h 4685252"/>
              <a:gd name="connsiteX43" fmla="*/ 7334 w 4685252"/>
              <a:gd name="connsiteY43" fmla="*/ 2590895 h 4685252"/>
              <a:gd name="connsiteX44" fmla="*/ 2590895 w 4685252"/>
              <a:gd name="connsiteY44" fmla="*/ 7239 h 4685252"/>
              <a:gd name="connsiteX45" fmla="*/ 1970818 w 4685252"/>
              <a:gd name="connsiteY45" fmla="*/ 24003 h 4685252"/>
              <a:gd name="connsiteX46" fmla="*/ 1854994 w 4685252"/>
              <a:gd name="connsiteY46" fmla="*/ 45530 h 4685252"/>
              <a:gd name="connsiteX47" fmla="*/ 45530 w 4685252"/>
              <a:gd name="connsiteY47" fmla="*/ 1854994 h 4685252"/>
              <a:gd name="connsiteX48" fmla="*/ 24003 w 4685252"/>
              <a:gd name="connsiteY48" fmla="*/ 1970818 h 4685252"/>
              <a:gd name="connsiteX49" fmla="*/ 1970818 w 4685252"/>
              <a:gd name="connsiteY49" fmla="*/ 24003 h 468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85252" h="4685252">
                <a:moveTo>
                  <a:pt x="851821" y="4159853"/>
                </a:moveTo>
                <a:cubicBezTo>
                  <a:pt x="835152" y="4146137"/>
                  <a:pt x="818674" y="4132136"/>
                  <a:pt x="802386" y="4117943"/>
                </a:cubicBezTo>
                <a:lnTo>
                  <a:pt x="4117848" y="802481"/>
                </a:lnTo>
                <a:cubicBezTo>
                  <a:pt x="4132040" y="818769"/>
                  <a:pt x="4146042" y="835247"/>
                  <a:pt x="4159758" y="851916"/>
                </a:cubicBezTo>
                <a:lnTo>
                  <a:pt x="851821" y="4159853"/>
                </a:lnTo>
                <a:close/>
                <a:moveTo>
                  <a:pt x="548259" y="3860102"/>
                </a:moveTo>
                <a:cubicBezTo>
                  <a:pt x="534257" y="3843623"/>
                  <a:pt x="520541" y="3826859"/>
                  <a:pt x="507111" y="3810000"/>
                </a:cubicBezTo>
                <a:lnTo>
                  <a:pt x="3809905" y="507111"/>
                </a:lnTo>
                <a:cubicBezTo>
                  <a:pt x="3826859" y="520637"/>
                  <a:pt x="3843623" y="534353"/>
                  <a:pt x="3860006" y="548259"/>
                </a:cubicBezTo>
                <a:lnTo>
                  <a:pt x="548259" y="3860006"/>
                </a:lnTo>
                <a:close/>
                <a:moveTo>
                  <a:pt x="2660618" y="4673251"/>
                </a:moveTo>
                <a:cubicBezTo>
                  <a:pt x="2696909" y="4668298"/>
                  <a:pt x="2733199" y="4662583"/>
                  <a:pt x="2769108" y="4656011"/>
                </a:cubicBezTo>
                <a:lnTo>
                  <a:pt x="4655820" y="2769299"/>
                </a:lnTo>
                <a:cubicBezTo>
                  <a:pt x="4662392" y="2733294"/>
                  <a:pt x="4668107" y="2697004"/>
                  <a:pt x="4673060" y="2660714"/>
                </a:cubicBezTo>
                <a:lnTo>
                  <a:pt x="2660523" y="4673251"/>
                </a:lnTo>
                <a:close/>
                <a:moveTo>
                  <a:pt x="4685253" y="2136553"/>
                </a:moveTo>
                <a:cubicBezTo>
                  <a:pt x="4682776" y="2109026"/>
                  <a:pt x="4679918" y="2081498"/>
                  <a:pt x="4676490" y="2054066"/>
                </a:cubicBezTo>
                <a:lnTo>
                  <a:pt x="2053971" y="4676490"/>
                </a:lnTo>
                <a:cubicBezTo>
                  <a:pt x="2081498" y="4679918"/>
                  <a:pt x="2109026" y="4682871"/>
                  <a:pt x="2136458" y="4685253"/>
                </a:cubicBezTo>
                <a:lnTo>
                  <a:pt x="4685253" y="2136458"/>
                </a:lnTo>
                <a:close/>
                <a:moveTo>
                  <a:pt x="4584859" y="1633538"/>
                </a:moveTo>
                <a:cubicBezTo>
                  <a:pt x="4577620" y="1610582"/>
                  <a:pt x="4570000" y="1587818"/>
                  <a:pt x="4561999" y="1565053"/>
                </a:cubicBezTo>
                <a:lnTo>
                  <a:pt x="1565053" y="4562094"/>
                </a:lnTo>
                <a:cubicBezTo>
                  <a:pt x="1587818" y="4570095"/>
                  <a:pt x="1610678" y="4577715"/>
                  <a:pt x="1633538" y="4584954"/>
                </a:cubicBezTo>
                <a:lnTo>
                  <a:pt x="4584859" y="1633538"/>
                </a:lnTo>
                <a:close/>
                <a:moveTo>
                  <a:pt x="4403884" y="1211199"/>
                </a:moveTo>
                <a:cubicBezTo>
                  <a:pt x="4393216" y="1191768"/>
                  <a:pt x="4382072" y="1172432"/>
                  <a:pt x="4370737" y="1153097"/>
                </a:cubicBezTo>
                <a:lnTo>
                  <a:pt x="1153001" y="4370737"/>
                </a:lnTo>
                <a:cubicBezTo>
                  <a:pt x="1172337" y="4382167"/>
                  <a:pt x="1191673" y="4393216"/>
                  <a:pt x="1211104" y="4403884"/>
                </a:cubicBezTo>
                <a:lnTo>
                  <a:pt x="4403884" y="1211104"/>
                </a:lnTo>
                <a:close/>
                <a:moveTo>
                  <a:pt x="3504819" y="300228"/>
                </a:moveTo>
                <a:cubicBezTo>
                  <a:pt x="3485388" y="289179"/>
                  <a:pt x="3465671" y="278416"/>
                  <a:pt x="3445859" y="267843"/>
                </a:cubicBezTo>
                <a:lnTo>
                  <a:pt x="267748" y="3445859"/>
                </a:lnTo>
                <a:cubicBezTo>
                  <a:pt x="278225" y="3465671"/>
                  <a:pt x="289084" y="3485293"/>
                  <a:pt x="300133" y="3504819"/>
                </a:cubicBezTo>
                <a:lnTo>
                  <a:pt x="3504819" y="300133"/>
                </a:lnTo>
                <a:close/>
                <a:moveTo>
                  <a:pt x="3087243" y="114491"/>
                </a:moveTo>
                <a:cubicBezTo>
                  <a:pt x="3064193" y="106871"/>
                  <a:pt x="3040952" y="99536"/>
                  <a:pt x="3017806" y="92583"/>
                </a:cubicBezTo>
                <a:lnTo>
                  <a:pt x="92488" y="3017711"/>
                </a:lnTo>
                <a:cubicBezTo>
                  <a:pt x="99441" y="3040952"/>
                  <a:pt x="106775" y="3064193"/>
                  <a:pt x="114395" y="3087148"/>
                </a:cubicBezTo>
                <a:lnTo>
                  <a:pt x="3087243" y="114395"/>
                </a:lnTo>
                <a:close/>
                <a:moveTo>
                  <a:pt x="2590895" y="7239"/>
                </a:moveTo>
                <a:cubicBezTo>
                  <a:pt x="2562987" y="4286"/>
                  <a:pt x="2534888" y="1905"/>
                  <a:pt x="2506790" y="0"/>
                </a:cubicBezTo>
                <a:lnTo>
                  <a:pt x="0" y="2506790"/>
                </a:lnTo>
                <a:cubicBezTo>
                  <a:pt x="1905" y="2534888"/>
                  <a:pt x="4382" y="2562987"/>
                  <a:pt x="7334" y="2590895"/>
                </a:cubicBezTo>
                <a:lnTo>
                  <a:pt x="2590895" y="7239"/>
                </a:lnTo>
                <a:close/>
                <a:moveTo>
                  <a:pt x="1970818" y="24003"/>
                </a:moveTo>
                <a:cubicBezTo>
                  <a:pt x="1931956" y="30194"/>
                  <a:pt x="1893284" y="37433"/>
                  <a:pt x="1854994" y="45530"/>
                </a:cubicBezTo>
                <a:lnTo>
                  <a:pt x="45530" y="1854994"/>
                </a:lnTo>
                <a:cubicBezTo>
                  <a:pt x="37433" y="1893380"/>
                  <a:pt x="30194" y="1932051"/>
                  <a:pt x="24003" y="1970818"/>
                </a:cubicBezTo>
                <a:lnTo>
                  <a:pt x="1970818" y="24003"/>
                </a:lnTo>
                <a:close/>
              </a:path>
            </a:pathLst>
          </a:custGeom>
          <a:solidFill>
            <a:schemeClr val="accent2">
              <a:lumMod val="75000"/>
              <a:alpha val="50000"/>
            </a:schemeClr>
          </a:solidFill>
          <a:ln w="9525" cap="flat">
            <a:noFill/>
            <a:prstDash val="solid"/>
            <a:miter/>
          </a:ln>
        </p:spPr>
        <p:txBody>
          <a:bodyPr rtlCol="0" anchor="ctr"/>
          <a:lstStyle/>
          <a:p>
            <a:endParaRPr lang="en-GB"/>
          </a:p>
        </p:txBody>
      </p:sp>
      <p:sp>
        <p:nvSpPr>
          <p:cNvPr id="4" name="Date Placeholder 3">
            <a:extLst>
              <a:ext uri="{FF2B5EF4-FFF2-40B4-BE49-F238E27FC236}">
                <a16:creationId xmlns:a16="http://schemas.microsoft.com/office/drawing/2014/main" id="{B3445ACB-6EBA-50E7-3E39-FA134399D28C}"/>
              </a:ext>
            </a:extLst>
          </p:cNvPr>
          <p:cNvSpPr>
            <a:spLocks noGrp="1"/>
          </p:cNvSpPr>
          <p:nvPr>
            <p:ph type="dt" sz="half" idx="12"/>
          </p:nvPr>
        </p:nvSpPr>
        <p:spPr>
          <a:xfrm>
            <a:off x="3320357" y="6346960"/>
            <a:ext cx="1823143" cy="289742"/>
          </a:xfrm>
        </p:spPr>
        <p:txBody>
          <a:bodyPr/>
          <a:lstStyle/>
          <a:p>
            <a:fld id="{D12C0C76-24C0-447F-A92C-09F551C6FC7C}" type="datetime4">
              <a:rPr lang="en-GB" smtClean="0"/>
              <a:t>16 September 2024</a:t>
            </a:fld>
            <a:endParaRPr lang="en-GB" dirty="0"/>
          </a:p>
        </p:txBody>
      </p:sp>
      <p:sp>
        <p:nvSpPr>
          <p:cNvPr id="5" name="Footer Placeholder 4">
            <a:extLst>
              <a:ext uri="{FF2B5EF4-FFF2-40B4-BE49-F238E27FC236}">
                <a16:creationId xmlns:a16="http://schemas.microsoft.com/office/drawing/2014/main" id="{9A23AC90-194E-B680-C8E7-D072494AB888}"/>
              </a:ext>
            </a:extLst>
          </p:cNvPr>
          <p:cNvSpPr>
            <a:spLocks noGrp="1"/>
          </p:cNvSpPr>
          <p:nvPr>
            <p:ph type="ftr" sz="quarter" idx="13"/>
          </p:nvPr>
        </p:nvSpPr>
        <p:spPr/>
        <p:txBody>
          <a:bodyPr/>
          <a:lstStyle/>
          <a:p>
            <a:r>
              <a:rPr lang="en-GB"/>
              <a:t>Edit footer and slide settings by going to the Insert tab &gt; Header and Footer</a:t>
            </a:r>
            <a:endParaRPr lang="en-GB" dirty="0"/>
          </a:p>
        </p:txBody>
      </p:sp>
      <p:sp>
        <p:nvSpPr>
          <p:cNvPr id="13" name="Freeform: Shape 12">
            <a:extLst>
              <a:ext uri="{FF2B5EF4-FFF2-40B4-BE49-F238E27FC236}">
                <a16:creationId xmlns:a16="http://schemas.microsoft.com/office/drawing/2014/main" id="{E0011175-7C0A-70C9-B387-C089947BF006}"/>
              </a:ext>
            </a:extLst>
          </p:cNvPr>
          <p:cNvSpPr/>
          <p:nvPr userDrawn="1"/>
        </p:nvSpPr>
        <p:spPr>
          <a:xfrm>
            <a:off x="-1" y="0"/>
            <a:ext cx="8594749" cy="5776686"/>
          </a:xfrm>
          <a:custGeom>
            <a:avLst/>
            <a:gdLst>
              <a:gd name="connsiteX0" fmla="*/ 0 w 8594749"/>
              <a:gd name="connsiteY0" fmla="*/ 0 h 5776686"/>
              <a:gd name="connsiteX1" fmla="*/ 8415712 w 8594749"/>
              <a:gd name="connsiteY1" fmla="*/ 0 h 5776686"/>
              <a:gd name="connsiteX2" fmla="*/ 8452511 w 8594749"/>
              <a:gd name="connsiteY2" fmla="*/ 129589 h 5776686"/>
              <a:gd name="connsiteX3" fmla="*/ 8594749 w 8594749"/>
              <a:gd name="connsiteY3" fmla="*/ 1258703 h 5776686"/>
              <a:gd name="connsiteX4" fmla="*/ 4076765 w 8594749"/>
              <a:gd name="connsiteY4" fmla="*/ 5776686 h 5776686"/>
              <a:gd name="connsiteX5" fmla="*/ 104077 w 8594749"/>
              <a:gd name="connsiteY5" fmla="*/ 3412242 h 5776686"/>
              <a:gd name="connsiteX6" fmla="*/ 0 w 8594749"/>
              <a:gd name="connsiteY6" fmla="*/ 3196194 h 5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94749" h="5776686">
                <a:moveTo>
                  <a:pt x="0" y="0"/>
                </a:moveTo>
                <a:lnTo>
                  <a:pt x="8415712" y="0"/>
                </a:lnTo>
                <a:lnTo>
                  <a:pt x="8452511" y="129589"/>
                </a:lnTo>
                <a:cubicBezTo>
                  <a:pt x="8545365" y="490483"/>
                  <a:pt x="8594749" y="868826"/>
                  <a:pt x="8594749" y="1258703"/>
                </a:cubicBezTo>
                <a:cubicBezTo>
                  <a:pt x="8594749" y="3753916"/>
                  <a:pt x="6571978" y="5776686"/>
                  <a:pt x="4076765" y="5776686"/>
                </a:cubicBezTo>
                <a:cubicBezTo>
                  <a:pt x="2361305" y="5776686"/>
                  <a:pt x="869149" y="4820611"/>
                  <a:pt x="104077" y="3412242"/>
                </a:cubicBezTo>
                <a:lnTo>
                  <a:pt x="0" y="3196194"/>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Slide Number Placeholder 5">
            <a:extLst>
              <a:ext uri="{FF2B5EF4-FFF2-40B4-BE49-F238E27FC236}">
                <a16:creationId xmlns:a16="http://schemas.microsoft.com/office/drawing/2014/main" id="{AA8A2396-A344-D6F5-3D91-0709B9A505E7}"/>
              </a:ext>
            </a:extLst>
          </p:cNvPr>
          <p:cNvSpPr>
            <a:spLocks noGrp="1"/>
          </p:cNvSpPr>
          <p:nvPr>
            <p:ph type="sldNum" sz="quarter" idx="14"/>
          </p:nvPr>
        </p:nvSpPr>
        <p:spPr/>
        <p:txBody>
          <a:bodyPr/>
          <a:lstStyle/>
          <a:p>
            <a:fld id="{A4F7B0B9-D3BE-446D-9B00-A6C10F9707DD}" type="slidenum">
              <a:rPr lang="en-GB" smtClean="0"/>
              <a:pPr/>
              <a:t>‹#›</a:t>
            </a:fld>
            <a:endParaRPr lang="en-GB" dirty="0"/>
          </a:p>
        </p:txBody>
      </p:sp>
      <p:sp>
        <p:nvSpPr>
          <p:cNvPr id="7" name="Subtitle 2">
            <a:extLst>
              <a:ext uri="{FF2B5EF4-FFF2-40B4-BE49-F238E27FC236}">
                <a16:creationId xmlns:a16="http://schemas.microsoft.com/office/drawing/2014/main" id="{F5747586-B510-AE22-1CE4-836F43451E4E}"/>
              </a:ext>
            </a:extLst>
          </p:cNvPr>
          <p:cNvSpPr>
            <a:spLocks noGrp="1"/>
          </p:cNvSpPr>
          <p:nvPr>
            <p:ph type="subTitle" idx="1" hasCustomPrompt="1"/>
          </p:nvPr>
        </p:nvSpPr>
        <p:spPr>
          <a:xfrm>
            <a:off x="7380921" y="5134521"/>
            <a:ext cx="4264229" cy="803254"/>
          </a:xfrm>
        </p:spPr>
        <p:txBody>
          <a:bodyPr wrap="square" lIns="0" tIns="0" rIns="0" bIns="0" anchor="ctr">
            <a:normAutofit/>
          </a:bodyPr>
          <a:lstStyle>
            <a:lvl1pPr marL="0" indent="0" algn="l">
              <a:spcBef>
                <a:spcPts val="0"/>
              </a:spcBef>
              <a:spcAft>
                <a:spcPts val="0"/>
              </a:spcAft>
              <a:buNone/>
              <a:defRPr sz="20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Additional information</a:t>
            </a:r>
            <a:endParaRPr lang="en-GB" dirty="0"/>
          </a:p>
        </p:txBody>
      </p:sp>
      <p:sp>
        <p:nvSpPr>
          <p:cNvPr id="10" name="Text Placeholder 11">
            <a:extLst>
              <a:ext uri="{FF2B5EF4-FFF2-40B4-BE49-F238E27FC236}">
                <a16:creationId xmlns:a16="http://schemas.microsoft.com/office/drawing/2014/main" id="{928BE0EE-7E9A-A0AF-D80E-34588D4DDAC3}"/>
              </a:ext>
            </a:extLst>
          </p:cNvPr>
          <p:cNvSpPr>
            <a:spLocks noGrp="1"/>
          </p:cNvSpPr>
          <p:nvPr>
            <p:ph type="body" sz="quarter" idx="17" hasCustomPrompt="1"/>
          </p:nvPr>
        </p:nvSpPr>
        <p:spPr>
          <a:xfrm>
            <a:off x="0" y="0"/>
            <a:ext cx="8594749" cy="5776686"/>
          </a:xfrm>
          <a:custGeom>
            <a:avLst/>
            <a:gdLst>
              <a:gd name="connsiteX0" fmla="*/ 0 w 7000070"/>
              <a:gd name="connsiteY0" fmla="*/ 0 h 4704874"/>
              <a:gd name="connsiteX1" fmla="*/ 6854252 w 7000070"/>
              <a:gd name="connsiteY1" fmla="*/ 0 h 4704874"/>
              <a:gd name="connsiteX2" fmla="*/ 6884223 w 7000070"/>
              <a:gd name="connsiteY2" fmla="*/ 105545 h 4704874"/>
              <a:gd name="connsiteX3" fmla="*/ 7000070 w 7000070"/>
              <a:gd name="connsiteY3" fmla="*/ 1025162 h 4704874"/>
              <a:gd name="connsiteX4" fmla="*/ 3320357 w 7000070"/>
              <a:gd name="connsiteY4" fmla="*/ 4704874 h 4704874"/>
              <a:gd name="connsiteX5" fmla="*/ 84766 w 7000070"/>
              <a:gd name="connsiteY5" fmla="*/ 2779131 h 4704874"/>
              <a:gd name="connsiteX6" fmla="*/ 0 w 7000070"/>
              <a:gd name="connsiteY6" fmla="*/ 2603169 h 470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0070" h="4704874">
                <a:moveTo>
                  <a:pt x="0" y="0"/>
                </a:moveTo>
                <a:lnTo>
                  <a:pt x="6854252" y="0"/>
                </a:lnTo>
                <a:lnTo>
                  <a:pt x="6884223" y="105545"/>
                </a:lnTo>
                <a:cubicBezTo>
                  <a:pt x="6959849" y="399478"/>
                  <a:pt x="7000070" y="707623"/>
                  <a:pt x="7000070" y="1025162"/>
                </a:cubicBezTo>
                <a:cubicBezTo>
                  <a:pt x="7000070" y="3057411"/>
                  <a:pt x="5352606" y="4704874"/>
                  <a:pt x="3320357" y="4704874"/>
                </a:cubicBezTo>
                <a:cubicBezTo>
                  <a:pt x="1923186" y="4704874"/>
                  <a:pt x="707886" y="3926190"/>
                  <a:pt x="84766" y="2779131"/>
                </a:cubicBezTo>
                <a:lnTo>
                  <a:pt x="0" y="2603169"/>
                </a:lnTo>
                <a:close/>
              </a:path>
            </a:pathLst>
          </a:custGeom>
          <a:noFill/>
        </p:spPr>
        <p:txBody>
          <a:bodyPr wrap="square" lIns="1152000" rIns="720000" bIns="0" anchor="ctr">
            <a:normAutofit/>
          </a:bodyPr>
          <a:lstStyle>
            <a:lvl1pPr marL="0" indent="0">
              <a:lnSpc>
                <a:spcPct val="90000"/>
              </a:lnSpc>
              <a:buNone/>
              <a:defRPr sz="6600" b="1">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Section title</a:t>
            </a:r>
            <a:endParaRPr lang="en-GB" dirty="0"/>
          </a:p>
        </p:txBody>
      </p:sp>
      <p:sp>
        <p:nvSpPr>
          <p:cNvPr id="28" name="Freeform: Shape 27">
            <a:extLst>
              <a:ext uri="{FF2B5EF4-FFF2-40B4-BE49-F238E27FC236}">
                <a16:creationId xmlns:a16="http://schemas.microsoft.com/office/drawing/2014/main" id="{A218DB29-650C-1D77-0784-C5BF436EDAE1}"/>
              </a:ext>
            </a:extLst>
          </p:cNvPr>
          <p:cNvSpPr/>
          <p:nvPr/>
        </p:nvSpPr>
        <p:spPr>
          <a:xfrm>
            <a:off x="641485" y="4004388"/>
            <a:ext cx="1680073" cy="1680172"/>
          </a:xfrm>
          <a:custGeom>
            <a:avLst/>
            <a:gdLst>
              <a:gd name="connsiteX0" fmla="*/ 1624133 w 1680073"/>
              <a:gd name="connsiteY0" fmla="*/ 1144419 h 1680172"/>
              <a:gd name="connsiteX1" fmla="*/ 1434652 w 1680073"/>
              <a:gd name="connsiteY1" fmla="*/ 1434685 h 1680172"/>
              <a:gd name="connsiteX2" fmla="*/ 1144386 w 1680073"/>
              <a:gd name="connsiteY2" fmla="*/ 1624166 h 1680172"/>
              <a:gd name="connsiteX3" fmla="*/ 1680073 w 1680073"/>
              <a:gd name="connsiteY3" fmla="*/ 879316 h 1680172"/>
              <a:gd name="connsiteX4" fmla="*/ 1680073 w 1680073"/>
              <a:gd name="connsiteY4" fmla="*/ 879547 h 1680172"/>
              <a:gd name="connsiteX5" fmla="*/ 1666435 w 1680073"/>
              <a:gd name="connsiteY5" fmla="*/ 995984 h 1680172"/>
              <a:gd name="connsiteX6" fmla="*/ 1666468 w 1680073"/>
              <a:gd name="connsiteY6" fmla="*/ 995951 h 1680172"/>
              <a:gd name="connsiteX7" fmla="*/ 1665708 w 1680073"/>
              <a:gd name="connsiteY7" fmla="*/ 1000045 h 1680172"/>
              <a:gd name="connsiteX8" fmla="*/ 999979 w 1680073"/>
              <a:gd name="connsiteY8" fmla="*/ 1665774 h 1680172"/>
              <a:gd name="connsiteX9" fmla="*/ 995885 w 1680073"/>
              <a:gd name="connsiteY9" fmla="*/ 1666534 h 1680172"/>
              <a:gd name="connsiteX10" fmla="*/ 879448 w 1680073"/>
              <a:gd name="connsiteY10" fmla="*/ 1680172 h 1680172"/>
              <a:gd name="connsiteX11" fmla="*/ 879217 w 1680073"/>
              <a:gd name="connsiteY11" fmla="*/ 1680172 h 1680172"/>
              <a:gd name="connsiteX12" fmla="*/ 1666467 w 1680073"/>
              <a:gd name="connsiteY12" fmla="*/ 683758 h 1680172"/>
              <a:gd name="connsiteX13" fmla="*/ 1666467 w 1680073"/>
              <a:gd name="connsiteY13" fmla="*/ 683956 h 1680172"/>
              <a:gd name="connsiteX14" fmla="*/ 1678455 w 1680073"/>
              <a:gd name="connsiteY14" fmla="*/ 774767 h 1680172"/>
              <a:gd name="connsiteX15" fmla="*/ 1678488 w 1680073"/>
              <a:gd name="connsiteY15" fmla="*/ 774734 h 1680172"/>
              <a:gd name="connsiteX16" fmla="*/ 1678752 w 1680073"/>
              <a:gd name="connsiteY16" fmla="*/ 777805 h 1680172"/>
              <a:gd name="connsiteX17" fmla="*/ 777805 w 1680073"/>
              <a:gd name="connsiteY17" fmla="*/ 1678785 h 1680172"/>
              <a:gd name="connsiteX18" fmla="*/ 774734 w 1680073"/>
              <a:gd name="connsiteY18" fmla="*/ 1678554 h 1680172"/>
              <a:gd name="connsiteX19" fmla="*/ 683923 w 1680073"/>
              <a:gd name="connsiteY19" fmla="*/ 1666566 h 1680172"/>
              <a:gd name="connsiteX20" fmla="*/ 683725 w 1680073"/>
              <a:gd name="connsiteY20" fmla="*/ 1666566 h 1680172"/>
              <a:gd name="connsiteX21" fmla="*/ 1618915 w 1680073"/>
              <a:gd name="connsiteY21" fmla="*/ 522114 h 1680172"/>
              <a:gd name="connsiteX22" fmla="*/ 1618981 w 1680073"/>
              <a:gd name="connsiteY22" fmla="*/ 522279 h 1680172"/>
              <a:gd name="connsiteX23" fmla="*/ 1645729 w 1680073"/>
              <a:gd name="connsiteY23" fmla="*/ 598329 h 1680172"/>
              <a:gd name="connsiteX24" fmla="*/ 1645763 w 1680073"/>
              <a:gd name="connsiteY24" fmla="*/ 598296 h 1680172"/>
              <a:gd name="connsiteX25" fmla="*/ 1646522 w 1680073"/>
              <a:gd name="connsiteY25" fmla="*/ 600872 h 1680172"/>
              <a:gd name="connsiteX26" fmla="*/ 600839 w 1680073"/>
              <a:gd name="connsiteY26" fmla="*/ 1646555 h 1680172"/>
              <a:gd name="connsiteX27" fmla="*/ 598263 w 1680073"/>
              <a:gd name="connsiteY27" fmla="*/ 1645796 h 1680172"/>
              <a:gd name="connsiteX28" fmla="*/ 522213 w 1680073"/>
              <a:gd name="connsiteY28" fmla="*/ 1619047 h 1680172"/>
              <a:gd name="connsiteX29" fmla="*/ 522048 w 1680073"/>
              <a:gd name="connsiteY29" fmla="*/ 1618981 h 1680172"/>
              <a:gd name="connsiteX30" fmla="*/ 1547291 w 1680073"/>
              <a:gd name="connsiteY30" fmla="*/ 384544 h 1680172"/>
              <a:gd name="connsiteX31" fmla="*/ 1547390 w 1680073"/>
              <a:gd name="connsiteY31" fmla="*/ 384676 h 1680172"/>
              <a:gd name="connsiteX32" fmla="*/ 1585266 w 1680073"/>
              <a:gd name="connsiteY32" fmla="*/ 449598 h 1680172"/>
              <a:gd name="connsiteX33" fmla="*/ 1586389 w 1680073"/>
              <a:gd name="connsiteY33" fmla="*/ 451810 h 1680172"/>
              <a:gd name="connsiteX34" fmla="*/ 451777 w 1680073"/>
              <a:gd name="connsiteY34" fmla="*/ 1586422 h 1680172"/>
              <a:gd name="connsiteX35" fmla="*/ 449565 w 1680073"/>
              <a:gd name="connsiteY35" fmla="*/ 1585299 h 1680172"/>
              <a:gd name="connsiteX36" fmla="*/ 384643 w 1680073"/>
              <a:gd name="connsiteY36" fmla="*/ 1547423 h 1680172"/>
              <a:gd name="connsiteX37" fmla="*/ 384511 w 1680073"/>
              <a:gd name="connsiteY37" fmla="*/ 1547324 h 1680172"/>
              <a:gd name="connsiteX38" fmla="*/ 1345723 w 1680073"/>
              <a:gd name="connsiteY38" fmla="*/ 167753 h 1680172"/>
              <a:gd name="connsiteX39" fmla="*/ 1345855 w 1680073"/>
              <a:gd name="connsiteY39" fmla="*/ 167852 h 1680172"/>
              <a:gd name="connsiteX40" fmla="*/ 1402191 w 1680073"/>
              <a:gd name="connsiteY40" fmla="*/ 214281 h 1680172"/>
              <a:gd name="connsiteX41" fmla="*/ 1403974 w 1680073"/>
              <a:gd name="connsiteY41" fmla="*/ 215866 h 1680172"/>
              <a:gd name="connsiteX42" fmla="*/ 221546 w 1680073"/>
              <a:gd name="connsiteY42" fmla="*/ 1398295 h 1680172"/>
              <a:gd name="connsiteX43" fmla="*/ 272962 w 1680073"/>
              <a:gd name="connsiteY43" fmla="*/ 1449710 h 1680172"/>
              <a:gd name="connsiteX44" fmla="*/ 1455687 w 1680073"/>
              <a:gd name="connsiteY44" fmla="*/ 266952 h 1680172"/>
              <a:gd name="connsiteX45" fmla="*/ 1455786 w 1680073"/>
              <a:gd name="connsiteY45" fmla="*/ 267084 h 1680172"/>
              <a:gd name="connsiteX46" fmla="*/ 1503140 w 1680073"/>
              <a:gd name="connsiteY46" fmla="*/ 322495 h 1680172"/>
              <a:gd name="connsiteX47" fmla="*/ 1504626 w 1680073"/>
              <a:gd name="connsiteY47" fmla="*/ 324378 h 1680172"/>
              <a:gd name="connsiteX48" fmla="*/ 326161 w 1680073"/>
              <a:gd name="connsiteY48" fmla="*/ 1502876 h 1680172"/>
              <a:gd name="connsiteX49" fmla="*/ 339303 w 1680073"/>
              <a:gd name="connsiteY49" fmla="*/ 1516019 h 1680172"/>
              <a:gd name="connsiteX50" fmla="*/ 245025 w 1680073"/>
              <a:gd name="connsiteY50" fmla="*/ 1434685 h 1680172"/>
              <a:gd name="connsiteX51" fmla="*/ 163691 w 1680073"/>
              <a:gd name="connsiteY51" fmla="*/ 1340440 h 1680172"/>
              <a:gd name="connsiteX52" fmla="*/ 168347 w 1680073"/>
              <a:gd name="connsiteY52" fmla="*/ 1345096 h 1680172"/>
              <a:gd name="connsiteX53" fmla="*/ 1216672 w 1680073"/>
              <a:gd name="connsiteY53" fmla="*/ 87608 h 1680172"/>
              <a:gd name="connsiteX54" fmla="*/ 1216804 w 1680073"/>
              <a:gd name="connsiteY54" fmla="*/ 87674 h 1680172"/>
              <a:gd name="connsiteX55" fmla="*/ 1282750 w 1680073"/>
              <a:gd name="connsiteY55" fmla="*/ 124527 h 1680172"/>
              <a:gd name="connsiteX56" fmla="*/ 1282750 w 1680073"/>
              <a:gd name="connsiteY56" fmla="*/ 124560 h 1680172"/>
              <a:gd name="connsiteX57" fmla="*/ 1284830 w 1680073"/>
              <a:gd name="connsiteY57" fmla="*/ 125848 h 1680172"/>
              <a:gd name="connsiteX58" fmla="*/ 125782 w 1680073"/>
              <a:gd name="connsiteY58" fmla="*/ 1284896 h 1680172"/>
              <a:gd name="connsiteX59" fmla="*/ 124527 w 1680073"/>
              <a:gd name="connsiteY59" fmla="*/ 1282816 h 1680172"/>
              <a:gd name="connsiteX60" fmla="*/ 87674 w 1680073"/>
              <a:gd name="connsiteY60" fmla="*/ 1216870 h 1680172"/>
              <a:gd name="connsiteX61" fmla="*/ 87608 w 1680073"/>
              <a:gd name="connsiteY61" fmla="*/ 1216738 h 1680172"/>
              <a:gd name="connsiteX62" fmla="*/ 504843 w 1680073"/>
              <a:gd name="connsiteY62" fmla="*/ 68025 h 1680172"/>
              <a:gd name="connsiteX63" fmla="*/ 67992 w 1680073"/>
              <a:gd name="connsiteY63" fmla="*/ 504876 h 1680172"/>
              <a:gd name="connsiteX64" fmla="*/ 245024 w 1680073"/>
              <a:gd name="connsiteY64" fmla="*/ 245057 h 1680172"/>
              <a:gd name="connsiteX65" fmla="*/ 504843 w 1680073"/>
              <a:gd name="connsiteY65" fmla="*/ 68025 h 1680172"/>
              <a:gd name="connsiteX66" fmla="*/ 1065627 w 1680073"/>
              <a:gd name="connsiteY66" fmla="*/ 29455 h 1680172"/>
              <a:gd name="connsiteX67" fmla="*/ 1065793 w 1680073"/>
              <a:gd name="connsiteY67" fmla="*/ 29521 h 1680172"/>
              <a:gd name="connsiteX68" fmla="*/ 1143032 w 1680073"/>
              <a:gd name="connsiteY68" fmla="*/ 55080 h 1680172"/>
              <a:gd name="connsiteX69" fmla="*/ 1143065 w 1680073"/>
              <a:gd name="connsiteY69" fmla="*/ 55080 h 1680172"/>
              <a:gd name="connsiteX70" fmla="*/ 1145475 w 1680073"/>
              <a:gd name="connsiteY70" fmla="*/ 56038 h 1680172"/>
              <a:gd name="connsiteX71" fmla="*/ 56005 w 1680073"/>
              <a:gd name="connsiteY71" fmla="*/ 1145508 h 1680172"/>
              <a:gd name="connsiteX72" fmla="*/ 55047 w 1680073"/>
              <a:gd name="connsiteY72" fmla="*/ 1143098 h 1680172"/>
              <a:gd name="connsiteX73" fmla="*/ 29488 w 1680073"/>
              <a:gd name="connsiteY73" fmla="*/ 1065859 h 1680172"/>
              <a:gd name="connsiteX74" fmla="*/ 29455 w 1680073"/>
              <a:gd name="connsiteY74" fmla="*/ 1065694 h 1680172"/>
              <a:gd name="connsiteX75" fmla="*/ 782462 w 1680073"/>
              <a:gd name="connsiteY75" fmla="*/ 693 h 1680172"/>
              <a:gd name="connsiteX76" fmla="*/ 660 w 1680073"/>
              <a:gd name="connsiteY76" fmla="*/ 782462 h 1680172"/>
              <a:gd name="connsiteX77" fmla="*/ 891 w 1680073"/>
              <a:gd name="connsiteY77" fmla="*/ 778863 h 1680172"/>
              <a:gd name="connsiteX78" fmla="*/ 18360 w 1680073"/>
              <a:gd name="connsiteY78" fmla="*/ 658596 h 1680172"/>
              <a:gd name="connsiteX79" fmla="*/ 18723 w 1680073"/>
              <a:gd name="connsiteY79" fmla="*/ 656977 h 1680172"/>
              <a:gd name="connsiteX80" fmla="*/ 656944 w 1680073"/>
              <a:gd name="connsiteY80" fmla="*/ 18756 h 1680172"/>
              <a:gd name="connsiteX81" fmla="*/ 658563 w 1680073"/>
              <a:gd name="connsiteY81" fmla="*/ 18360 h 1680172"/>
              <a:gd name="connsiteX82" fmla="*/ 778830 w 1680073"/>
              <a:gd name="connsiteY82" fmla="*/ 891 h 1680172"/>
              <a:gd name="connsiteX83" fmla="*/ 778863 w 1680073"/>
              <a:gd name="connsiteY83" fmla="*/ 924 h 1680172"/>
              <a:gd name="connsiteX84" fmla="*/ 782462 w 1680073"/>
              <a:gd name="connsiteY84" fmla="*/ 693 h 1680172"/>
              <a:gd name="connsiteX85" fmla="*/ 885921 w 1680073"/>
              <a:gd name="connsiteY85" fmla="*/ 0 h 1680172"/>
              <a:gd name="connsiteX86" fmla="*/ 886119 w 1680073"/>
              <a:gd name="connsiteY86" fmla="*/ 0 h 1680172"/>
              <a:gd name="connsiteX87" fmla="*/ 978747 w 1680073"/>
              <a:gd name="connsiteY87" fmla="*/ 10204 h 1680172"/>
              <a:gd name="connsiteX88" fmla="*/ 981620 w 1680073"/>
              <a:gd name="connsiteY88" fmla="*/ 10666 h 1680172"/>
              <a:gd name="connsiteX89" fmla="*/ 10666 w 1680073"/>
              <a:gd name="connsiteY89" fmla="*/ 981653 h 1680172"/>
              <a:gd name="connsiteX90" fmla="*/ 10204 w 1680073"/>
              <a:gd name="connsiteY90" fmla="*/ 978780 h 1680172"/>
              <a:gd name="connsiteX91" fmla="*/ 0 w 1680073"/>
              <a:gd name="connsiteY91" fmla="*/ 886152 h 1680172"/>
              <a:gd name="connsiteX92" fmla="*/ 0 w 1680073"/>
              <a:gd name="connsiteY92" fmla="*/ 885954 h 168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680073" h="1680172">
                <a:moveTo>
                  <a:pt x="1624133" y="1144419"/>
                </a:moveTo>
                <a:cubicBezTo>
                  <a:pt x="1583120" y="1250189"/>
                  <a:pt x="1520014" y="1349322"/>
                  <a:pt x="1434652" y="1434685"/>
                </a:cubicBezTo>
                <a:cubicBezTo>
                  <a:pt x="1349289" y="1520047"/>
                  <a:pt x="1250156" y="1583153"/>
                  <a:pt x="1144386" y="1624166"/>
                </a:cubicBezTo>
                <a:close/>
                <a:moveTo>
                  <a:pt x="1680073" y="879316"/>
                </a:moveTo>
                <a:cubicBezTo>
                  <a:pt x="1680073" y="879316"/>
                  <a:pt x="1680073" y="879481"/>
                  <a:pt x="1680073" y="879547"/>
                </a:cubicBezTo>
                <a:cubicBezTo>
                  <a:pt x="1678257" y="918546"/>
                  <a:pt x="1673667" y="957447"/>
                  <a:pt x="1666435" y="995984"/>
                </a:cubicBezTo>
                <a:lnTo>
                  <a:pt x="1666468" y="995951"/>
                </a:lnTo>
                <a:cubicBezTo>
                  <a:pt x="1666203" y="997305"/>
                  <a:pt x="1665972" y="998658"/>
                  <a:pt x="1665708" y="1000045"/>
                </a:cubicBezTo>
                <a:lnTo>
                  <a:pt x="999979" y="1665774"/>
                </a:lnTo>
                <a:cubicBezTo>
                  <a:pt x="998626" y="1666038"/>
                  <a:pt x="997239" y="1666269"/>
                  <a:pt x="995885" y="1666534"/>
                </a:cubicBezTo>
                <a:cubicBezTo>
                  <a:pt x="957381" y="1673766"/>
                  <a:pt x="918480" y="1678323"/>
                  <a:pt x="879448" y="1680172"/>
                </a:cubicBezTo>
                <a:cubicBezTo>
                  <a:pt x="879382" y="1680172"/>
                  <a:pt x="879283" y="1680172"/>
                  <a:pt x="879217" y="1680172"/>
                </a:cubicBezTo>
                <a:close/>
                <a:moveTo>
                  <a:pt x="1666467" y="683758"/>
                </a:moveTo>
                <a:cubicBezTo>
                  <a:pt x="1666467" y="683758"/>
                  <a:pt x="1666467" y="683890"/>
                  <a:pt x="1666467" y="683956"/>
                </a:cubicBezTo>
                <a:cubicBezTo>
                  <a:pt x="1672114" y="714006"/>
                  <a:pt x="1676110" y="744354"/>
                  <a:pt x="1678455" y="774767"/>
                </a:cubicBezTo>
                <a:lnTo>
                  <a:pt x="1678488" y="774734"/>
                </a:lnTo>
                <a:cubicBezTo>
                  <a:pt x="1678554" y="775758"/>
                  <a:pt x="1678686" y="776782"/>
                  <a:pt x="1678752" y="777805"/>
                </a:cubicBezTo>
                <a:lnTo>
                  <a:pt x="777805" y="1678785"/>
                </a:lnTo>
                <a:cubicBezTo>
                  <a:pt x="776782" y="1678719"/>
                  <a:pt x="775725" y="1678620"/>
                  <a:pt x="774734" y="1678554"/>
                </a:cubicBezTo>
                <a:cubicBezTo>
                  <a:pt x="744321" y="1676209"/>
                  <a:pt x="713973" y="1672213"/>
                  <a:pt x="683923" y="1666566"/>
                </a:cubicBezTo>
                <a:cubicBezTo>
                  <a:pt x="683857" y="1666566"/>
                  <a:pt x="683791" y="1666566"/>
                  <a:pt x="683725" y="1666566"/>
                </a:cubicBezTo>
                <a:close/>
                <a:moveTo>
                  <a:pt x="1618915" y="522114"/>
                </a:moveTo>
                <a:cubicBezTo>
                  <a:pt x="1618915" y="522114"/>
                  <a:pt x="1618948" y="522213"/>
                  <a:pt x="1618981" y="522279"/>
                </a:cubicBezTo>
                <a:cubicBezTo>
                  <a:pt x="1629152" y="547244"/>
                  <a:pt x="1638068" y="572638"/>
                  <a:pt x="1645729" y="598329"/>
                </a:cubicBezTo>
                <a:lnTo>
                  <a:pt x="1645763" y="598296"/>
                </a:lnTo>
                <a:cubicBezTo>
                  <a:pt x="1645994" y="599155"/>
                  <a:pt x="1646291" y="600014"/>
                  <a:pt x="1646522" y="600872"/>
                </a:cubicBezTo>
                <a:lnTo>
                  <a:pt x="600839" y="1646555"/>
                </a:lnTo>
                <a:cubicBezTo>
                  <a:pt x="599981" y="1646324"/>
                  <a:pt x="599122" y="1646027"/>
                  <a:pt x="598263" y="1645796"/>
                </a:cubicBezTo>
                <a:cubicBezTo>
                  <a:pt x="572572" y="1638101"/>
                  <a:pt x="547211" y="1629185"/>
                  <a:pt x="522213" y="1619047"/>
                </a:cubicBezTo>
                <a:cubicBezTo>
                  <a:pt x="522147" y="1619047"/>
                  <a:pt x="522114" y="1618981"/>
                  <a:pt x="522048" y="1618981"/>
                </a:cubicBezTo>
                <a:close/>
                <a:moveTo>
                  <a:pt x="1547291" y="384544"/>
                </a:moveTo>
                <a:cubicBezTo>
                  <a:pt x="1547291" y="384544"/>
                  <a:pt x="1547324" y="384643"/>
                  <a:pt x="1547390" y="384676"/>
                </a:cubicBezTo>
                <a:cubicBezTo>
                  <a:pt x="1561061" y="405876"/>
                  <a:pt x="1573709" y="427506"/>
                  <a:pt x="1585266" y="449598"/>
                </a:cubicBezTo>
                <a:cubicBezTo>
                  <a:pt x="1585663" y="450324"/>
                  <a:pt x="1585993" y="451084"/>
                  <a:pt x="1586389" y="451810"/>
                </a:cubicBezTo>
                <a:lnTo>
                  <a:pt x="451777" y="1586422"/>
                </a:lnTo>
                <a:cubicBezTo>
                  <a:pt x="451051" y="1586026"/>
                  <a:pt x="450291" y="1585696"/>
                  <a:pt x="449565" y="1585299"/>
                </a:cubicBezTo>
                <a:cubicBezTo>
                  <a:pt x="427473" y="1573709"/>
                  <a:pt x="405843" y="1561061"/>
                  <a:pt x="384643" y="1547423"/>
                </a:cubicBezTo>
                <a:cubicBezTo>
                  <a:pt x="384577" y="1547357"/>
                  <a:pt x="384544" y="1547357"/>
                  <a:pt x="384511" y="1547324"/>
                </a:cubicBezTo>
                <a:close/>
                <a:moveTo>
                  <a:pt x="1345723" y="167753"/>
                </a:moveTo>
                <a:cubicBezTo>
                  <a:pt x="1345723" y="167753"/>
                  <a:pt x="1345789" y="167819"/>
                  <a:pt x="1345855" y="167852"/>
                </a:cubicBezTo>
                <a:cubicBezTo>
                  <a:pt x="1365140" y="182415"/>
                  <a:pt x="1383963" y="197836"/>
                  <a:pt x="1402191" y="214281"/>
                </a:cubicBezTo>
                <a:cubicBezTo>
                  <a:pt x="1402785" y="214810"/>
                  <a:pt x="1403380" y="215338"/>
                  <a:pt x="1403974" y="215866"/>
                </a:cubicBezTo>
                <a:lnTo>
                  <a:pt x="221546" y="1398295"/>
                </a:lnTo>
                <a:lnTo>
                  <a:pt x="272962" y="1449710"/>
                </a:lnTo>
                <a:lnTo>
                  <a:pt x="1455687" y="266952"/>
                </a:lnTo>
                <a:cubicBezTo>
                  <a:pt x="1455687" y="266952"/>
                  <a:pt x="1455753" y="267018"/>
                  <a:pt x="1455786" y="267084"/>
                </a:cubicBezTo>
                <a:cubicBezTo>
                  <a:pt x="1472495" y="285015"/>
                  <a:pt x="1488313" y="303508"/>
                  <a:pt x="1503140" y="322495"/>
                </a:cubicBezTo>
                <a:cubicBezTo>
                  <a:pt x="1503635" y="323123"/>
                  <a:pt x="1504131" y="323750"/>
                  <a:pt x="1504626" y="324378"/>
                </a:cubicBezTo>
                <a:lnTo>
                  <a:pt x="326161" y="1502876"/>
                </a:lnTo>
                <a:lnTo>
                  <a:pt x="339303" y="1516019"/>
                </a:lnTo>
                <a:cubicBezTo>
                  <a:pt x="306413" y="1491615"/>
                  <a:pt x="274877" y="1464504"/>
                  <a:pt x="245025" y="1434685"/>
                </a:cubicBezTo>
                <a:cubicBezTo>
                  <a:pt x="215173" y="1404866"/>
                  <a:pt x="188127" y="1373330"/>
                  <a:pt x="163691" y="1340440"/>
                </a:cubicBezTo>
                <a:lnTo>
                  <a:pt x="168347" y="1345096"/>
                </a:lnTo>
                <a:close/>
                <a:moveTo>
                  <a:pt x="1216672" y="87608"/>
                </a:moveTo>
                <a:cubicBezTo>
                  <a:pt x="1216672" y="87608"/>
                  <a:pt x="1216771" y="87641"/>
                  <a:pt x="1216804" y="87674"/>
                </a:cubicBezTo>
                <a:cubicBezTo>
                  <a:pt x="1239193" y="98902"/>
                  <a:pt x="1261219" y="111186"/>
                  <a:pt x="1282750" y="124527"/>
                </a:cubicBezTo>
                <a:lnTo>
                  <a:pt x="1282750" y="124560"/>
                </a:lnTo>
                <a:cubicBezTo>
                  <a:pt x="1283443" y="124989"/>
                  <a:pt x="1284137" y="125385"/>
                  <a:pt x="1284830" y="125848"/>
                </a:cubicBezTo>
                <a:lnTo>
                  <a:pt x="125782" y="1284896"/>
                </a:lnTo>
                <a:cubicBezTo>
                  <a:pt x="125352" y="1284203"/>
                  <a:pt x="124956" y="1283509"/>
                  <a:pt x="124527" y="1282816"/>
                </a:cubicBezTo>
                <a:cubicBezTo>
                  <a:pt x="111153" y="1261285"/>
                  <a:pt x="98902" y="1239259"/>
                  <a:pt x="87674" y="1216870"/>
                </a:cubicBezTo>
                <a:cubicBezTo>
                  <a:pt x="87674" y="1216837"/>
                  <a:pt x="87641" y="1216771"/>
                  <a:pt x="87608" y="1216738"/>
                </a:cubicBezTo>
                <a:close/>
                <a:moveTo>
                  <a:pt x="504843" y="68025"/>
                </a:moveTo>
                <a:lnTo>
                  <a:pt x="67992" y="504876"/>
                </a:lnTo>
                <a:cubicBezTo>
                  <a:pt x="108907" y="410532"/>
                  <a:pt x="167917" y="322197"/>
                  <a:pt x="245024" y="245057"/>
                </a:cubicBezTo>
                <a:cubicBezTo>
                  <a:pt x="322131" y="167950"/>
                  <a:pt x="410499" y="108940"/>
                  <a:pt x="504843" y="68025"/>
                </a:cubicBezTo>
                <a:close/>
                <a:moveTo>
                  <a:pt x="1065627" y="29455"/>
                </a:moveTo>
                <a:cubicBezTo>
                  <a:pt x="1065627" y="29455"/>
                  <a:pt x="1065760" y="29488"/>
                  <a:pt x="1065793" y="29521"/>
                </a:cubicBezTo>
                <a:cubicBezTo>
                  <a:pt x="1091880" y="36786"/>
                  <a:pt x="1117638" y="45306"/>
                  <a:pt x="1143032" y="55080"/>
                </a:cubicBezTo>
                <a:lnTo>
                  <a:pt x="1143065" y="55080"/>
                </a:lnTo>
                <a:cubicBezTo>
                  <a:pt x="1143857" y="55410"/>
                  <a:pt x="1144683" y="55708"/>
                  <a:pt x="1145475" y="56038"/>
                </a:cubicBezTo>
                <a:lnTo>
                  <a:pt x="56005" y="1145508"/>
                </a:lnTo>
                <a:cubicBezTo>
                  <a:pt x="55708" y="1144716"/>
                  <a:pt x="55377" y="1143890"/>
                  <a:pt x="55047" y="1143098"/>
                </a:cubicBezTo>
                <a:cubicBezTo>
                  <a:pt x="45273" y="1117704"/>
                  <a:pt x="36753" y="1091913"/>
                  <a:pt x="29488" y="1065859"/>
                </a:cubicBezTo>
                <a:cubicBezTo>
                  <a:pt x="29488" y="1065793"/>
                  <a:pt x="29488" y="1065760"/>
                  <a:pt x="29455" y="1065694"/>
                </a:cubicBezTo>
                <a:close/>
                <a:moveTo>
                  <a:pt x="782462" y="693"/>
                </a:moveTo>
                <a:lnTo>
                  <a:pt x="660" y="782462"/>
                </a:lnTo>
                <a:cubicBezTo>
                  <a:pt x="726" y="781273"/>
                  <a:pt x="792" y="780084"/>
                  <a:pt x="891" y="778863"/>
                </a:cubicBezTo>
                <a:cubicBezTo>
                  <a:pt x="3797" y="738476"/>
                  <a:pt x="9609" y="698288"/>
                  <a:pt x="18360" y="658596"/>
                </a:cubicBezTo>
                <a:cubicBezTo>
                  <a:pt x="18492" y="658067"/>
                  <a:pt x="18624" y="657506"/>
                  <a:pt x="18723" y="656977"/>
                </a:cubicBezTo>
                <a:lnTo>
                  <a:pt x="656944" y="18756"/>
                </a:lnTo>
                <a:cubicBezTo>
                  <a:pt x="657506" y="18624"/>
                  <a:pt x="658034" y="18492"/>
                  <a:pt x="658563" y="18360"/>
                </a:cubicBezTo>
                <a:cubicBezTo>
                  <a:pt x="698255" y="9642"/>
                  <a:pt x="738443" y="3830"/>
                  <a:pt x="778830" y="891"/>
                </a:cubicBezTo>
                <a:lnTo>
                  <a:pt x="778863" y="924"/>
                </a:lnTo>
                <a:cubicBezTo>
                  <a:pt x="780051" y="858"/>
                  <a:pt x="781240" y="792"/>
                  <a:pt x="782462" y="693"/>
                </a:cubicBezTo>
                <a:close/>
                <a:moveTo>
                  <a:pt x="885921" y="0"/>
                </a:moveTo>
                <a:cubicBezTo>
                  <a:pt x="885921" y="0"/>
                  <a:pt x="886053" y="0"/>
                  <a:pt x="886119" y="0"/>
                </a:cubicBezTo>
                <a:cubicBezTo>
                  <a:pt x="917127" y="1717"/>
                  <a:pt x="948036" y="5085"/>
                  <a:pt x="978747" y="10204"/>
                </a:cubicBezTo>
                <a:cubicBezTo>
                  <a:pt x="979704" y="10369"/>
                  <a:pt x="980662" y="10501"/>
                  <a:pt x="981620" y="10666"/>
                </a:cubicBezTo>
                <a:lnTo>
                  <a:pt x="10666" y="981653"/>
                </a:lnTo>
                <a:cubicBezTo>
                  <a:pt x="10501" y="980695"/>
                  <a:pt x="10336" y="979737"/>
                  <a:pt x="10204" y="978780"/>
                </a:cubicBezTo>
                <a:cubicBezTo>
                  <a:pt x="5085" y="948069"/>
                  <a:pt x="1717" y="917160"/>
                  <a:pt x="0" y="886152"/>
                </a:cubicBezTo>
                <a:cubicBezTo>
                  <a:pt x="0" y="886086"/>
                  <a:pt x="0" y="886020"/>
                  <a:pt x="0" y="885954"/>
                </a:cubicBezTo>
                <a:close/>
              </a:path>
            </a:pathLst>
          </a:custGeom>
          <a:solidFill>
            <a:schemeClr val="accent3"/>
          </a:solidFill>
          <a:ln w="3294" cap="flat">
            <a:noFill/>
            <a:prstDash val="solid"/>
            <a:miter/>
          </a:ln>
        </p:spPr>
        <p:txBody>
          <a:bodyPr rtlCol="0" anchor="ctr"/>
          <a:lstStyle/>
          <a:p>
            <a:endParaRPr lang="en-GB"/>
          </a:p>
        </p:txBody>
      </p:sp>
      <p:sp>
        <p:nvSpPr>
          <p:cNvPr id="8" name="Text Placeholder 7">
            <a:extLst>
              <a:ext uri="{FF2B5EF4-FFF2-40B4-BE49-F238E27FC236}">
                <a16:creationId xmlns:a16="http://schemas.microsoft.com/office/drawing/2014/main" id="{DCE686D1-5B70-1416-1EE1-A51E080F29FC}"/>
              </a:ext>
            </a:extLst>
          </p:cNvPr>
          <p:cNvSpPr>
            <a:spLocks noGrp="1"/>
          </p:cNvSpPr>
          <p:nvPr>
            <p:ph type="body" sz="quarter" idx="15" hasCustomPrompt="1"/>
          </p:nvPr>
        </p:nvSpPr>
        <p:spPr>
          <a:xfrm>
            <a:off x="1165276" y="416151"/>
            <a:ext cx="1365250" cy="1330325"/>
          </a:xfrm>
        </p:spPr>
        <p:txBody>
          <a:bodyPr>
            <a:normAutofit/>
          </a:bodyPr>
          <a:lstStyle>
            <a:lvl1pPr marL="0" indent="0">
              <a:buNone/>
              <a:defRPr sz="7200">
                <a:solidFill>
                  <a:schemeClr val="accent3">
                    <a:lumMod val="40000"/>
                    <a:lumOff val="60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endParaRPr lang="en-GB" dirty="0"/>
          </a:p>
        </p:txBody>
      </p:sp>
    </p:spTree>
    <p:extLst>
      <p:ext uri="{BB962C8B-B14F-4D97-AF65-F5344CB8AC3E}">
        <p14:creationId xmlns:p14="http://schemas.microsoft.com/office/powerpoint/2010/main" val="2205605455"/>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B82D10E-90E0-35B4-B1A1-FC4785888341}"/>
              </a:ext>
            </a:extLst>
          </p:cNvPr>
          <p:cNvSpPr/>
          <p:nvPr userDrawn="1"/>
        </p:nvSpPr>
        <p:spPr>
          <a:xfrm>
            <a:off x="0" y="1001611"/>
            <a:ext cx="3990110" cy="4767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a:xfrm>
            <a:off x="529591" y="1647497"/>
            <a:ext cx="2446874" cy="2014993"/>
          </a:xfrm>
        </p:spPr>
        <p:txBody>
          <a:bodyPr anchor="ctr"/>
          <a:lstStyle>
            <a:lvl1pPr>
              <a:defRPr lang="en-GB" dirty="0">
                <a:solidFill>
                  <a:schemeClr val="accent1"/>
                </a:solidFill>
              </a:defRPr>
            </a:lvl1pPr>
          </a:lstStyle>
          <a:p>
            <a:r>
              <a:rPr lang="en-US" dirty="0"/>
              <a:t>Click to edit Master title style</a:t>
            </a:r>
            <a:endParaRPr lang="en-GB" dirty="0"/>
          </a:p>
        </p:txBody>
      </p:sp>
      <p:sp>
        <p:nvSpPr>
          <p:cNvPr id="7" name="Content Placeholder 6">
            <a:extLst>
              <a:ext uri="{FF2B5EF4-FFF2-40B4-BE49-F238E27FC236}">
                <a16:creationId xmlns:a16="http://schemas.microsoft.com/office/drawing/2014/main" id="{3B5E7518-9FC3-DF9D-647E-D194F5719D55}"/>
              </a:ext>
            </a:extLst>
          </p:cNvPr>
          <p:cNvSpPr>
            <a:spLocks noGrp="1"/>
          </p:cNvSpPr>
          <p:nvPr>
            <p:ph sz="quarter" idx="19" hasCustomPrompt="1"/>
          </p:nvPr>
        </p:nvSpPr>
        <p:spPr>
          <a:xfrm>
            <a:off x="530225" y="3827044"/>
            <a:ext cx="2446338" cy="1212850"/>
          </a:xfrm>
        </p:spPr>
        <p:txBody>
          <a:bodyPr>
            <a:normAutofit/>
          </a:bodyPr>
          <a:lstStyle>
            <a:lvl1pPr marL="0" indent="0">
              <a:buNone/>
              <a:defRPr sz="18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Additional information</a:t>
            </a:r>
            <a:endParaRPr lang="en-GB" dirty="0"/>
          </a:p>
        </p:txBody>
      </p:sp>
      <p:sp>
        <p:nvSpPr>
          <p:cNvPr id="19" name="Text Placeholder 18">
            <a:extLst>
              <a:ext uri="{FF2B5EF4-FFF2-40B4-BE49-F238E27FC236}">
                <a16:creationId xmlns:a16="http://schemas.microsoft.com/office/drawing/2014/main" id="{C6FFBBA8-F158-EB0B-B723-802C4FF1D864}"/>
              </a:ext>
            </a:extLst>
          </p:cNvPr>
          <p:cNvSpPr>
            <a:spLocks noGrp="1"/>
          </p:cNvSpPr>
          <p:nvPr>
            <p:ph type="body" sz="quarter" idx="26" hasCustomPrompt="1"/>
          </p:nvPr>
        </p:nvSpPr>
        <p:spPr>
          <a:xfrm>
            <a:off x="3990110" y="714047"/>
            <a:ext cx="7697609" cy="700088"/>
          </a:xfrm>
          <a:gradFill flip="none" rotWithShape="1">
            <a:gsLst>
              <a:gs pos="64000">
                <a:schemeClr val="bg1"/>
              </a:gs>
              <a:gs pos="100000">
                <a:srgbClr val="EBF5FF">
                  <a:alpha val="0"/>
                </a:srgbClr>
              </a:gs>
            </a:gsLst>
            <a:lin ang="0" scaled="1"/>
            <a:tileRect/>
          </a:gradFill>
        </p:spPr>
        <p:txBody>
          <a:bodyPr lIns="612000" anchor="ctr">
            <a:normAutofit/>
          </a:bodyPr>
          <a:lstStyle>
            <a:lvl1pPr marL="0" indent="0">
              <a:buNone/>
              <a:defRPr sz="2000" b="1">
                <a:solidFill>
                  <a:schemeClr val="tx2"/>
                </a:solidFill>
              </a:defRPr>
            </a:lvl1pPr>
          </a:lstStyle>
          <a:p>
            <a:pPr lvl="0"/>
            <a:r>
              <a:rPr lang="en-US" dirty="0"/>
              <a:t>Event details</a:t>
            </a:r>
            <a:endParaRPr lang="en-GB" dirty="0"/>
          </a:p>
        </p:txBody>
      </p:sp>
      <p:sp>
        <p:nvSpPr>
          <p:cNvPr id="20" name="Text Placeholder 18">
            <a:extLst>
              <a:ext uri="{FF2B5EF4-FFF2-40B4-BE49-F238E27FC236}">
                <a16:creationId xmlns:a16="http://schemas.microsoft.com/office/drawing/2014/main" id="{814D1435-A6C6-460A-EB2B-E5D6AC568D37}"/>
              </a:ext>
            </a:extLst>
          </p:cNvPr>
          <p:cNvSpPr>
            <a:spLocks noGrp="1"/>
          </p:cNvSpPr>
          <p:nvPr>
            <p:ph type="body" sz="quarter" idx="27" hasCustomPrompt="1"/>
          </p:nvPr>
        </p:nvSpPr>
        <p:spPr>
          <a:xfrm>
            <a:off x="3990110" y="1640490"/>
            <a:ext cx="7697609" cy="700088"/>
          </a:xfrm>
          <a:gradFill flip="none" rotWithShape="1">
            <a:gsLst>
              <a:gs pos="64000">
                <a:schemeClr val="bg1"/>
              </a:gs>
              <a:gs pos="100000">
                <a:srgbClr val="EBF5FF">
                  <a:alpha val="0"/>
                </a:srgbClr>
              </a:gs>
            </a:gsLst>
            <a:lin ang="0" scaled="1"/>
            <a:tileRect/>
          </a:gradFill>
        </p:spPr>
        <p:txBody>
          <a:bodyPr lIns="612000" anchor="ctr">
            <a:normAutofit/>
          </a:bodyPr>
          <a:lstStyle>
            <a:lvl1pPr marL="0" indent="0">
              <a:buNone/>
              <a:defRPr sz="2000" b="1">
                <a:solidFill>
                  <a:schemeClr val="tx2"/>
                </a:solidFill>
              </a:defRPr>
            </a:lvl1pPr>
          </a:lstStyle>
          <a:p>
            <a:pPr lvl="0"/>
            <a:r>
              <a:rPr lang="en-US" dirty="0"/>
              <a:t>Event details</a:t>
            </a:r>
            <a:endParaRPr lang="en-GB" dirty="0"/>
          </a:p>
        </p:txBody>
      </p:sp>
      <p:sp>
        <p:nvSpPr>
          <p:cNvPr id="21" name="Text Placeholder 18">
            <a:extLst>
              <a:ext uri="{FF2B5EF4-FFF2-40B4-BE49-F238E27FC236}">
                <a16:creationId xmlns:a16="http://schemas.microsoft.com/office/drawing/2014/main" id="{AB2F4A28-016A-ED93-B4EE-CCE02C5B87DF}"/>
              </a:ext>
            </a:extLst>
          </p:cNvPr>
          <p:cNvSpPr>
            <a:spLocks noGrp="1"/>
          </p:cNvSpPr>
          <p:nvPr>
            <p:ph type="body" sz="quarter" idx="28" hasCustomPrompt="1"/>
          </p:nvPr>
        </p:nvSpPr>
        <p:spPr>
          <a:xfrm>
            <a:off x="3990110" y="2566933"/>
            <a:ext cx="7697609" cy="700088"/>
          </a:xfrm>
          <a:gradFill flip="none" rotWithShape="1">
            <a:gsLst>
              <a:gs pos="64000">
                <a:schemeClr val="bg1"/>
              </a:gs>
              <a:gs pos="100000">
                <a:srgbClr val="EBF5FF">
                  <a:alpha val="0"/>
                </a:srgbClr>
              </a:gs>
            </a:gsLst>
            <a:lin ang="0" scaled="1"/>
            <a:tileRect/>
          </a:gradFill>
        </p:spPr>
        <p:txBody>
          <a:bodyPr lIns="612000" anchor="ctr">
            <a:normAutofit/>
          </a:bodyPr>
          <a:lstStyle>
            <a:lvl1pPr marL="0" indent="0">
              <a:buNone/>
              <a:defRPr sz="2000" b="1">
                <a:solidFill>
                  <a:schemeClr val="tx2"/>
                </a:solidFill>
              </a:defRPr>
            </a:lvl1pPr>
          </a:lstStyle>
          <a:p>
            <a:pPr lvl="0"/>
            <a:r>
              <a:rPr lang="en-US" dirty="0"/>
              <a:t>Event details</a:t>
            </a:r>
            <a:endParaRPr lang="en-GB" dirty="0"/>
          </a:p>
        </p:txBody>
      </p:sp>
      <p:sp>
        <p:nvSpPr>
          <p:cNvPr id="22" name="Text Placeholder 18">
            <a:extLst>
              <a:ext uri="{FF2B5EF4-FFF2-40B4-BE49-F238E27FC236}">
                <a16:creationId xmlns:a16="http://schemas.microsoft.com/office/drawing/2014/main" id="{8D2E6123-69D8-ADFC-6AC9-7303255137E4}"/>
              </a:ext>
            </a:extLst>
          </p:cNvPr>
          <p:cNvSpPr>
            <a:spLocks noGrp="1"/>
          </p:cNvSpPr>
          <p:nvPr>
            <p:ph type="body" sz="quarter" idx="29" hasCustomPrompt="1"/>
          </p:nvPr>
        </p:nvSpPr>
        <p:spPr>
          <a:xfrm>
            <a:off x="3990110" y="3493376"/>
            <a:ext cx="7697609" cy="700088"/>
          </a:xfrm>
          <a:gradFill flip="none" rotWithShape="1">
            <a:gsLst>
              <a:gs pos="64000">
                <a:schemeClr val="bg1"/>
              </a:gs>
              <a:gs pos="100000">
                <a:srgbClr val="EBF5FF">
                  <a:alpha val="0"/>
                </a:srgbClr>
              </a:gs>
            </a:gsLst>
            <a:lin ang="0" scaled="1"/>
            <a:tileRect/>
          </a:gradFill>
        </p:spPr>
        <p:txBody>
          <a:bodyPr lIns="612000" anchor="ctr">
            <a:normAutofit/>
          </a:bodyPr>
          <a:lstStyle>
            <a:lvl1pPr marL="0" indent="0">
              <a:buNone/>
              <a:defRPr sz="2000" b="1">
                <a:solidFill>
                  <a:schemeClr val="tx2"/>
                </a:solidFill>
              </a:defRPr>
            </a:lvl1pPr>
          </a:lstStyle>
          <a:p>
            <a:pPr lvl="0"/>
            <a:r>
              <a:rPr lang="en-US" dirty="0"/>
              <a:t>Event details</a:t>
            </a:r>
            <a:endParaRPr lang="en-GB" dirty="0"/>
          </a:p>
        </p:txBody>
      </p:sp>
      <p:sp>
        <p:nvSpPr>
          <p:cNvPr id="23" name="Text Placeholder 18">
            <a:extLst>
              <a:ext uri="{FF2B5EF4-FFF2-40B4-BE49-F238E27FC236}">
                <a16:creationId xmlns:a16="http://schemas.microsoft.com/office/drawing/2014/main" id="{AF751289-DAC2-FE32-684F-766459778991}"/>
              </a:ext>
            </a:extLst>
          </p:cNvPr>
          <p:cNvSpPr>
            <a:spLocks noGrp="1"/>
          </p:cNvSpPr>
          <p:nvPr>
            <p:ph type="body" sz="quarter" idx="30" hasCustomPrompt="1"/>
          </p:nvPr>
        </p:nvSpPr>
        <p:spPr>
          <a:xfrm>
            <a:off x="3990110" y="4419819"/>
            <a:ext cx="7697609" cy="700088"/>
          </a:xfrm>
          <a:gradFill flip="none" rotWithShape="1">
            <a:gsLst>
              <a:gs pos="64000">
                <a:schemeClr val="bg1"/>
              </a:gs>
              <a:gs pos="100000">
                <a:srgbClr val="EBF5FF">
                  <a:alpha val="0"/>
                </a:srgbClr>
              </a:gs>
            </a:gsLst>
            <a:lin ang="0" scaled="1"/>
            <a:tileRect/>
          </a:gradFill>
        </p:spPr>
        <p:txBody>
          <a:bodyPr lIns="612000" anchor="ctr">
            <a:normAutofit/>
          </a:bodyPr>
          <a:lstStyle>
            <a:lvl1pPr marL="0" indent="0">
              <a:buNone/>
              <a:defRPr sz="2000" b="1">
                <a:solidFill>
                  <a:schemeClr val="tx2"/>
                </a:solidFill>
              </a:defRPr>
            </a:lvl1pPr>
          </a:lstStyle>
          <a:p>
            <a:pPr lvl="0"/>
            <a:r>
              <a:rPr lang="en-US" dirty="0"/>
              <a:t>Event details</a:t>
            </a:r>
            <a:endParaRPr lang="en-GB" dirty="0"/>
          </a:p>
        </p:txBody>
      </p:sp>
      <p:sp>
        <p:nvSpPr>
          <p:cNvPr id="24" name="Text Placeholder 18">
            <a:extLst>
              <a:ext uri="{FF2B5EF4-FFF2-40B4-BE49-F238E27FC236}">
                <a16:creationId xmlns:a16="http://schemas.microsoft.com/office/drawing/2014/main" id="{7C0358BA-4615-42E6-C412-3983528DD80F}"/>
              </a:ext>
            </a:extLst>
          </p:cNvPr>
          <p:cNvSpPr>
            <a:spLocks noGrp="1"/>
          </p:cNvSpPr>
          <p:nvPr>
            <p:ph type="body" sz="quarter" idx="31" hasCustomPrompt="1"/>
          </p:nvPr>
        </p:nvSpPr>
        <p:spPr>
          <a:xfrm>
            <a:off x="3990110" y="5346260"/>
            <a:ext cx="7697609" cy="700088"/>
          </a:xfrm>
          <a:gradFill flip="none" rotWithShape="1">
            <a:gsLst>
              <a:gs pos="64000">
                <a:schemeClr val="bg1"/>
              </a:gs>
              <a:gs pos="100000">
                <a:srgbClr val="EBF5FF">
                  <a:alpha val="0"/>
                </a:srgbClr>
              </a:gs>
            </a:gsLst>
            <a:lin ang="0" scaled="1"/>
            <a:tileRect/>
          </a:gradFill>
        </p:spPr>
        <p:txBody>
          <a:bodyPr lIns="612000" anchor="ctr">
            <a:normAutofit/>
          </a:bodyPr>
          <a:lstStyle>
            <a:lvl1pPr marL="0" indent="0">
              <a:buNone/>
              <a:defRPr sz="2000" b="1">
                <a:solidFill>
                  <a:schemeClr val="tx2"/>
                </a:solidFill>
              </a:defRPr>
            </a:lvl1pPr>
          </a:lstStyle>
          <a:p>
            <a:pPr lvl="0"/>
            <a:r>
              <a:rPr lang="en-US" dirty="0"/>
              <a:t>Event details</a:t>
            </a:r>
            <a:endParaRPr lang="en-GB" dirty="0"/>
          </a:p>
        </p:txBody>
      </p:sp>
      <p:sp>
        <p:nvSpPr>
          <p:cNvPr id="9" name="Text Placeholder 8">
            <a:extLst>
              <a:ext uri="{FF2B5EF4-FFF2-40B4-BE49-F238E27FC236}">
                <a16:creationId xmlns:a16="http://schemas.microsoft.com/office/drawing/2014/main" id="{6AD63250-5851-F440-D548-59A3E311F591}"/>
              </a:ext>
            </a:extLst>
          </p:cNvPr>
          <p:cNvSpPr>
            <a:spLocks noGrp="1"/>
          </p:cNvSpPr>
          <p:nvPr>
            <p:ph type="body" sz="quarter" idx="20" hasCustomPrompt="1"/>
          </p:nvPr>
        </p:nvSpPr>
        <p:spPr>
          <a:xfrm>
            <a:off x="3561678" y="640539"/>
            <a:ext cx="847107" cy="847107"/>
          </a:xfrm>
          <a:prstGeom prst="ellipse">
            <a:avLst/>
          </a:prstGeom>
          <a:solidFill>
            <a:schemeClr val="accent1"/>
          </a:solidFill>
        </p:spPr>
        <p:txBody>
          <a:bodyPr anchor="ctr">
            <a:normAutofit/>
          </a:bodyPr>
          <a:lstStyle>
            <a:lvl1pPr marL="0" indent="0" algn="ctr">
              <a:buNone/>
              <a:defRPr sz="1600" b="1">
                <a:solidFill>
                  <a:schemeClr val="bg1"/>
                </a:solidFill>
                <a:latin typeface="+mj-lt"/>
              </a:defRPr>
            </a:lvl1pPr>
          </a:lstStyle>
          <a:p>
            <a:pPr lvl="0"/>
            <a:r>
              <a:rPr lang="en-US" dirty="0"/>
              <a:t>Time</a:t>
            </a:r>
            <a:endParaRPr lang="en-GB" dirty="0"/>
          </a:p>
        </p:txBody>
      </p:sp>
      <p:sp>
        <p:nvSpPr>
          <p:cNvPr id="13" name="Text Placeholder 8">
            <a:extLst>
              <a:ext uri="{FF2B5EF4-FFF2-40B4-BE49-F238E27FC236}">
                <a16:creationId xmlns:a16="http://schemas.microsoft.com/office/drawing/2014/main" id="{24C9025D-F55E-DC90-E049-7D920EAF7823}"/>
              </a:ext>
            </a:extLst>
          </p:cNvPr>
          <p:cNvSpPr>
            <a:spLocks noGrp="1"/>
          </p:cNvSpPr>
          <p:nvPr>
            <p:ph type="body" sz="quarter" idx="21" hasCustomPrompt="1"/>
          </p:nvPr>
        </p:nvSpPr>
        <p:spPr>
          <a:xfrm>
            <a:off x="3561678" y="1567091"/>
            <a:ext cx="847107" cy="847107"/>
          </a:xfrm>
          <a:prstGeom prst="ellipse">
            <a:avLst/>
          </a:prstGeom>
          <a:solidFill>
            <a:schemeClr val="accent1"/>
          </a:solidFill>
        </p:spPr>
        <p:txBody>
          <a:bodyPr anchor="ctr">
            <a:normAutofit/>
          </a:bodyPr>
          <a:lstStyle>
            <a:lvl1pPr marL="0" indent="0" algn="ctr">
              <a:buNone/>
              <a:defRPr sz="1600" b="1">
                <a:solidFill>
                  <a:schemeClr val="bg1"/>
                </a:solidFill>
                <a:latin typeface="+mj-lt"/>
              </a:defRPr>
            </a:lvl1pPr>
          </a:lstStyle>
          <a:p>
            <a:pPr lvl="0"/>
            <a:r>
              <a:rPr lang="en-US" dirty="0"/>
              <a:t>Time</a:t>
            </a:r>
            <a:endParaRPr lang="en-GB" dirty="0"/>
          </a:p>
        </p:txBody>
      </p:sp>
      <p:sp>
        <p:nvSpPr>
          <p:cNvPr id="14" name="Text Placeholder 8">
            <a:extLst>
              <a:ext uri="{FF2B5EF4-FFF2-40B4-BE49-F238E27FC236}">
                <a16:creationId xmlns:a16="http://schemas.microsoft.com/office/drawing/2014/main" id="{7BA6617B-30AC-6A64-06E1-1A522BD11183}"/>
              </a:ext>
            </a:extLst>
          </p:cNvPr>
          <p:cNvSpPr>
            <a:spLocks noGrp="1"/>
          </p:cNvSpPr>
          <p:nvPr>
            <p:ph type="body" sz="quarter" idx="22" hasCustomPrompt="1"/>
          </p:nvPr>
        </p:nvSpPr>
        <p:spPr>
          <a:xfrm>
            <a:off x="3561678" y="2493643"/>
            <a:ext cx="847107" cy="847107"/>
          </a:xfrm>
          <a:prstGeom prst="ellipse">
            <a:avLst/>
          </a:prstGeom>
          <a:solidFill>
            <a:schemeClr val="accent1"/>
          </a:solidFill>
        </p:spPr>
        <p:txBody>
          <a:bodyPr anchor="ctr">
            <a:normAutofit/>
          </a:bodyPr>
          <a:lstStyle>
            <a:lvl1pPr marL="0" indent="0" algn="ctr">
              <a:buNone/>
              <a:defRPr sz="1600" b="1">
                <a:solidFill>
                  <a:schemeClr val="bg1"/>
                </a:solidFill>
                <a:latin typeface="+mj-lt"/>
              </a:defRPr>
            </a:lvl1pPr>
          </a:lstStyle>
          <a:p>
            <a:pPr lvl="0"/>
            <a:r>
              <a:rPr lang="en-US" dirty="0"/>
              <a:t>Time</a:t>
            </a:r>
            <a:endParaRPr lang="en-GB" dirty="0"/>
          </a:p>
        </p:txBody>
      </p:sp>
      <p:sp>
        <p:nvSpPr>
          <p:cNvPr id="15" name="Text Placeholder 8">
            <a:extLst>
              <a:ext uri="{FF2B5EF4-FFF2-40B4-BE49-F238E27FC236}">
                <a16:creationId xmlns:a16="http://schemas.microsoft.com/office/drawing/2014/main" id="{9D997BDB-5495-0210-5D8F-36052D8F5ED7}"/>
              </a:ext>
            </a:extLst>
          </p:cNvPr>
          <p:cNvSpPr>
            <a:spLocks noGrp="1"/>
          </p:cNvSpPr>
          <p:nvPr>
            <p:ph type="body" sz="quarter" idx="23" hasCustomPrompt="1"/>
          </p:nvPr>
        </p:nvSpPr>
        <p:spPr>
          <a:xfrm>
            <a:off x="3561678" y="3420195"/>
            <a:ext cx="847107" cy="847107"/>
          </a:xfrm>
          <a:prstGeom prst="ellipse">
            <a:avLst/>
          </a:prstGeom>
          <a:solidFill>
            <a:schemeClr val="accent1"/>
          </a:solidFill>
        </p:spPr>
        <p:txBody>
          <a:bodyPr anchor="ctr">
            <a:normAutofit/>
          </a:bodyPr>
          <a:lstStyle>
            <a:lvl1pPr marL="0" indent="0" algn="ctr">
              <a:buNone/>
              <a:defRPr sz="1600" b="1">
                <a:solidFill>
                  <a:schemeClr val="bg1"/>
                </a:solidFill>
                <a:latin typeface="+mj-lt"/>
              </a:defRPr>
            </a:lvl1pPr>
          </a:lstStyle>
          <a:p>
            <a:pPr lvl="0"/>
            <a:r>
              <a:rPr lang="en-US" dirty="0"/>
              <a:t>Time</a:t>
            </a:r>
            <a:endParaRPr lang="en-GB" dirty="0"/>
          </a:p>
        </p:txBody>
      </p:sp>
      <p:sp>
        <p:nvSpPr>
          <p:cNvPr id="16" name="Text Placeholder 8">
            <a:extLst>
              <a:ext uri="{FF2B5EF4-FFF2-40B4-BE49-F238E27FC236}">
                <a16:creationId xmlns:a16="http://schemas.microsoft.com/office/drawing/2014/main" id="{3EF5918E-F3BD-5F67-5BDB-694A5E39E20A}"/>
              </a:ext>
            </a:extLst>
          </p:cNvPr>
          <p:cNvSpPr>
            <a:spLocks noGrp="1"/>
          </p:cNvSpPr>
          <p:nvPr>
            <p:ph type="body" sz="quarter" idx="24" hasCustomPrompt="1"/>
          </p:nvPr>
        </p:nvSpPr>
        <p:spPr>
          <a:xfrm>
            <a:off x="3561678" y="4346747"/>
            <a:ext cx="847107" cy="847107"/>
          </a:xfrm>
          <a:prstGeom prst="ellipse">
            <a:avLst/>
          </a:prstGeom>
          <a:solidFill>
            <a:schemeClr val="accent1"/>
          </a:solidFill>
        </p:spPr>
        <p:txBody>
          <a:bodyPr anchor="ctr">
            <a:normAutofit/>
          </a:bodyPr>
          <a:lstStyle>
            <a:lvl1pPr marL="0" indent="0" algn="ctr">
              <a:buNone/>
              <a:defRPr sz="1600" b="1">
                <a:solidFill>
                  <a:schemeClr val="bg1"/>
                </a:solidFill>
                <a:latin typeface="+mj-lt"/>
              </a:defRPr>
            </a:lvl1pPr>
          </a:lstStyle>
          <a:p>
            <a:pPr lvl="0"/>
            <a:r>
              <a:rPr lang="en-US" dirty="0"/>
              <a:t>Time</a:t>
            </a:r>
            <a:endParaRPr lang="en-GB" dirty="0"/>
          </a:p>
        </p:txBody>
      </p:sp>
      <p:sp>
        <p:nvSpPr>
          <p:cNvPr id="17" name="Text Placeholder 8">
            <a:extLst>
              <a:ext uri="{FF2B5EF4-FFF2-40B4-BE49-F238E27FC236}">
                <a16:creationId xmlns:a16="http://schemas.microsoft.com/office/drawing/2014/main" id="{DC0A940E-0231-33D9-C20B-CDD2B5BFE02D}"/>
              </a:ext>
            </a:extLst>
          </p:cNvPr>
          <p:cNvSpPr>
            <a:spLocks noGrp="1"/>
          </p:cNvSpPr>
          <p:nvPr>
            <p:ph type="body" sz="quarter" idx="25" hasCustomPrompt="1"/>
          </p:nvPr>
        </p:nvSpPr>
        <p:spPr>
          <a:xfrm>
            <a:off x="3561678" y="5273300"/>
            <a:ext cx="847107" cy="847107"/>
          </a:xfrm>
          <a:prstGeom prst="ellipse">
            <a:avLst/>
          </a:prstGeom>
          <a:solidFill>
            <a:schemeClr val="accent1"/>
          </a:solidFill>
        </p:spPr>
        <p:txBody>
          <a:bodyPr anchor="ctr">
            <a:normAutofit/>
          </a:bodyPr>
          <a:lstStyle>
            <a:lvl1pPr marL="0" indent="0" algn="ctr">
              <a:buNone/>
              <a:defRPr sz="1600" b="1">
                <a:solidFill>
                  <a:schemeClr val="bg1"/>
                </a:solidFill>
                <a:latin typeface="+mj-lt"/>
              </a:defRPr>
            </a:lvl1pPr>
          </a:lstStyle>
          <a:p>
            <a:pPr lvl="0"/>
            <a:r>
              <a:rPr lang="en-US" dirty="0"/>
              <a:t>Time</a:t>
            </a:r>
            <a:endParaRPr lang="en-GB" dirty="0"/>
          </a:p>
        </p:txBody>
      </p:sp>
      <p:sp>
        <p:nvSpPr>
          <p:cNvPr id="4" name="Date Placeholder 3">
            <a:extLst>
              <a:ext uri="{FF2B5EF4-FFF2-40B4-BE49-F238E27FC236}">
                <a16:creationId xmlns:a16="http://schemas.microsoft.com/office/drawing/2014/main" id="{6F9D6E11-F7BB-EAAA-2219-0C3E247CCF8E}"/>
              </a:ext>
            </a:extLst>
          </p:cNvPr>
          <p:cNvSpPr>
            <a:spLocks noGrp="1"/>
          </p:cNvSpPr>
          <p:nvPr>
            <p:ph type="dt" sz="half" idx="32"/>
          </p:nvPr>
        </p:nvSpPr>
        <p:spPr/>
        <p:txBody>
          <a:bodyPr/>
          <a:lstStyle/>
          <a:p>
            <a:fld id="{54759970-0F33-4150-94A9-C185DF4A6350}" type="datetime4">
              <a:rPr lang="en-GB" smtClean="0"/>
              <a:t>16 September 2024</a:t>
            </a:fld>
            <a:endParaRPr lang="en-GB" dirty="0"/>
          </a:p>
        </p:txBody>
      </p:sp>
      <p:sp>
        <p:nvSpPr>
          <p:cNvPr id="6" name="Footer Placeholder 5">
            <a:extLst>
              <a:ext uri="{FF2B5EF4-FFF2-40B4-BE49-F238E27FC236}">
                <a16:creationId xmlns:a16="http://schemas.microsoft.com/office/drawing/2014/main" id="{BB1207B7-BD45-D339-E4EE-323B48FEBB67}"/>
              </a:ext>
            </a:extLst>
          </p:cNvPr>
          <p:cNvSpPr>
            <a:spLocks noGrp="1"/>
          </p:cNvSpPr>
          <p:nvPr>
            <p:ph type="ftr" sz="quarter" idx="33"/>
          </p:nvPr>
        </p:nvSpPr>
        <p:spPr/>
        <p:txBody>
          <a:bodyPr/>
          <a:lstStyle/>
          <a:p>
            <a:r>
              <a:rPr lang="en-GB"/>
              <a:t>Edit footer and slide settings by going to the Insert tab &gt; Header and Footer</a:t>
            </a:r>
            <a:endParaRPr lang="en-GB" dirty="0"/>
          </a:p>
        </p:txBody>
      </p:sp>
      <p:sp>
        <p:nvSpPr>
          <p:cNvPr id="8" name="Slide Number Placeholder 7">
            <a:extLst>
              <a:ext uri="{FF2B5EF4-FFF2-40B4-BE49-F238E27FC236}">
                <a16:creationId xmlns:a16="http://schemas.microsoft.com/office/drawing/2014/main" id="{612951DA-169C-7AF8-5628-996218BB05B5}"/>
              </a:ext>
            </a:extLst>
          </p:cNvPr>
          <p:cNvSpPr>
            <a:spLocks noGrp="1"/>
          </p:cNvSpPr>
          <p:nvPr>
            <p:ph type="sldNum" sz="quarter" idx="34"/>
          </p:nvPr>
        </p:nvSpPr>
        <p:spPr/>
        <p:txBody>
          <a:bodyPr/>
          <a:lstStyle/>
          <a:p>
            <a:fld id="{A4F7B0B9-D3BE-446D-9B00-A6C10F9707DD}" type="slidenum">
              <a:rPr lang="en-GB" smtClean="0"/>
              <a:pPr/>
              <a:t>‹#›</a:t>
            </a:fld>
            <a:endParaRPr lang="en-GB" dirty="0"/>
          </a:p>
        </p:txBody>
      </p:sp>
    </p:spTree>
    <p:extLst>
      <p:ext uri="{BB962C8B-B14F-4D97-AF65-F5344CB8AC3E}">
        <p14:creationId xmlns:p14="http://schemas.microsoft.com/office/powerpoint/2010/main" val="1041360388"/>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 row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B8ED078-7907-47C8-B611-803B87EC1F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EC44DBE-5D32-43F7-8C80-47BC3EF8C2AC}"/>
              </a:ext>
            </a:extLst>
          </p:cNvPr>
          <p:cNvSpPr>
            <a:spLocks noGrp="1"/>
          </p:cNvSpPr>
          <p:nvPr>
            <p:ph type="dt" sz="half" idx="10"/>
          </p:nvPr>
        </p:nvSpPr>
        <p:spPr/>
        <p:txBody>
          <a:bodyPr/>
          <a:lstStyle/>
          <a:p>
            <a:fld id="{D32AABC7-4674-4768-BA0C-75C125966595}" type="datetime4">
              <a:rPr lang="en-GB" smtClean="0"/>
              <a:t>16 September 2024</a:t>
            </a:fld>
            <a:endParaRPr lang="en-GB" dirty="0"/>
          </a:p>
        </p:txBody>
      </p:sp>
      <p:sp>
        <p:nvSpPr>
          <p:cNvPr id="8" name="Footer Placeholder 7">
            <a:extLst>
              <a:ext uri="{FF2B5EF4-FFF2-40B4-BE49-F238E27FC236}">
                <a16:creationId xmlns:a16="http://schemas.microsoft.com/office/drawing/2014/main" id="{1B7D38C9-AD52-474C-BCF2-58BA27F9BD85}"/>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9" name="Slide Number Placeholder 8">
            <a:extLst>
              <a:ext uri="{FF2B5EF4-FFF2-40B4-BE49-F238E27FC236}">
                <a16:creationId xmlns:a16="http://schemas.microsoft.com/office/drawing/2014/main" id="{BF42F3A8-F205-4EE4-A69D-38DA7D58D108}"/>
              </a:ext>
            </a:extLst>
          </p:cNvPr>
          <p:cNvSpPr>
            <a:spLocks noGrp="1"/>
          </p:cNvSpPr>
          <p:nvPr>
            <p:ph type="sldNum" sz="quarter" idx="12"/>
          </p:nvPr>
        </p:nvSpPr>
        <p:spPr/>
        <p:txBody>
          <a:bodyPr/>
          <a:lstStyle/>
          <a:p>
            <a:fld id="{A4F7B0B9-D3BE-446D-9B00-A6C10F9707DD}" type="slidenum">
              <a:rPr lang="en-GB" smtClean="0"/>
              <a:pPr/>
              <a:t>‹#›</a:t>
            </a:fld>
            <a:endParaRPr lang="en-GB" dirty="0"/>
          </a:p>
        </p:txBody>
      </p:sp>
    </p:spTree>
    <p:extLst>
      <p:ext uri="{BB962C8B-B14F-4D97-AF65-F5344CB8AC3E}">
        <p14:creationId xmlns:p14="http://schemas.microsoft.com/office/powerpoint/2010/main" val="1700966235"/>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obj" preserve="1">
  <p:cSld name="Title and content - rows with background imag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C35E1C-411C-9932-334C-7B72EAFE140B}"/>
              </a:ext>
            </a:extLst>
          </p:cNvPr>
          <p:cNvSpPr/>
          <p:nvPr userDrawn="1"/>
        </p:nvSpPr>
        <p:spPr>
          <a:xfrm>
            <a:off x="0" y="0"/>
            <a:ext cx="12192000" cy="6858000"/>
          </a:xfrm>
          <a:prstGeom prst="rect">
            <a:avLst/>
          </a:prstGeom>
          <a:gradFill flip="none" rotWithShape="1">
            <a:gsLst>
              <a:gs pos="40000">
                <a:schemeClr val="accent2"/>
              </a:gs>
              <a:gs pos="100000">
                <a:schemeClr val="accent2">
                  <a:alpha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B8ED078-7907-47C8-B611-803B87EC1F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EC44DBE-5D32-43F7-8C80-47BC3EF8C2AC}"/>
              </a:ext>
            </a:extLst>
          </p:cNvPr>
          <p:cNvSpPr>
            <a:spLocks noGrp="1"/>
          </p:cNvSpPr>
          <p:nvPr>
            <p:ph type="dt" sz="half" idx="10"/>
          </p:nvPr>
        </p:nvSpPr>
        <p:spPr/>
        <p:txBody>
          <a:bodyPr/>
          <a:lstStyle/>
          <a:p>
            <a:fld id="{5139B28C-C74D-40A3-88C2-7FBF0661DDDA}" type="datetime4">
              <a:rPr lang="en-GB" smtClean="0"/>
              <a:t>16 September 2024</a:t>
            </a:fld>
            <a:endParaRPr lang="en-GB" dirty="0"/>
          </a:p>
        </p:txBody>
      </p:sp>
      <p:sp>
        <p:nvSpPr>
          <p:cNvPr id="8" name="Footer Placeholder 7">
            <a:extLst>
              <a:ext uri="{FF2B5EF4-FFF2-40B4-BE49-F238E27FC236}">
                <a16:creationId xmlns:a16="http://schemas.microsoft.com/office/drawing/2014/main" id="{1B7D38C9-AD52-474C-BCF2-58BA27F9BD85}"/>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9" name="Slide Number Placeholder 8">
            <a:extLst>
              <a:ext uri="{FF2B5EF4-FFF2-40B4-BE49-F238E27FC236}">
                <a16:creationId xmlns:a16="http://schemas.microsoft.com/office/drawing/2014/main" id="{BF42F3A8-F205-4EE4-A69D-38DA7D58D108}"/>
              </a:ext>
            </a:extLst>
          </p:cNvPr>
          <p:cNvSpPr>
            <a:spLocks noGrp="1"/>
          </p:cNvSpPr>
          <p:nvPr>
            <p:ph type="sldNum" sz="quarter" idx="12"/>
          </p:nvPr>
        </p:nvSpPr>
        <p:spPr/>
        <p:txBody>
          <a:bodyPr/>
          <a:lstStyle/>
          <a:p>
            <a:fld id="{A4F7B0B9-D3BE-446D-9B00-A6C10F9707DD}" type="slidenum">
              <a:rPr lang="en-GB" smtClean="0"/>
              <a:pPr/>
              <a:t>‹#›</a:t>
            </a:fld>
            <a:endParaRPr lang="en-GB" dirty="0"/>
          </a:p>
        </p:txBody>
      </p:sp>
      <p:pic>
        <p:nvPicPr>
          <p:cNvPr id="6" name="Graphic 5">
            <a:extLst>
              <a:ext uri="{FF2B5EF4-FFF2-40B4-BE49-F238E27FC236}">
                <a16:creationId xmlns:a16="http://schemas.microsoft.com/office/drawing/2014/main" id="{CB3B88B5-DEBF-5D41-D4F0-71C424580E3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63335" y="306889"/>
            <a:ext cx="1024385" cy="523142"/>
          </a:xfrm>
          <a:prstGeom prst="rect">
            <a:avLst/>
          </a:prstGeom>
        </p:spPr>
      </p:pic>
      <p:cxnSp>
        <p:nvCxnSpPr>
          <p:cNvPr id="10" name="Straight Connector 9">
            <a:extLst>
              <a:ext uri="{FF2B5EF4-FFF2-40B4-BE49-F238E27FC236}">
                <a16:creationId xmlns:a16="http://schemas.microsoft.com/office/drawing/2014/main" id="{BF3C2E70-A07A-92AF-4BA2-3CA426ED16B1}"/>
              </a:ext>
            </a:extLst>
          </p:cNvPr>
          <p:cNvCxnSpPr/>
          <p:nvPr userDrawn="1"/>
        </p:nvCxnSpPr>
        <p:spPr>
          <a:xfrm>
            <a:off x="504281" y="6346960"/>
            <a:ext cx="0" cy="51104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12AEF9D-EF67-FCEE-BA80-D6F9C4924DEE}"/>
              </a:ext>
            </a:extLst>
          </p:cNvPr>
          <p:cNvCxnSpPr/>
          <p:nvPr userDrawn="1"/>
        </p:nvCxnSpPr>
        <p:spPr>
          <a:xfrm>
            <a:off x="3191521" y="6346960"/>
            <a:ext cx="0" cy="51104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6589373"/>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04DB7-094B-4397-8C27-4B9294C8EE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F78F160-F3A2-4DEE-9044-4518846E8C6F}"/>
              </a:ext>
            </a:extLst>
          </p:cNvPr>
          <p:cNvSpPr>
            <a:spLocks noGrp="1"/>
          </p:cNvSpPr>
          <p:nvPr>
            <p:ph sz="half" idx="1"/>
          </p:nvPr>
        </p:nvSpPr>
        <p:spPr>
          <a:xfrm>
            <a:off x="504281" y="1533525"/>
            <a:ext cx="54000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062D092-C62D-4B22-8E64-45D08467B3A9}"/>
              </a:ext>
            </a:extLst>
          </p:cNvPr>
          <p:cNvSpPr>
            <a:spLocks noGrp="1"/>
          </p:cNvSpPr>
          <p:nvPr>
            <p:ph sz="half" idx="2"/>
          </p:nvPr>
        </p:nvSpPr>
        <p:spPr>
          <a:xfrm>
            <a:off x="6287720" y="1533525"/>
            <a:ext cx="54000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8F919C1D-C3B6-4C32-9552-434BBCBE314C}"/>
              </a:ext>
            </a:extLst>
          </p:cNvPr>
          <p:cNvSpPr>
            <a:spLocks noGrp="1"/>
          </p:cNvSpPr>
          <p:nvPr>
            <p:ph type="dt" sz="half" idx="10"/>
          </p:nvPr>
        </p:nvSpPr>
        <p:spPr/>
        <p:txBody>
          <a:bodyPr/>
          <a:lstStyle/>
          <a:p>
            <a:fld id="{B34BE395-C926-4ACD-99A1-CD39EB131054}" type="datetime4">
              <a:rPr lang="en-GB" smtClean="0"/>
              <a:t>16 September 2024</a:t>
            </a:fld>
            <a:endParaRPr lang="en-GB"/>
          </a:p>
        </p:txBody>
      </p:sp>
      <p:sp>
        <p:nvSpPr>
          <p:cNvPr id="6" name="Footer Placeholder 5">
            <a:extLst>
              <a:ext uri="{FF2B5EF4-FFF2-40B4-BE49-F238E27FC236}">
                <a16:creationId xmlns:a16="http://schemas.microsoft.com/office/drawing/2014/main" id="{D7D83E19-DEBC-4A31-9FDE-E15F6D510469}"/>
              </a:ext>
            </a:extLst>
          </p:cNvPr>
          <p:cNvSpPr>
            <a:spLocks noGrp="1"/>
          </p:cNvSpPr>
          <p:nvPr>
            <p:ph type="ftr" sz="quarter" idx="11"/>
          </p:nvPr>
        </p:nvSpPr>
        <p:spPr/>
        <p:txBody>
          <a:bodyPr/>
          <a:lstStyle/>
          <a:p>
            <a:r>
              <a:rPr lang="en-GB"/>
              <a:t>Edit footer and slide settings by going to the Insert tab &gt; Header and Footer</a:t>
            </a:r>
          </a:p>
        </p:txBody>
      </p:sp>
      <p:sp>
        <p:nvSpPr>
          <p:cNvPr id="7" name="Slide Number Placeholder 6">
            <a:extLst>
              <a:ext uri="{FF2B5EF4-FFF2-40B4-BE49-F238E27FC236}">
                <a16:creationId xmlns:a16="http://schemas.microsoft.com/office/drawing/2014/main" id="{AF0F4DB6-F849-4B27-96F7-6D501BE286C2}"/>
              </a:ext>
            </a:extLst>
          </p:cNvPr>
          <p:cNvSpPr>
            <a:spLocks noGrp="1"/>
          </p:cNvSpPr>
          <p:nvPr>
            <p:ph type="sldNum" sz="quarter" idx="12"/>
          </p:nvPr>
        </p:nvSpPr>
        <p:spPr/>
        <p:txBody>
          <a:bodyPr/>
          <a:lstStyle/>
          <a:p>
            <a:fld id="{A4F7B0B9-D3BE-446D-9B00-A6C10F9707DD}" type="slidenum">
              <a:rPr lang="en-GB" smtClean="0"/>
              <a:t>‹#›</a:t>
            </a:fld>
            <a:endParaRPr lang="en-GB"/>
          </a:p>
        </p:txBody>
      </p:sp>
    </p:spTree>
    <p:extLst>
      <p:ext uri="{BB962C8B-B14F-4D97-AF65-F5344CB8AC3E}">
        <p14:creationId xmlns:p14="http://schemas.microsoft.com/office/powerpoint/2010/main" val="353543861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a:xfrm>
            <a:off x="504282" y="690136"/>
            <a:ext cx="3686718" cy="5104874"/>
          </a:xfrm>
        </p:spPr>
        <p:txBody>
          <a:bodyPr anchor="t"/>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8ED078-7907-47C8-B611-803B87EC1F9A}"/>
              </a:ext>
            </a:extLst>
          </p:cNvPr>
          <p:cNvSpPr>
            <a:spLocks noGrp="1"/>
          </p:cNvSpPr>
          <p:nvPr>
            <p:ph idx="1"/>
          </p:nvPr>
        </p:nvSpPr>
        <p:spPr>
          <a:xfrm>
            <a:off x="4630056" y="697229"/>
            <a:ext cx="6244863" cy="50977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EEC44DBE-5D32-43F7-8C80-47BC3EF8C2AC}"/>
              </a:ext>
            </a:extLst>
          </p:cNvPr>
          <p:cNvSpPr>
            <a:spLocks noGrp="1"/>
          </p:cNvSpPr>
          <p:nvPr>
            <p:ph type="dt" sz="half" idx="10"/>
          </p:nvPr>
        </p:nvSpPr>
        <p:spPr/>
        <p:txBody>
          <a:bodyPr/>
          <a:lstStyle/>
          <a:p>
            <a:fld id="{05832578-B03B-4C8F-AA4F-6ACF92A44CF5}" type="datetime4">
              <a:rPr lang="en-GB" smtClean="0"/>
              <a:t>16 September 2024</a:t>
            </a:fld>
            <a:endParaRPr lang="en-GB" dirty="0"/>
          </a:p>
        </p:txBody>
      </p:sp>
      <p:sp>
        <p:nvSpPr>
          <p:cNvPr id="8" name="Footer Placeholder 7">
            <a:extLst>
              <a:ext uri="{FF2B5EF4-FFF2-40B4-BE49-F238E27FC236}">
                <a16:creationId xmlns:a16="http://schemas.microsoft.com/office/drawing/2014/main" id="{1B7D38C9-AD52-474C-BCF2-58BA27F9BD85}"/>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9" name="Slide Number Placeholder 8">
            <a:extLst>
              <a:ext uri="{FF2B5EF4-FFF2-40B4-BE49-F238E27FC236}">
                <a16:creationId xmlns:a16="http://schemas.microsoft.com/office/drawing/2014/main" id="{BF42F3A8-F205-4EE4-A69D-38DA7D58D108}"/>
              </a:ext>
            </a:extLst>
          </p:cNvPr>
          <p:cNvSpPr>
            <a:spLocks noGrp="1"/>
          </p:cNvSpPr>
          <p:nvPr>
            <p:ph type="sldNum" sz="quarter" idx="12"/>
          </p:nvPr>
        </p:nvSpPr>
        <p:spPr/>
        <p:txBody>
          <a:bodyPr/>
          <a:lstStyle/>
          <a:p>
            <a:fld id="{A4F7B0B9-D3BE-446D-9B00-A6C10F9707DD}" type="slidenum">
              <a:rPr lang="en-GB" smtClean="0"/>
              <a:pPr/>
              <a:t>‹#›</a:t>
            </a:fld>
            <a:endParaRPr lang="en-GB" dirty="0"/>
          </a:p>
        </p:txBody>
      </p:sp>
    </p:spTree>
    <p:extLst>
      <p:ext uri="{BB962C8B-B14F-4D97-AF65-F5344CB8AC3E}">
        <p14:creationId xmlns:p14="http://schemas.microsoft.com/office/powerpoint/2010/main" val="4124178317"/>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 columns alterna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a:xfrm>
            <a:off x="504282" y="690136"/>
            <a:ext cx="2569118" cy="5104874"/>
          </a:xfrm>
        </p:spPr>
        <p:txBody>
          <a:bodyPr anchor="t"/>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8ED078-7907-47C8-B611-803B87EC1F9A}"/>
              </a:ext>
            </a:extLst>
          </p:cNvPr>
          <p:cNvSpPr>
            <a:spLocks noGrp="1"/>
          </p:cNvSpPr>
          <p:nvPr>
            <p:ph idx="1"/>
          </p:nvPr>
        </p:nvSpPr>
        <p:spPr>
          <a:xfrm>
            <a:off x="3487057" y="697229"/>
            <a:ext cx="7384143" cy="50977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EC44DBE-5D32-43F7-8C80-47BC3EF8C2AC}"/>
              </a:ext>
            </a:extLst>
          </p:cNvPr>
          <p:cNvSpPr>
            <a:spLocks noGrp="1"/>
          </p:cNvSpPr>
          <p:nvPr>
            <p:ph type="dt" sz="half" idx="10"/>
          </p:nvPr>
        </p:nvSpPr>
        <p:spPr/>
        <p:txBody>
          <a:bodyPr/>
          <a:lstStyle/>
          <a:p>
            <a:fld id="{B2718C80-4E22-4CC1-8870-3FAEB135E864}" type="datetime4">
              <a:rPr lang="en-GB" smtClean="0"/>
              <a:t>16 September 2024</a:t>
            </a:fld>
            <a:endParaRPr lang="en-GB" dirty="0"/>
          </a:p>
        </p:txBody>
      </p:sp>
      <p:sp>
        <p:nvSpPr>
          <p:cNvPr id="8" name="Footer Placeholder 7">
            <a:extLst>
              <a:ext uri="{FF2B5EF4-FFF2-40B4-BE49-F238E27FC236}">
                <a16:creationId xmlns:a16="http://schemas.microsoft.com/office/drawing/2014/main" id="{1B7D38C9-AD52-474C-BCF2-58BA27F9BD85}"/>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9" name="Slide Number Placeholder 8">
            <a:extLst>
              <a:ext uri="{FF2B5EF4-FFF2-40B4-BE49-F238E27FC236}">
                <a16:creationId xmlns:a16="http://schemas.microsoft.com/office/drawing/2014/main" id="{BF42F3A8-F205-4EE4-A69D-38DA7D58D108}"/>
              </a:ext>
            </a:extLst>
          </p:cNvPr>
          <p:cNvSpPr>
            <a:spLocks noGrp="1"/>
          </p:cNvSpPr>
          <p:nvPr>
            <p:ph type="sldNum" sz="quarter" idx="12"/>
          </p:nvPr>
        </p:nvSpPr>
        <p:spPr/>
        <p:txBody>
          <a:bodyPr/>
          <a:lstStyle/>
          <a:p>
            <a:fld id="{A4F7B0B9-D3BE-446D-9B00-A6C10F9707DD}" type="slidenum">
              <a:rPr lang="en-GB" smtClean="0"/>
              <a:pPr/>
              <a:t>‹#›</a:t>
            </a:fld>
            <a:endParaRPr lang="en-GB" dirty="0"/>
          </a:p>
        </p:txBody>
      </p:sp>
    </p:spTree>
    <p:extLst>
      <p:ext uri="{BB962C8B-B14F-4D97-AF65-F5344CB8AC3E}">
        <p14:creationId xmlns:p14="http://schemas.microsoft.com/office/powerpoint/2010/main" val="238842634"/>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White block with imag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B36E407-010F-23C1-85B5-73F9207A9FDE}"/>
              </a:ext>
            </a:extLst>
          </p:cNvPr>
          <p:cNvSpPr/>
          <p:nvPr userDrawn="1"/>
        </p:nvSpPr>
        <p:spPr>
          <a:xfrm>
            <a:off x="0" y="1"/>
            <a:ext cx="7298553" cy="5841999"/>
          </a:xfrm>
          <a:custGeom>
            <a:avLst/>
            <a:gdLst>
              <a:gd name="connsiteX0" fmla="*/ 0 w 7298553"/>
              <a:gd name="connsiteY0" fmla="*/ 0 h 5841999"/>
              <a:gd name="connsiteX1" fmla="*/ 7117493 w 7298553"/>
              <a:gd name="connsiteY1" fmla="*/ 0 h 5841999"/>
              <a:gd name="connsiteX2" fmla="*/ 7154707 w 7298553"/>
              <a:gd name="connsiteY2" fmla="*/ 131054 h 5841999"/>
              <a:gd name="connsiteX3" fmla="*/ 7298553 w 7298553"/>
              <a:gd name="connsiteY3" fmla="*/ 1272934 h 5841999"/>
              <a:gd name="connsiteX4" fmla="*/ 2729486 w 7298553"/>
              <a:gd name="connsiteY4" fmla="*/ 5841999 h 5841999"/>
              <a:gd name="connsiteX5" fmla="*/ 106954 w 7298553"/>
              <a:gd name="connsiteY5" fmla="*/ 5014890 h 5841999"/>
              <a:gd name="connsiteX6" fmla="*/ 0 w 7298553"/>
              <a:gd name="connsiteY6" fmla="*/ 4934407 h 584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8553" h="5841999">
                <a:moveTo>
                  <a:pt x="0" y="0"/>
                </a:moveTo>
                <a:lnTo>
                  <a:pt x="7117493" y="0"/>
                </a:lnTo>
                <a:lnTo>
                  <a:pt x="7154707" y="131054"/>
                </a:lnTo>
                <a:cubicBezTo>
                  <a:pt x="7248611" y="496027"/>
                  <a:pt x="7298553" y="878649"/>
                  <a:pt x="7298553" y="1272934"/>
                </a:cubicBezTo>
                <a:cubicBezTo>
                  <a:pt x="7298553" y="3796359"/>
                  <a:pt x="5252912" y="5841999"/>
                  <a:pt x="2729486" y="5841999"/>
                </a:cubicBezTo>
                <a:cubicBezTo>
                  <a:pt x="1753630" y="5841999"/>
                  <a:pt x="849227" y="5536071"/>
                  <a:pt x="106954" y="5014890"/>
                </a:cubicBezTo>
                <a:lnTo>
                  <a:pt x="0" y="493440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a:xfrm>
            <a:off x="529590" y="587842"/>
            <a:ext cx="5014868" cy="1253702"/>
          </a:xfrm>
        </p:spPr>
        <p:txBody>
          <a:bodyPr anchor="b"/>
          <a:lstStyle>
            <a:lvl1pPr>
              <a:defRPr lang="en-GB" dirty="0">
                <a:solidFill>
                  <a:schemeClr val="accent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B8ED078-7907-47C8-B611-803B87EC1F9A}"/>
              </a:ext>
            </a:extLst>
          </p:cNvPr>
          <p:cNvSpPr>
            <a:spLocks noGrp="1"/>
          </p:cNvSpPr>
          <p:nvPr>
            <p:ph idx="1"/>
          </p:nvPr>
        </p:nvSpPr>
        <p:spPr>
          <a:xfrm>
            <a:off x="529589" y="2070490"/>
            <a:ext cx="5014868" cy="2520000"/>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Picture Placeholder 5">
            <a:extLst>
              <a:ext uri="{FF2B5EF4-FFF2-40B4-BE49-F238E27FC236}">
                <a16:creationId xmlns:a16="http://schemas.microsoft.com/office/drawing/2014/main" id="{5AEE7DD6-B616-4195-98A6-F93324D255B4}"/>
              </a:ext>
            </a:extLst>
          </p:cNvPr>
          <p:cNvSpPr>
            <a:spLocks noGrp="1"/>
          </p:cNvSpPr>
          <p:nvPr>
            <p:ph type="pic" sz="quarter" idx="13" hasCustomPrompt="1"/>
          </p:nvPr>
        </p:nvSpPr>
        <p:spPr>
          <a:xfrm>
            <a:off x="6184899" y="701353"/>
            <a:ext cx="5455293" cy="5455293"/>
          </a:xfrm>
          <a:prstGeom prst="ellipse">
            <a:avLst/>
          </a:prstGeom>
        </p:spPr>
        <p:txBody>
          <a:bodyPr anchor="t"/>
          <a:lstStyle>
            <a:lvl1pPr marL="0" indent="0" algn="ctr">
              <a:buNone/>
              <a:defRPr/>
            </a:lvl1pPr>
          </a:lstStyle>
          <a:p>
            <a:r>
              <a:rPr lang="en-GB" dirty="0"/>
              <a:t>Click icon to add image</a:t>
            </a:r>
          </a:p>
        </p:txBody>
      </p:sp>
      <p:sp>
        <p:nvSpPr>
          <p:cNvPr id="4" name="Date Placeholder 3">
            <a:extLst>
              <a:ext uri="{FF2B5EF4-FFF2-40B4-BE49-F238E27FC236}">
                <a16:creationId xmlns:a16="http://schemas.microsoft.com/office/drawing/2014/main" id="{C095EF82-CF55-7E6D-0987-B86C148C3E50}"/>
              </a:ext>
            </a:extLst>
          </p:cNvPr>
          <p:cNvSpPr>
            <a:spLocks noGrp="1"/>
          </p:cNvSpPr>
          <p:nvPr>
            <p:ph type="dt" sz="half" idx="14"/>
          </p:nvPr>
        </p:nvSpPr>
        <p:spPr/>
        <p:txBody>
          <a:bodyPr/>
          <a:lstStyle/>
          <a:p>
            <a:fld id="{1E0C3E3E-8B4A-4462-A501-F4300DF629C5}" type="datetime4">
              <a:rPr lang="en-GB" smtClean="0"/>
              <a:t>16 September 2024</a:t>
            </a:fld>
            <a:endParaRPr lang="en-GB" dirty="0"/>
          </a:p>
        </p:txBody>
      </p:sp>
      <p:sp>
        <p:nvSpPr>
          <p:cNvPr id="5" name="Footer Placeholder 4">
            <a:extLst>
              <a:ext uri="{FF2B5EF4-FFF2-40B4-BE49-F238E27FC236}">
                <a16:creationId xmlns:a16="http://schemas.microsoft.com/office/drawing/2014/main" id="{81FB169D-0D5E-FD6A-F478-E51C372EAE28}"/>
              </a:ext>
            </a:extLst>
          </p:cNvPr>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0" name="Slide Number Placeholder 9">
            <a:extLst>
              <a:ext uri="{FF2B5EF4-FFF2-40B4-BE49-F238E27FC236}">
                <a16:creationId xmlns:a16="http://schemas.microsoft.com/office/drawing/2014/main" id="{399DBDE8-FB58-F402-C64C-AF1B9EA84230}"/>
              </a:ext>
            </a:extLst>
          </p:cNvPr>
          <p:cNvSpPr>
            <a:spLocks noGrp="1"/>
          </p:cNvSpPr>
          <p:nvPr>
            <p:ph type="sldNum" sz="quarter" idx="16"/>
          </p:nvPr>
        </p:nvSpPr>
        <p:spPr/>
        <p:txBody>
          <a:bodyPr/>
          <a:lstStyle/>
          <a:p>
            <a:fld id="{A4F7B0B9-D3BE-446D-9B00-A6C10F9707DD}" type="slidenum">
              <a:rPr lang="en-GB" smtClean="0"/>
              <a:pPr/>
              <a:t>‹#›</a:t>
            </a:fld>
            <a:endParaRPr lang="en-GB" dirty="0"/>
          </a:p>
        </p:txBody>
      </p:sp>
      <p:sp>
        <p:nvSpPr>
          <p:cNvPr id="11" name="Freeform: Shape 10">
            <a:extLst>
              <a:ext uri="{FF2B5EF4-FFF2-40B4-BE49-F238E27FC236}">
                <a16:creationId xmlns:a16="http://schemas.microsoft.com/office/drawing/2014/main" id="{66991BE8-6AF0-DA6B-6965-03346E01EB5A}"/>
              </a:ext>
            </a:extLst>
          </p:cNvPr>
          <p:cNvSpPr/>
          <p:nvPr userDrawn="1"/>
        </p:nvSpPr>
        <p:spPr>
          <a:xfrm>
            <a:off x="4498010" y="4989911"/>
            <a:ext cx="1104504" cy="1104569"/>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chemeClr val="accent1"/>
          </a:solidFill>
          <a:ln w="2751" cap="flat">
            <a:noFill/>
            <a:prstDash val="solid"/>
            <a:miter/>
          </a:ln>
        </p:spPr>
        <p:txBody>
          <a:bodyPr rtlCol="0" anchor="ctr"/>
          <a:lstStyle/>
          <a:p>
            <a:endParaRPr lang="en-GB"/>
          </a:p>
        </p:txBody>
      </p:sp>
    </p:spTree>
    <p:extLst>
      <p:ext uri="{BB962C8B-B14F-4D97-AF65-F5344CB8AC3E}">
        <p14:creationId xmlns:p14="http://schemas.microsoft.com/office/powerpoint/2010/main" val="3169075747"/>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White block with image reverse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B36E407-010F-23C1-85B5-73F9207A9FDE}"/>
              </a:ext>
            </a:extLst>
          </p:cNvPr>
          <p:cNvSpPr/>
          <p:nvPr userDrawn="1"/>
        </p:nvSpPr>
        <p:spPr>
          <a:xfrm flipH="1" flipV="1">
            <a:off x="4893447" y="1016001"/>
            <a:ext cx="7298553" cy="5841999"/>
          </a:xfrm>
          <a:custGeom>
            <a:avLst/>
            <a:gdLst>
              <a:gd name="connsiteX0" fmla="*/ 0 w 7298553"/>
              <a:gd name="connsiteY0" fmla="*/ 0 h 5841999"/>
              <a:gd name="connsiteX1" fmla="*/ 7117493 w 7298553"/>
              <a:gd name="connsiteY1" fmla="*/ 0 h 5841999"/>
              <a:gd name="connsiteX2" fmla="*/ 7154707 w 7298553"/>
              <a:gd name="connsiteY2" fmla="*/ 131054 h 5841999"/>
              <a:gd name="connsiteX3" fmla="*/ 7298553 w 7298553"/>
              <a:gd name="connsiteY3" fmla="*/ 1272934 h 5841999"/>
              <a:gd name="connsiteX4" fmla="*/ 2729486 w 7298553"/>
              <a:gd name="connsiteY4" fmla="*/ 5841999 h 5841999"/>
              <a:gd name="connsiteX5" fmla="*/ 106954 w 7298553"/>
              <a:gd name="connsiteY5" fmla="*/ 5014890 h 5841999"/>
              <a:gd name="connsiteX6" fmla="*/ 0 w 7298553"/>
              <a:gd name="connsiteY6" fmla="*/ 4934407 h 584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8553" h="5841999">
                <a:moveTo>
                  <a:pt x="0" y="0"/>
                </a:moveTo>
                <a:lnTo>
                  <a:pt x="7117493" y="0"/>
                </a:lnTo>
                <a:lnTo>
                  <a:pt x="7154707" y="131054"/>
                </a:lnTo>
                <a:cubicBezTo>
                  <a:pt x="7248611" y="496027"/>
                  <a:pt x="7298553" y="878649"/>
                  <a:pt x="7298553" y="1272934"/>
                </a:cubicBezTo>
                <a:cubicBezTo>
                  <a:pt x="7298553" y="3796359"/>
                  <a:pt x="5252912" y="5841999"/>
                  <a:pt x="2729486" y="5841999"/>
                </a:cubicBezTo>
                <a:cubicBezTo>
                  <a:pt x="1753630" y="5841999"/>
                  <a:pt x="849227" y="5536071"/>
                  <a:pt x="106954" y="5014890"/>
                </a:cubicBezTo>
                <a:lnTo>
                  <a:pt x="0" y="493440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a:xfrm>
            <a:off x="6495186" y="2175298"/>
            <a:ext cx="5014868" cy="1253702"/>
          </a:xfrm>
        </p:spPr>
        <p:txBody>
          <a:bodyPr anchor="b"/>
          <a:lstStyle>
            <a:lvl1pPr>
              <a:defRPr>
                <a:solidFill>
                  <a:schemeClr val="accent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B8ED078-7907-47C8-B611-803B87EC1F9A}"/>
              </a:ext>
            </a:extLst>
          </p:cNvPr>
          <p:cNvSpPr>
            <a:spLocks noGrp="1"/>
          </p:cNvSpPr>
          <p:nvPr>
            <p:ph idx="1"/>
          </p:nvPr>
        </p:nvSpPr>
        <p:spPr>
          <a:xfrm>
            <a:off x="6495185" y="3657946"/>
            <a:ext cx="5014868" cy="2520000"/>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Picture Placeholder 5">
            <a:extLst>
              <a:ext uri="{FF2B5EF4-FFF2-40B4-BE49-F238E27FC236}">
                <a16:creationId xmlns:a16="http://schemas.microsoft.com/office/drawing/2014/main" id="{5AEE7DD6-B616-4195-98A6-F93324D255B4}"/>
              </a:ext>
            </a:extLst>
          </p:cNvPr>
          <p:cNvSpPr>
            <a:spLocks noGrp="1"/>
          </p:cNvSpPr>
          <p:nvPr>
            <p:ph type="pic" sz="quarter" idx="13" hasCustomPrompt="1"/>
          </p:nvPr>
        </p:nvSpPr>
        <p:spPr>
          <a:xfrm>
            <a:off x="529589" y="701353"/>
            <a:ext cx="5455293" cy="5455293"/>
          </a:xfrm>
          <a:prstGeom prst="ellipse">
            <a:avLst/>
          </a:prstGeom>
        </p:spPr>
        <p:txBody>
          <a:bodyPr anchor="t"/>
          <a:lstStyle>
            <a:lvl1pPr marL="0" indent="0" algn="ctr">
              <a:buNone/>
              <a:defRPr/>
            </a:lvl1pPr>
          </a:lstStyle>
          <a:p>
            <a:r>
              <a:rPr lang="en-GB" dirty="0"/>
              <a:t>Click icon to add image</a:t>
            </a:r>
          </a:p>
        </p:txBody>
      </p:sp>
      <p:sp>
        <p:nvSpPr>
          <p:cNvPr id="4" name="Date Placeholder 3">
            <a:extLst>
              <a:ext uri="{FF2B5EF4-FFF2-40B4-BE49-F238E27FC236}">
                <a16:creationId xmlns:a16="http://schemas.microsoft.com/office/drawing/2014/main" id="{C095EF82-CF55-7E6D-0987-B86C148C3E50}"/>
              </a:ext>
            </a:extLst>
          </p:cNvPr>
          <p:cNvSpPr>
            <a:spLocks noGrp="1"/>
          </p:cNvSpPr>
          <p:nvPr>
            <p:ph type="dt" sz="half" idx="14"/>
          </p:nvPr>
        </p:nvSpPr>
        <p:spPr/>
        <p:txBody>
          <a:bodyPr/>
          <a:lstStyle/>
          <a:p>
            <a:fld id="{1E0C3E3E-8B4A-4462-A501-F4300DF629C5}" type="datetime4">
              <a:rPr lang="en-GB" smtClean="0"/>
              <a:t>16 September 2024</a:t>
            </a:fld>
            <a:endParaRPr lang="en-GB" dirty="0"/>
          </a:p>
        </p:txBody>
      </p:sp>
      <p:sp>
        <p:nvSpPr>
          <p:cNvPr id="5" name="Footer Placeholder 4">
            <a:extLst>
              <a:ext uri="{FF2B5EF4-FFF2-40B4-BE49-F238E27FC236}">
                <a16:creationId xmlns:a16="http://schemas.microsoft.com/office/drawing/2014/main" id="{81FB169D-0D5E-FD6A-F478-E51C372EAE28}"/>
              </a:ext>
            </a:extLst>
          </p:cNvPr>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0" name="Slide Number Placeholder 9">
            <a:extLst>
              <a:ext uri="{FF2B5EF4-FFF2-40B4-BE49-F238E27FC236}">
                <a16:creationId xmlns:a16="http://schemas.microsoft.com/office/drawing/2014/main" id="{399DBDE8-FB58-F402-C64C-AF1B9EA84230}"/>
              </a:ext>
            </a:extLst>
          </p:cNvPr>
          <p:cNvSpPr>
            <a:spLocks noGrp="1"/>
          </p:cNvSpPr>
          <p:nvPr>
            <p:ph type="sldNum" sz="quarter" idx="16"/>
          </p:nvPr>
        </p:nvSpPr>
        <p:spPr/>
        <p:txBody>
          <a:bodyPr/>
          <a:lstStyle/>
          <a:p>
            <a:fld id="{A4F7B0B9-D3BE-446D-9B00-A6C10F9707DD}" type="slidenum">
              <a:rPr lang="en-GB" smtClean="0"/>
              <a:pPr/>
              <a:t>‹#›</a:t>
            </a:fld>
            <a:endParaRPr lang="en-GB" dirty="0"/>
          </a:p>
        </p:txBody>
      </p:sp>
      <p:sp>
        <p:nvSpPr>
          <p:cNvPr id="8" name="Freeform: Shape 7">
            <a:extLst>
              <a:ext uri="{FF2B5EF4-FFF2-40B4-BE49-F238E27FC236}">
                <a16:creationId xmlns:a16="http://schemas.microsoft.com/office/drawing/2014/main" id="{D8699FBF-68AF-DAFF-2557-CC8197BE0382}"/>
              </a:ext>
            </a:extLst>
          </p:cNvPr>
          <p:cNvSpPr/>
          <p:nvPr userDrawn="1"/>
        </p:nvSpPr>
        <p:spPr>
          <a:xfrm>
            <a:off x="7271727" y="491080"/>
            <a:ext cx="1104504" cy="1104569"/>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chemeClr val="accent1"/>
          </a:solidFill>
          <a:ln w="2751" cap="flat">
            <a:noFill/>
            <a:prstDash val="solid"/>
            <a:miter/>
          </a:ln>
        </p:spPr>
        <p:txBody>
          <a:bodyPr rtlCol="0" anchor="ctr"/>
          <a:lstStyle/>
          <a:p>
            <a:endParaRPr lang="en-GB"/>
          </a:p>
        </p:txBody>
      </p:sp>
    </p:spTree>
    <p:extLst>
      <p:ext uri="{BB962C8B-B14F-4D97-AF65-F5344CB8AC3E}">
        <p14:creationId xmlns:p14="http://schemas.microsoft.com/office/powerpoint/2010/main" val="115817105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block with imag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B36E407-010F-23C1-85B5-73F9207A9FDE}"/>
              </a:ext>
            </a:extLst>
          </p:cNvPr>
          <p:cNvSpPr/>
          <p:nvPr userDrawn="1"/>
        </p:nvSpPr>
        <p:spPr>
          <a:xfrm>
            <a:off x="0" y="1"/>
            <a:ext cx="7298553" cy="5841999"/>
          </a:xfrm>
          <a:custGeom>
            <a:avLst/>
            <a:gdLst>
              <a:gd name="connsiteX0" fmla="*/ 0 w 7298553"/>
              <a:gd name="connsiteY0" fmla="*/ 0 h 5841999"/>
              <a:gd name="connsiteX1" fmla="*/ 7117493 w 7298553"/>
              <a:gd name="connsiteY1" fmla="*/ 0 h 5841999"/>
              <a:gd name="connsiteX2" fmla="*/ 7154707 w 7298553"/>
              <a:gd name="connsiteY2" fmla="*/ 131054 h 5841999"/>
              <a:gd name="connsiteX3" fmla="*/ 7298553 w 7298553"/>
              <a:gd name="connsiteY3" fmla="*/ 1272934 h 5841999"/>
              <a:gd name="connsiteX4" fmla="*/ 2729486 w 7298553"/>
              <a:gd name="connsiteY4" fmla="*/ 5841999 h 5841999"/>
              <a:gd name="connsiteX5" fmla="*/ 106954 w 7298553"/>
              <a:gd name="connsiteY5" fmla="*/ 5014890 h 5841999"/>
              <a:gd name="connsiteX6" fmla="*/ 0 w 7298553"/>
              <a:gd name="connsiteY6" fmla="*/ 4934407 h 584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8553" h="5841999">
                <a:moveTo>
                  <a:pt x="0" y="0"/>
                </a:moveTo>
                <a:lnTo>
                  <a:pt x="7117493" y="0"/>
                </a:lnTo>
                <a:lnTo>
                  <a:pt x="7154707" y="131054"/>
                </a:lnTo>
                <a:cubicBezTo>
                  <a:pt x="7248611" y="496027"/>
                  <a:pt x="7298553" y="878649"/>
                  <a:pt x="7298553" y="1272934"/>
                </a:cubicBezTo>
                <a:cubicBezTo>
                  <a:pt x="7298553" y="3796359"/>
                  <a:pt x="5252912" y="5841999"/>
                  <a:pt x="2729486" y="5841999"/>
                </a:cubicBezTo>
                <a:cubicBezTo>
                  <a:pt x="1753630" y="5841999"/>
                  <a:pt x="849227" y="5536071"/>
                  <a:pt x="106954" y="5014890"/>
                </a:cubicBezTo>
                <a:lnTo>
                  <a:pt x="0" y="4934407"/>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a:xfrm>
            <a:off x="529590" y="587842"/>
            <a:ext cx="5014868" cy="1253702"/>
          </a:xfrm>
        </p:spPr>
        <p:txBody>
          <a:bodyPr anchor="b"/>
          <a:lstStyle>
            <a:lvl1pPr>
              <a:defRPr>
                <a:solidFill>
                  <a:schemeClr val="bg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8ED078-7907-47C8-B611-803B87EC1F9A}"/>
              </a:ext>
            </a:extLst>
          </p:cNvPr>
          <p:cNvSpPr>
            <a:spLocks noGrp="1"/>
          </p:cNvSpPr>
          <p:nvPr>
            <p:ph idx="1"/>
          </p:nvPr>
        </p:nvSpPr>
        <p:spPr>
          <a:xfrm>
            <a:off x="529589" y="2070490"/>
            <a:ext cx="5014868" cy="2520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Picture Placeholder 5">
            <a:extLst>
              <a:ext uri="{FF2B5EF4-FFF2-40B4-BE49-F238E27FC236}">
                <a16:creationId xmlns:a16="http://schemas.microsoft.com/office/drawing/2014/main" id="{5AEE7DD6-B616-4195-98A6-F93324D255B4}"/>
              </a:ext>
            </a:extLst>
          </p:cNvPr>
          <p:cNvSpPr>
            <a:spLocks noGrp="1"/>
          </p:cNvSpPr>
          <p:nvPr>
            <p:ph type="pic" sz="quarter" idx="13" hasCustomPrompt="1"/>
          </p:nvPr>
        </p:nvSpPr>
        <p:spPr>
          <a:xfrm>
            <a:off x="6184899" y="701353"/>
            <a:ext cx="5455293" cy="5455293"/>
          </a:xfrm>
          <a:prstGeom prst="ellipse">
            <a:avLst/>
          </a:prstGeom>
        </p:spPr>
        <p:txBody>
          <a:bodyPr anchor="t"/>
          <a:lstStyle>
            <a:lvl1pPr marL="0" indent="0" algn="ctr">
              <a:buNone/>
              <a:defRPr/>
            </a:lvl1pPr>
          </a:lstStyle>
          <a:p>
            <a:r>
              <a:rPr lang="en-GB" dirty="0"/>
              <a:t>Click icon to add image</a:t>
            </a:r>
          </a:p>
        </p:txBody>
      </p:sp>
      <p:sp>
        <p:nvSpPr>
          <p:cNvPr id="4" name="Date Placeholder 3">
            <a:extLst>
              <a:ext uri="{FF2B5EF4-FFF2-40B4-BE49-F238E27FC236}">
                <a16:creationId xmlns:a16="http://schemas.microsoft.com/office/drawing/2014/main" id="{C095EF82-CF55-7E6D-0987-B86C148C3E50}"/>
              </a:ext>
            </a:extLst>
          </p:cNvPr>
          <p:cNvSpPr>
            <a:spLocks noGrp="1"/>
          </p:cNvSpPr>
          <p:nvPr>
            <p:ph type="dt" sz="half" idx="14"/>
          </p:nvPr>
        </p:nvSpPr>
        <p:spPr/>
        <p:txBody>
          <a:bodyPr/>
          <a:lstStyle/>
          <a:p>
            <a:fld id="{1E0C3E3E-8B4A-4462-A501-F4300DF629C5}" type="datetime4">
              <a:rPr lang="en-GB" smtClean="0"/>
              <a:t>16 September 2024</a:t>
            </a:fld>
            <a:endParaRPr lang="en-GB" dirty="0"/>
          </a:p>
        </p:txBody>
      </p:sp>
      <p:sp>
        <p:nvSpPr>
          <p:cNvPr id="5" name="Footer Placeholder 4">
            <a:extLst>
              <a:ext uri="{FF2B5EF4-FFF2-40B4-BE49-F238E27FC236}">
                <a16:creationId xmlns:a16="http://schemas.microsoft.com/office/drawing/2014/main" id="{81FB169D-0D5E-FD6A-F478-E51C372EAE28}"/>
              </a:ext>
            </a:extLst>
          </p:cNvPr>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0" name="Slide Number Placeholder 9">
            <a:extLst>
              <a:ext uri="{FF2B5EF4-FFF2-40B4-BE49-F238E27FC236}">
                <a16:creationId xmlns:a16="http://schemas.microsoft.com/office/drawing/2014/main" id="{399DBDE8-FB58-F402-C64C-AF1B9EA84230}"/>
              </a:ext>
            </a:extLst>
          </p:cNvPr>
          <p:cNvSpPr>
            <a:spLocks noGrp="1"/>
          </p:cNvSpPr>
          <p:nvPr>
            <p:ph type="sldNum" sz="quarter" idx="16"/>
          </p:nvPr>
        </p:nvSpPr>
        <p:spPr/>
        <p:txBody>
          <a:bodyPr/>
          <a:lstStyle/>
          <a:p>
            <a:fld id="{A4F7B0B9-D3BE-446D-9B00-A6C10F9707DD}" type="slidenum">
              <a:rPr lang="en-GB" smtClean="0"/>
              <a:pPr/>
              <a:t>‹#›</a:t>
            </a:fld>
            <a:endParaRPr lang="en-GB" dirty="0"/>
          </a:p>
        </p:txBody>
      </p:sp>
      <p:sp>
        <p:nvSpPr>
          <p:cNvPr id="11" name="Freeform: Shape 10">
            <a:extLst>
              <a:ext uri="{FF2B5EF4-FFF2-40B4-BE49-F238E27FC236}">
                <a16:creationId xmlns:a16="http://schemas.microsoft.com/office/drawing/2014/main" id="{66991BE8-6AF0-DA6B-6965-03346E01EB5A}"/>
              </a:ext>
            </a:extLst>
          </p:cNvPr>
          <p:cNvSpPr/>
          <p:nvPr userDrawn="1"/>
        </p:nvSpPr>
        <p:spPr>
          <a:xfrm>
            <a:off x="4498010" y="4989911"/>
            <a:ext cx="1104504" cy="1104569"/>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rgbClr val="C81B52"/>
          </a:solidFill>
          <a:ln w="2751" cap="flat">
            <a:noFill/>
            <a:prstDash val="solid"/>
            <a:miter/>
          </a:ln>
        </p:spPr>
        <p:txBody>
          <a:bodyPr rtlCol="0" anchor="ctr"/>
          <a:lstStyle/>
          <a:p>
            <a:endParaRPr lang="en-GB"/>
          </a:p>
        </p:txBody>
      </p:sp>
    </p:spTree>
    <p:extLst>
      <p:ext uri="{BB962C8B-B14F-4D97-AF65-F5344CB8AC3E}">
        <p14:creationId xmlns:p14="http://schemas.microsoft.com/office/powerpoint/2010/main" val="4044944323"/>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ue block with imag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B36E407-010F-23C1-85B5-73F9207A9FDE}"/>
              </a:ext>
            </a:extLst>
          </p:cNvPr>
          <p:cNvSpPr/>
          <p:nvPr userDrawn="1"/>
        </p:nvSpPr>
        <p:spPr>
          <a:xfrm>
            <a:off x="0" y="1"/>
            <a:ext cx="7298553" cy="5841999"/>
          </a:xfrm>
          <a:custGeom>
            <a:avLst/>
            <a:gdLst>
              <a:gd name="connsiteX0" fmla="*/ 0 w 7298553"/>
              <a:gd name="connsiteY0" fmla="*/ 0 h 5841999"/>
              <a:gd name="connsiteX1" fmla="*/ 7117493 w 7298553"/>
              <a:gd name="connsiteY1" fmla="*/ 0 h 5841999"/>
              <a:gd name="connsiteX2" fmla="*/ 7154707 w 7298553"/>
              <a:gd name="connsiteY2" fmla="*/ 131054 h 5841999"/>
              <a:gd name="connsiteX3" fmla="*/ 7298553 w 7298553"/>
              <a:gd name="connsiteY3" fmla="*/ 1272934 h 5841999"/>
              <a:gd name="connsiteX4" fmla="*/ 2729486 w 7298553"/>
              <a:gd name="connsiteY4" fmla="*/ 5841999 h 5841999"/>
              <a:gd name="connsiteX5" fmla="*/ 106954 w 7298553"/>
              <a:gd name="connsiteY5" fmla="*/ 5014890 h 5841999"/>
              <a:gd name="connsiteX6" fmla="*/ 0 w 7298553"/>
              <a:gd name="connsiteY6" fmla="*/ 4934407 h 584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8553" h="5841999">
                <a:moveTo>
                  <a:pt x="0" y="0"/>
                </a:moveTo>
                <a:lnTo>
                  <a:pt x="7117493" y="0"/>
                </a:lnTo>
                <a:lnTo>
                  <a:pt x="7154707" y="131054"/>
                </a:lnTo>
                <a:cubicBezTo>
                  <a:pt x="7248611" y="496027"/>
                  <a:pt x="7298553" y="878649"/>
                  <a:pt x="7298553" y="1272934"/>
                </a:cubicBezTo>
                <a:cubicBezTo>
                  <a:pt x="7298553" y="3796359"/>
                  <a:pt x="5252912" y="5841999"/>
                  <a:pt x="2729486" y="5841999"/>
                </a:cubicBezTo>
                <a:cubicBezTo>
                  <a:pt x="1753630" y="5841999"/>
                  <a:pt x="849227" y="5536071"/>
                  <a:pt x="106954" y="5014890"/>
                </a:cubicBezTo>
                <a:lnTo>
                  <a:pt x="0" y="4934407"/>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a:xfrm>
            <a:off x="529590" y="587842"/>
            <a:ext cx="5014868" cy="1253702"/>
          </a:xfrm>
        </p:spPr>
        <p:txBody>
          <a:bodyPr anchor="b"/>
          <a:lstStyle>
            <a:lvl1pPr>
              <a:defRPr>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B8ED078-7907-47C8-B611-803B87EC1F9A}"/>
              </a:ext>
            </a:extLst>
          </p:cNvPr>
          <p:cNvSpPr>
            <a:spLocks noGrp="1"/>
          </p:cNvSpPr>
          <p:nvPr>
            <p:ph idx="1"/>
          </p:nvPr>
        </p:nvSpPr>
        <p:spPr>
          <a:xfrm>
            <a:off x="529589" y="2070490"/>
            <a:ext cx="5014868" cy="2520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Picture Placeholder 5">
            <a:extLst>
              <a:ext uri="{FF2B5EF4-FFF2-40B4-BE49-F238E27FC236}">
                <a16:creationId xmlns:a16="http://schemas.microsoft.com/office/drawing/2014/main" id="{5AEE7DD6-B616-4195-98A6-F93324D255B4}"/>
              </a:ext>
            </a:extLst>
          </p:cNvPr>
          <p:cNvSpPr>
            <a:spLocks noGrp="1"/>
          </p:cNvSpPr>
          <p:nvPr>
            <p:ph type="pic" sz="quarter" idx="13" hasCustomPrompt="1"/>
          </p:nvPr>
        </p:nvSpPr>
        <p:spPr>
          <a:xfrm>
            <a:off x="6184899" y="701353"/>
            <a:ext cx="5455293" cy="5455293"/>
          </a:xfrm>
          <a:prstGeom prst="ellipse">
            <a:avLst/>
          </a:prstGeom>
        </p:spPr>
        <p:txBody>
          <a:bodyPr anchor="t"/>
          <a:lstStyle>
            <a:lvl1pPr marL="0" indent="0" algn="ctr">
              <a:buNone/>
              <a:defRPr/>
            </a:lvl1pPr>
          </a:lstStyle>
          <a:p>
            <a:r>
              <a:rPr lang="en-GB" dirty="0"/>
              <a:t>Click icon to add image</a:t>
            </a:r>
          </a:p>
        </p:txBody>
      </p:sp>
      <p:sp>
        <p:nvSpPr>
          <p:cNvPr id="4" name="Date Placeholder 3">
            <a:extLst>
              <a:ext uri="{FF2B5EF4-FFF2-40B4-BE49-F238E27FC236}">
                <a16:creationId xmlns:a16="http://schemas.microsoft.com/office/drawing/2014/main" id="{C095EF82-CF55-7E6D-0987-B86C148C3E50}"/>
              </a:ext>
            </a:extLst>
          </p:cNvPr>
          <p:cNvSpPr>
            <a:spLocks noGrp="1"/>
          </p:cNvSpPr>
          <p:nvPr>
            <p:ph type="dt" sz="half" idx="14"/>
          </p:nvPr>
        </p:nvSpPr>
        <p:spPr/>
        <p:txBody>
          <a:bodyPr/>
          <a:lstStyle/>
          <a:p>
            <a:fld id="{1E0C3E3E-8B4A-4462-A501-F4300DF629C5}" type="datetime4">
              <a:rPr lang="en-GB" smtClean="0"/>
              <a:t>16 September 2024</a:t>
            </a:fld>
            <a:endParaRPr lang="en-GB" dirty="0"/>
          </a:p>
        </p:txBody>
      </p:sp>
      <p:sp>
        <p:nvSpPr>
          <p:cNvPr id="5" name="Footer Placeholder 4">
            <a:extLst>
              <a:ext uri="{FF2B5EF4-FFF2-40B4-BE49-F238E27FC236}">
                <a16:creationId xmlns:a16="http://schemas.microsoft.com/office/drawing/2014/main" id="{81FB169D-0D5E-FD6A-F478-E51C372EAE28}"/>
              </a:ext>
            </a:extLst>
          </p:cNvPr>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0" name="Slide Number Placeholder 9">
            <a:extLst>
              <a:ext uri="{FF2B5EF4-FFF2-40B4-BE49-F238E27FC236}">
                <a16:creationId xmlns:a16="http://schemas.microsoft.com/office/drawing/2014/main" id="{399DBDE8-FB58-F402-C64C-AF1B9EA84230}"/>
              </a:ext>
            </a:extLst>
          </p:cNvPr>
          <p:cNvSpPr>
            <a:spLocks noGrp="1"/>
          </p:cNvSpPr>
          <p:nvPr>
            <p:ph type="sldNum" sz="quarter" idx="16"/>
          </p:nvPr>
        </p:nvSpPr>
        <p:spPr/>
        <p:txBody>
          <a:bodyPr/>
          <a:lstStyle/>
          <a:p>
            <a:fld id="{A4F7B0B9-D3BE-446D-9B00-A6C10F9707DD}" type="slidenum">
              <a:rPr lang="en-GB" smtClean="0"/>
              <a:pPr/>
              <a:t>‹#›</a:t>
            </a:fld>
            <a:endParaRPr lang="en-GB" dirty="0"/>
          </a:p>
        </p:txBody>
      </p:sp>
      <p:sp>
        <p:nvSpPr>
          <p:cNvPr id="11" name="Freeform: Shape 10">
            <a:extLst>
              <a:ext uri="{FF2B5EF4-FFF2-40B4-BE49-F238E27FC236}">
                <a16:creationId xmlns:a16="http://schemas.microsoft.com/office/drawing/2014/main" id="{66991BE8-6AF0-DA6B-6965-03346E01EB5A}"/>
              </a:ext>
            </a:extLst>
          </p:cNvPr>
          <p:cNvSpPr/>
          <p:nvPr userDrawn="1"/>
        </p:nvSpPr>
        <p:spPr>
          <a:xfrm>
            <a:off x="4498010" y="4989911"/>
            <a:ext cx="1104504" cy="1104569"/>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chemeClr val="accent3"/>
          </a:solidFill>
          <a:ln w="2751" cap="flat">
            <a:noFill/>
            <a:prstDash val="solid"/>
            <a:miter/>
          </a:ln>
        </p:spPr>
        <p:txBody>
          <a:bodyPr rtlCol="0" anchor="ctr"/>
          <a:lstStyle/>
          <a:p>
            <a:endParaRPr lang="en-GB"/>
          </a:p>
        </p:txBody>
      </p:sp>
    </p:spTree>
    <p:extLst>
      <p:ext uri="{BB962C8B-B14F-4D97-AF65-F5344CB8AC3E}">
        <p14:creationId xmlns:p14="http://schemas.microsoft.com/office/powerpoint/2010/main" val="1803366952"/>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ue block with image reverse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B36E407-010F-23C1-85B5-73F9207A9FDE}"/>
              </a:ext>
            </a:extLst>
          </p:cNvPr>
          <p:cNvSpPr/>
          <p:nvPr userDrawn="1"/>
        </p:nvSpPr>
        <p:spPr>
          <a:xfrm flipH="1" flipV="1">
            <a:off x="4893447" y="1016001"/>
            <a:ext cx="7298553" cy="5841999"/>
          </a:xfrm>
          <a:custGeom>
            <a:avLst/>
            <a:gdLst>
              <a:gd name="connsiteX0" fmla="*/ 0 w 7298553"/>
              <a:gd name="connsiteY0" fmla="*/ 0 h 5841999"/>
              <a:gd name="connsiteX1" fmla="*/ 7117493 w 7298553"/>
              <a:gd name="connsiteY1" fmla="*/ 0 h 5841999"/>
              <a:gd name="connsiteX2" fmla="*/ 7154707 w 7298553"/>
              <a:gd name="connsiteY2" fmla="*/ 131054 h 5841999"/>
              <a:gd name="connsiteX3" fmla="*/ 7298553 w 7298553"/>
              <a:gd name="connsiteY3" fmla="*/ 1272934 h 5841999"/>
              <a:gd name="connsiteX4" fmla="*/ 2729486 w 7298553"/>
              <a:gd name="connsiteY4" fmla="*/ 5841999 h 5841999"/>
              <a:gd name="connsiteX5" fmla="*/ 106954 w 7298553"/>
              <a:gd name="connsiteY5" fmla="*/ 5014890 h 5841999"/>
              <a:gd name="connsiteX6" fmla="*/ 0 w 7298553"/>
              <a:gd name="connsiteY6" fmla="*/ 4934407 h 584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8553" h="5841999">
                <a:moveTo>
                  <a:pt x="0" y="0"/>
                </a:moveTo>
                <a:lnTo>
                  <a:pt x="7117493" y="0"/>
                </a:lnTo>
                <a:lnTo>
                  <a:pt x="7154707" y="131054"/>
                </a:lnTo>
                <a:cubicBezTo>
                  <a:pt x="7248611" y="496027"/>
                  <a:pt x="7298553" y="878649"/>
                  <a:pt x="7298553" y="1272934"/>
                </a:cubicBezTo>
                <a:cubicBezTo>
                  <a:pt x="7298553" y="3796359"/>
                  <a:pt x="5252912" y="5841999"/>
                  <a:pt x="2729486" y="5841999"/>
                </a:cubicBezTo>
                <a:cubicBezTo>
                  <a:pt x="1753630" y="5841999"/>
                  <a:pt x="849227" y="5536071"/>
                  <a:pt x="106954" y="5014890"/>
                </a:cubicBezTo>
                <a:lnTo>
                  <a:pt x="0" y="4934407"/>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a:xfrm>
            <a:off x="6495186" y="2175298"/>
            <a:ext cx="5014868" cy="1253702"/>
          </a:xfrm>
        </p:spPr>
        <p:txBody>
          <a:bodyPr anchor="b"/>
          <a:lstStyle>
            <a:lvl1pPr>
              <a:defRPr>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B8ED078-7907-47C8-B611-803B87EC1F9A}"/>
              </a:ext>
            </a:extLst>
          </p:cNvPr>
          <p:cNvSpPr>
            <a:spLocks noGrp="1"/>
          </p:cNvSpPr>
          <p:nvPr>
            <p:ph idx="1"/>
          </p:nvPr>
        </p:nvSpPr>
        <p:spPr>
          <a:xfrm>
            <a:off x="6495185" y="3657946"/>
            <a:ext cx="5014868" cy="2520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Picture Placeholder 5">
            <a:extLst>
              <a:ext uri="{FF2B5EF4-FFF2-40B4-BE49-F238E27FC236}">
                <a16:creationId xmlns:a16="http://schemas.microsoft.com/office/drawing/2014/main" id="{5AEE7DD6-B616-4195-98A6-F93324D255B4}"/>
              </a:ext>
            </a:extLst>
          </p:cNvPr>
          <p:cNvSpPr>
            <a:spLocks noGrp="1"/>
          </p:cNvSpPr>
          <p:nvPr>
            <p:ph type="pic" sz="quarter" idx="13" hasCustomPrompt="1"/>
          </p:nvPr>
        </p:nvSpPr>
        <p:spPr>
          <a:xfrm>
            <a:off x="529589" y="701353"/>
            <a:ext cx="5455293" cy="5455293"/>
          </a:xfrm>
          <a:prstGeom prst="ellipse">
            <a:avLst/>
          </a:prstGeom>
        </p:spPr>
        <p:txBody>
          <a:bodyPr anchor="t"/>
          <a:lstStyle>
            <a:lvl1pPr marL="0" indent="0" algn="ctr">
              <a:buNone/>
              <a:defRPr/>
            </a:lvl1pPr>
          </a:lstStyle>
          <a:p>
            <a:r>
              <a:rPr lang="en-GB" dirty="0"/>
              <a:t>Click icon to add image</a:t>
            </a:r>
          </a:p>
        </p:txBody>
      </p:sp>
      <p:sp>
        <p:nvSpPr>
          <p:cNvPr id="4" name="Date Placeholder 3">
            <a:extLst>
              <a:ext uri="{FF2B5EF4-FFF2-40B4-BE49-F238E27FC236}">
                <a16:creationId xmlns:a16="http://schemas.microsoft.com/office/drawing/2014/main" id="{C095EF82-CF55-7E6D-0987-B86C148C3E50}"/>
              </a:ext>
            </a:extLst>
          </p:cNvPr>
          <p:cNvSpPr>
            <a:spLocks noGrp="1"/>
          </p:cNvSpPr>
          <p:nvPr>
            <p:ph type="dt" sz="half" idx="14"/>
          </p:nvPr>
        </p:nvSpPr>
        <p:spPr/>
        <p:txBody>
          <a:bodyPr/>
          <a:lstStyle/>
          <a:p>
            <a:fld id="{1E0C3E3E-8B4A-4462-A501-F4300DF629C5}" type="datetime4">
              <a:rPr lang="en-GB" smtClean="0"/>
              <a:t>16 September 2024</a:t>
            </a:fld>
            <a:endParaRPr lang="en-GB" dirty="0"/>
          </a:p>
        </p:txBody>
      </p:sp>
      <p:sp>
        <p:nvSpPr>
          <p:cNvPr id="5" name="Footer Placeholder 4">
            <a:extLst>
              <a:ext uri="{FF2B5EF4-FFF2-40B4-BE49-F238E27FC236}">
                <a16:creationId xmlns:a16="http://schemas.microsoft.com/office/drawing/2014/main" id="{81FB169D-0D5E-FD6A-F478-E51C372EAE28}"/>
              </a:ext>
            </a:extLst>
          </p:cNvPr>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0" name="Slide Number Placeholder 9">
            <a:extLst>
              <a:ext uri="{FF2B5EF4-FFF2-40B4-BE49-F238E27FC236}">
                <a16:creationId xmlns:a16="http://schemas.microsoft.com/office/drawing/2014/main" id="{399DBDE8-FB58-F402-C64C-AF1B9EA84230}"/>
              </a:ext>
            </a:extLst>
          </p:cNvPr>
          <p:cNvSpPr>
            <a:spLocks noGrp="1"/>
          </p:cNvSpPr>
          <p:nvPr>
            <p:ph type="sldNum" sz="quarter" idx="16"/>
          </p:nvPr>
        </p:nvSpPr>
        <p:spPr/>
        <p:txBody>
          <a:bodyPr/>
          <a:lstStyle/>
          <a:p>
            <a:fld id="{A4F7B0B9-D3BE-446D-9B00-A6C10F9707DD}" type="slidenum">
              <a:rPr lang="en-GB" smtClean="0"/>
              <a:pPr/>
              <a:t>‹#›</a:t>
            </a:fld>
            <a:endParaRPr lang="en-GB" dirty="0"/>
          </a:p>
        </p:txBody>
      </p:sp>
      <p:sp>
        <p:nvSpPr>
          <p:cNvPr id="8" name="Freeform: Shape 7">
            <a:extLst>
              <a:ext uri="{FF2B5EF4-FFF2-40B4-BE49-F238E27FC236}">
                <a16:creationId xmlns:a16="http://schemas.microsoft.com/office/drawing/2014/main" id="{D8699FBF-68AF-DAFF-2557-CC8197BE0382}"/>
              </a:ext>
            </a:extLst>
          </p:cNvPr>
          <p:cNvSpPr/>
          <p:nvPr userDrawn="1"/>
        </p:nvSpPr>
        <p:spPr>
          <a:xfrm>
            <a:off x="7271727" y="491080"/>
            <a:ext cx="1104504" cy="1104569"/>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chemeClr val="accent3"/>
          </a:solidFill>
          <a:ln w="2751" cap="flat">
            <a:noFill/>
            <a:prstDash val="solid"/>
            <a:miter/>
          </a:ln>
        </p:spPr>
        <p:txBody>
          <a:bodyPr rtlCol="0" anchor="ctr"/>
          <a:lstStyle/>
          <a:p>
            <a:endParaRPr lang="en-GB"/>
          </a:p>
        </p:txBody>
      </p:sp>
    </p:spTree>
    <p:extLst>
      <p:ext uri="{BB962C8B-B14F-4D97-AF65-F5344CB8AC3E}">
        <p14:creationId xmlns:p14="http://schemas.microsoft.com/office/powerpoint/2010/main" val="1024322007"/>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Image block -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a:xfrm>
            <a:off x="6769100" y="965900"/>
            <a:ext cx="4864100" cy="1586799"/>
          </a:xfrm>
        </p:spPr>
        <p:txBody>
          <a:bodyPr anchor="ctr"/>
          <a:lstStyle>
            <a:lvl1pPr>
              <a:defRPr lang="en-GB" dirty="0"/>
            </a:lvl1pPr>
          </a:lstStyle>
          <a:p>
            <a:r>
              <a:rPr lang="en-US"/>
              <a:t>Click to edit Master title style</a:t>
            </a:r>
            <a:endParaRPr lang="en-GB" dirty="0"/>
          </a:p>
        </p:txBody>
      </p:sp>
      <p:sp>
        <p:nvSpPr>
          <p:cNvPr id="11" name="Text Placeholder 10">
            <a:extLst>
              <a:ext uri="{FF2B5EF4-FFF2-40B4-BE49-F238E27FC236}">
                <a16:creationId xmlns:a16="http://schemas.microsoft.com/office/drawing/2014/main" id="{DFD57F27-FC8F-4AE3-B667-B22E256AD757}"/>
              </a:ext>
            </a:extLst>
          </p:cNvPr>
          <p:cNvSpPr>
            <a:spLocks noGrp="1"/>
          </p:cNvSpPr>
          <p:nvPr>
            <p:ph type="body" sz="quarter" idx="15"/>
          </p:nvPr>
        </p:nvSpPr>
        <p:spPr>
          <a:xfrm>
            <a:off x="6769100" y="2724150"/>
            <a:ext cx="4864100" cy="2754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Date Placeholder 2">
            <a:extLst>
              <a:ext uri="{FF2B5EF4-FFF2-40B4-BE49-F238E27FC236}">
                <a16:creationId xmlns:a16="http://schemas.microsoft.com/office/drawing/2014/main" id="{D64918F1-FFD5-61B3-9424-BB0DDF9C725E}"/>
              </a:ext>
            </a:extLst>
          </p:cNvPr>
          <p:cNvSpPr>
            <a:spLocks noGrp="1"/>
          </p:cNvSpPr>
          <p:nvPr>
            <p:ph type="dt" sz="half" idx="16"/>
          </p:nvPr>
        </p:nvSpPr>
        <p:spPr/>
        <p:txBody>
          <a:bodyPr/>
          <a:lstStyle/>
          <a:p>
            <a:fld id="{D947D57B-D1AA-4BAA-A3A6-776351359507}" type="datetime4">
              <a:rPr lang="en-GB" smtClean="0"/>
              <a:t>16 September 2024</a:t>
            </a:fld>
            <a:endParaRPr lang="en-GB" dirty="0"/>
          </a:p>
        </p:txBody>
      </p:sp>
      <p:sp>
        <p:nvSpPr>
          <p:cNvPr id="4" name="Footer Placeholder 3">
            <a:extLst>
              <a:ext uri="{FF2B5EF4-FFF2-40B4-BE49-F238E27FC236}">
                <a16:creationId xmlns:a16="http://schemas.microsoft.com/office/drawing/2014/main" id="{E71078B0-B32E-FE76-CF38-003CE5FB46A0}"/>
              </a:ext>
            </a:extLst>
          </p:cNvPr>
          <p:cNvSpPr>
            <a:spLocks noGrp="1"/>
          </p:cNvSpPr>
          <p:nvPr>
            <p:ph type="ftr" sz="quarter" idx="17"/>
          </p:nvPr>
        </p:nvSpPr>
        <p:spPr/>
        <p:txBody>
          <a:bodyPr/>
          <a:lstStyle/>
          <a:p>
            <a:r>
              <a:rPr lang="en-GB"/>
              <a:t>Edit footer and slide settings by going to the Insert tab &gt; Header and Footer</a:t>
            </a:r>
            <a:endParaRPr lang="en-GB" dirty="0"/>
          </a:p>
        </p:txBody>
      </p:sp>
      <p:sp>
        <p:nvSpPr>
          <p:cNvPr id="5" name="Slide Number Placeholder 4">
            <a:extLst>
              <a:ext uri="{FF2B5EF4-FFF2-40B4-BE49-F238E27FC236}">
                <a16:creationId xmlns:a16="http://schemas.microsoft.com/office/drawing/2014/main" id="{DE60E1A8-5EEE-DBE6-5F84-65530B5C0094}"/>
              </a:ext>
            </a:extLst>
          </p:cNvPr>
          <p:cNvSpPr>
            <a:spLocks noGrp="1"/>
          </p:cNvSpPr>
          <p:nvPr>
            <p:ph type="sldNum" sz="quarter" idx="18"/>
          </p:nvPr>
        </p:nvSpPr>
        <p:spPr/>
        <p:txBody>
          <a:bodyPr/>
          <a:lstStyle/>
          <a:p>
            <a:fld id="{A4F7B0B9-D3BE-446D-9B00-A6C10F9707DD}" type="slidenum">
              <a:rPr lang="en-GB" smtClean="0"/>
              <a:pPr/>
              <a:t>‹#›</a:t>
            </a:fld>
            <a:endParaRPr lang="en-GB" dirty="0"/>
          </a:p>
        </p:txBody>
      </p:sp>
      <p:sp>
        <p:nvSpPr>
          <p:cNvPr id="14" name="Picture Placeholder 13">
            <a:extLst>
              <a:ext uri="{FF2B5EF4-FFF2-40B4-BE49-F238E27FC236}">
                <a16:creationId xmlns:a16="http://schemas.microsoft.com/office/drawing/2014/main" id="{CD3E9209-7F0A-B6A9-1782-19687A33E1CD}"/>
              </a:ext>
            </a:extLst>
          </p:cNvPr>
          <p:cNvSpPr>
            <a:spLocks noGrp="1"/>
          </p:cNvSpPr>
          <p:nvPr>
            <p:ph type="pic" sz="quarter" idx="19" hasCustomPrompt="1"/>
          </p:nvPr>
        </p:nvSpPr>
        <p:spPr>
          <a:xfrm>
            <a:off x="0" y="0"/>
            <a:ext cx="6329676" cy="5842001"/>
          </a:xfrm>
          <a:custGeom>
            <a:avLst/>
            <a:gdLst>
              <a:gd name="connsiteX0" fmla="*/ 0 w 6329676"/>
              <a:gd name="connsiteY0" fmla="*/ 0 h 5842001"/>
              <a:gd name="connsiteX1" fmla="*/ 5707837 w 6329676"/>
              <a:gd name="connsiteY1" fmla="*/ 0 h 5842001"/>
              <a:gd name="connsiteX2" fmla="*/ 5874620 w 6329676"/>
              <a:gd name="connsiteY2" fmla="*/ 274533 h 5842001"/>
              <a:gd name="connsiteX3" fmla="*/ 6329676 w 6329676"/>
              <a:gd name="connsiteY3" fmla="*/ 2071688 h 5842001"/>
              <a:gd name="connsiteX4" fmla="*/ 2559363 w 6329676"/>
              <a:gd name="connsiteY4" fmla="*/ 5842001 h 5842001"/>
              <a:gd name="connsiteX5" fmla="*/ 161094 w 6329676"/>
              <a:gd name="connsiteY5" fmla="*/ 4981045 h 5842001"/>
              <a:gd name="connsiteX6" fmla="*/ 0 w 6329676"/>
              <a:gd name="connsiteY6" fmla="*/ 4834633 h 584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9676" h="5842001">
                <a:moveTo>
                  <a:pt x="0" y="0"/>
                </a:moveTo>
                <a:lnTo>
                  <a:pt x="5707837" y="0"/>
                </a:lnTo>
                <a:lnTo>
                  <a:pt x="5874620" y="274533"/>
                </a:lnTo>
                <a:cubicBezTo>
                  <a:pt x="6164830" y="808761"/>
                  <a:pt x="6329676" y="1420974"/>
                  <a:pt x="6329676" y="2071688"/>
                </a:cubicBezTo>
                <a:cubicBezTo>
                  <a:pt x="6329676" y="4153974"/>
                  <a:pt x="4641649" y="5842001"/>
                  <a:pt x="2559363" y="5842001"/>
                </a:cubicBezTo>
                <a:cubicBezTo>
                  <a:pt x="1648363" y="5842001"/>
                  <a:pt x="812827" y="5518902"/>
                  <a:pt x="161094" y="4981045"/>
                </a:cubicBezTo>
                <a:lnTo>
                  <a:pt x="0" y="4834633"/>
                </a:lnTo>
                <a:close/>
              </a:path>
            </a:pathLst>
          </a:custGeom>
        </p:spPr>
        <p:txBody>
          <a:bodyPr wrap="square">
            <a:noAutofit/>
          </a:bodyPr>
          <a:lstStyle>
            <a:lvl1pPr marL="0" indent="0">
              <a:buNone/>
              <a:defRPr/>
            </a:lvl1pPr>
          </a:lstStyle>
          <a:p>
            <a:r>
              <a:rPr lang="en-GB" dirty="0"/>
              <a:t>Click icon to add image</a:t>
            </a:r>
          </a:p>
        </p:txBody>
      </p:sp>
    </p:spTree>
    <p:extLst>
      <p:ext uri="{BB962C8B-B14F-4D97-AF65-F5344CB8AC3E}">
        <p14:creationId xmlns:p14="http://schemas.microsoft.com/office/powerpoint/2010/main" val="4272688968"/>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mage block -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a:xfrm>
            <a:off x="529590" y="965900"/>
            <a:ext cx="4864100" cy="1586799"/>
          </a:xfrm>
        </p:spPr>
        <p:txBody>
          <a:bodyPr anchor="ctr"/>
          <a:lstStyle>
            <a:lvl1pPr>
              <a:defRPr lang="en-GB" dirty="0"/>
            </a:lvl1pPr>
          </a:lstStyle>
          <a:p>
            <a:r>
              <a:rPr lang="en-US"/>
              <a:t>Click to edit Master title style</a:t>
            </a:r>
            <a:endParaRPr lang="en-GB" dirty="0"/>
          </a:p>
        </p:txBody>
      </p:sp>
      <p:sp>
        <p:nvSpPr>
          <p:cNvPr id="11" name="Text Placeholder 10">
            <a:extLst>
              <a:ext uri="{FF2B5EF4-FFF2-40B4-BE49-F238E27FC236}">
                <a16:creationId xmlns:a16="http://schemas.microsoft.com/office/drawing/2014/main" id="{DFD57F27-FC8F-4AE3-B667-B22E256AD757}"/>
              </a:ext>
            </a:extLst>
          </p:cNvPr>
          <p:cNvSpPr>
            <a:spLocks noGrp="1"/>
          </p:cNvSpPr>
          <p:nvPr>
            <p:ph type="body" sz="quarter" idx="15"/>
          </p:nvPr>
        </p:nvSpPr>
        <p:spPr>
          <a:xfrm>
            <a:off x="529590" y="2724150"/>
            <a:ext cx="4864100" cy="2754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Date Placeholder 2">
            <a:extLst>
              <a:ext uri="{FF2B5EF4-FFF2-40B4-BE49-F238E27FC236}">
                <a16:creationId xmlns:a16="http://schemas.microsoft.com/office/drawing/2014/main" id="{3CF2195F-F7F7-EBA5-F105-D0E32B4FA805}"/>
              </a:ext>
            </a:extLst>
          </p:cNvPr>
          <p:cNvSpPr>
            <a:spLocks noGrp="1"/>
          </p:cNvSpPr>
          <p:nvPr>
            <p:ph type="dt" sz="half" idx="16"/>
          </p:nvPr>
        </p:nvSpPr>
        <p:spPr/>
        <p:txBody>
          <a:bodyPr/>
          <a:lstStyle/>
          <a:p>
            <a:fld id="{909A6984-064D-4335-94E0-CDA5A08954AC}" type="datetime4">
              <a:rPr lang="en-GB" smtClean="0"/>
              <a:t>16 September 2024</a:t>
            </a:fld>
            <a:endParaRPr lang="en-GB" dirty="0"/>
          </a:p>
        </p:txBody>
      </p:sp>
      <p:sp>
        <p:nvSpPr>
          <p:cNvPr id="4" name="Footer Placeholder 3">
            <a:extLst>
              <a:ext uri="{FF2B5EF4-FFF2-40B4-BE49-F238E27FC236}">
                <a16:creationId xmlns:a16="http://schemas.microsoft.com/office/drawing/2014/main" id="{09D7DD3D-85B8-367D-8FC5-8D092D5FF8CB}"/>
              </a:ext>
            </a:extLst>
          </p:cNvPr>
          <p:cNvSpPr>
            <a:spLocks noGrp="1"/>
          </p:cNvSpPr>
          <p:nvPr>
            <p:ph type="ftr" sz="quarter" idx="17"/>
          </p:nvPr>
        </p:nvSpPr>
        <p:spPr/>
        <p:txBody>
          <a:bodyPr/>
          <a:lstStyle/>
          <a:p>
            <a:r>
              <a:rPr lang="en-GB"/>
              <a:t>Edit footer and slide settings by going to the Insert tab &gt; Header and Footer</a:t>
            </a:r>
            <a:endParaRPr lang="en-GB" dirty="0"/>
          </a:p>
        </p:txBody>
      </p:sp>
      <p:sp>
        <p:nvSpPr>
          <p:cNvPr id="5" name="Slide Number Placeholder 4">
            <a:extLst>
              <a:ext uri="{FF2B5EF4-FFF2-40B4-BE49-F238E27FC236}">
                <a16:creationId xmlns:a16="http://schemas.microsoft.com/office/drawing/2014/main" id="{3D49EF52-96AD-BDE4-A4BB-E120124A691B}"/>
              </a:ext>
            </a:extLst>
          </p:cNvPr>
          <p:cNvSpPr>
            <a:spLocks noGrp="1"/>
          </p:cNvSpPr>
          <p:nvPr>
            <p:ph type="sldNum" sz="quarter" idx="18"/>
          </p:nvPr>
        </p:nvSpPr>
        <p:spPr/>
        <p:txBody>
          <a:bodyPr/>
          <a:lstStyle/>
          <a:p>
            <a:fld id="{A4F7B0B9-D3BE-446D-9B00-A6C10F9707DD}" type="slidenum">
              <a:rPr lang="en-GB" smtClean="0"/>
              <a:pPr/>
              <a:t>‹#›</a:t>
            </a:fld>
            <a:endParaRPr lang="en-GB" dirty="0"/>
          </a:p>
        </p:txBody>
      </p:sp>
      <p:sp>
        <p:nvSpPr>
          <p:cNvPr id="9" name="Picture Placeholder 8">
            <a:extLst>
              <a:ext uri="{FF2B5EF4-FFF2-40B4-BE49-F238E27FC236}">
                <a16:creationId xmlns:a16="http://schemas.microsoft.com/office/drawing/2014/main" id="{5BFEA8EA-CF91-664E-4DB4-3E0639E7C048}"/>
              </a:ext>
            </a:extLst>
          </p:cNvPr>
          <p:cNvSpPr>
            <a:spLocks noGrp="1"/>
          </p:cNvSpPr>
          <p:nvPr>
            <p:ph type="pic" sz="quarter" idx="19" hasCustomPrompt="1"/>
          </p:nvPr>
        </p:nvSpPr>
        <p:spPr>
          <a:xfrm>
            <a:off x="5659697" y="841375"/>
            <a:ext cx="6532303" cy="6016625"/>
          </a:xfrm>
          <a:custGeom>
            <a:avLst/>
            <a:gdLst>
              <a:gd name="connsiteX0" fmla="*/ 3770313 w 6532303"/>
              <a:gd name="connsiteY0" fmla="*/ 0 h 6016625"/>
              <a:gd name="connsiteX1" fmla="*/ 6436327 w 6532303"/>
              <a:gd name="connsiteY1" fmla="*/ 1104299 h 6016625"/>
              <a:gd name="connsiteX2" fmla="*/ 6532303 w 6532303"/>
              <a:gd name="connsiteY2" fmla="*/ 1209900 h 6016625"/>
              <a:gd name="connsiteX3" fmla="*/ 6532303 w 6532303"/>
              <a:gd name="connsiteY3" fmla="*/ 6016625 h 6016625"/>
              <a:gd name="connsiteX4" fmla="*/ 747325 w 6532303"/>
              <a:gd name="connsiteY4" fmla="*/ 6016625 h 6016625"/>
              <a:gd name="connsiteX5" fmla="*/ 643911 w 6532303"/>
              <a:gd name="connsiteY5" fmla="*/ 5878331 h 6016625"/>
              <a:gd name="connsiteX6" fmla="*/ 0 w 6532303"/>
              <a:gd name="connsiteY6" fmla="*/ 3770313 h 6016625"/>
              <a:gd name="connsiteX7" fmla="*/ 3770313 w 6532303"/>
              <a:gd name="connsiteY7" fmla="*/ 0 h 601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2303" h="6016625">
                <a:moveTo>
                  <a:pt x="3770313" y="0"/>
                </a:moveTo>
                <a:cubicBezTo>
                  <a:pt x="4811456" y="0"/>
                  <a:pt x="5754034" y="422007"/>
                  <a:pt x="6436327" y="1104299"/>
                </a:cubicBezTo>
                <a:lnTo>
                  <a:pt x="6532303" y="1209900"/>
                </a:lnTo>
                <a:lnTo>
                  <a:pt x="6532303" y="6016625"/>
                </a:lnTo>
                <a:lnTo>
                  <a:pt x="747325" y="6016625"/>
                </a:lnTo>
                <a:lnTo>
                  <a:pt x="643911" y="5878331"/>
                </a:lnTo>
                <a:cubicBezTo>
                  <a:pt x="237379" y="5276585"/>
                  <a:pt x="0" y="4551171"/>
                  <a:pt x="0" y="3770313"/>
                </a:cubicBezTo>
                <a:cubicBezTo>
                  <a:pt x="0" y="1688027"/>
                  <a:pt x="1688027" y="0"/>
                  <a:pt x="3770313" y="0"/>
                </a:cubicBezTo>
                <a:close/>
              </a:path>
            </a:pathLst>
          </a:custGeom>
        </p:spPr>
        <p:txBody>
          <a:bodyPr wrap="square" anchor="ctr">
            <a:noAutofit/>
          </a:bodyPr>
          <a:lstStyle>
            <a:lvl1pPr marL="0" indent="0" algn="r">
              <a:buNone/>
              <a:defRPr/>
            </a:lvl1pPr>
          </a:lstStyle>
          <a:p>
            <a:r>
              <a:rPr lang="en-GB" dirty="0"/>
              <a:t>Click icon to</a:t>
            </a:r>
            <a:br>
              <a:rPr lang="en-GB" dirty="0"/>
            </a:br>
            <a:r>
              <a:rPr lang="en-GB" dirty="0"/>
              <a:t>add image</a:t>
            </a:r>
          </a:p>
        </p:txBody>
      </p:sp>
    </p:spTree>
    <p:extLst>
      <p:ext uri="{BB962C8B-B14F-4D97-AF65-F5344CB8AC3E}">
        <p14:creationId xmlns:p14="http://schemas.microsoft.com/office/powerpoint/2010/main" val="1530543908"/>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xt block over imag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1A4BB1F-0CF1-F2E1-C77F-5612D14FAC71}"/>
              </a:ext>
            </a:extLst>
          </p:cNvPr>
          <p:cNvSpPr>
            <a:spLocks noGrp="1"/>
          </p:cNvSpPr>
          <p:nvPr>
            <p:ph type="pic" sz="quarter" idx="20" hasCustomPrompt="1"/>
          </p:nvPr>
        </p:nvSpPr>
        <p:spPr>
          <a:xfrm>
            <a:off x="5659697" y="841375"/>
            <a:ext cx="6532303" cy="6016625"/>
          </a:xfrm>
          <a:custGeom>
            <a:avLst/>
            <a:gdLst>
              <a:gd name="connsiteX0" fmla="*/ 3770313 w 6532303"/>
              <a:gd name="connsiteY0" fmla="*/ 0 h 6016625"/>
              <a:gd name="connsiteX1" fmla="*/ 6436327 w 6532303"/>
              <a:gd name="connsiteY1" fmla="*/ 1104299 h 6016625"/>
              <a:gd name="connsiteX2" fmla="*/ 6532303 w 6532303"/>
              <a:gd name="connsiteY2" fmla="*/ 1209900 h 6016625"/>
              <a:gd name="connsiteX3" fmla="*/ 6532303 w 6532303"/>
              <a:gd name="connsiteY3" fmla="*/ 6016625 h 6016625"/>
              <a:gd name="connsiteX4" fmla="*/ 747325 w 6532303"/>
              <a:gd name="connsiteY4" fmla="*/ 6016625 h 6016625"/>
              <a:gd name="connsiteX5" fmla="*/ 643911 w 6532303"/>
              <a:gd name="connsiteY5" fmla="*/ 5878331 h 6016625"/>
              <a:gd name="connsiteX6" fmla="*/ 0 w 6532303"/>
              <a:gd name="connsiteY6" fmla="*/ 3770313 h 6016625"/>
              <a:gd name="connsiteX7" fmla="*/ 3770313 w 6532303"/>
              <a:gd name="connsiteY7" fmla="*/ 0 h 601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2303" h="6016625">
                <a:moveTo>
                  <a:pt x="3770313" y="0"/>
                </a:moveTo>
                <a:cubicBezTo>
                  <a:pt x="4811456" y="0"/>
                  <a:pt x="5754034" y="422007"/>
                  <a:pt x="6436327" y="1104299"/>
                </a:cubicBezTo>
                <a:lnTo>
                  <a:pt x="6532303" y="1209900"/>
                </a:lnTo>
                <a:lnTo>
                  <a:pt x="6532303" y="6016625"/>
                </a:lnTo>
                <a:lnTo>
                  <a:pt x="747325" y="6016625"/>
                </a:lnTo>
                <a:lnTo>
                  <a:pt x="643911" y="5878331"/>
                </a:lnTo>
                <a:cubicBezTo>
                  <a:pt x="237379" y="5276585"/>
                  <a:pt x="0" y="4551171"/>
                  <a:pt x="0" y="3770313"/>
                </a:cubicBezTo>
                <a:cubicBezTo>
                  <a:pt x="0" y="1688027"/>
                  <a:pt x="1688027" y="0"/>
                  <a:pt x="3770313" y="0"/>
                </a:cubicBezTo>
                <a:close/>
              </a:path>
            </a:pathLst>
          </a:custGeom>
        </p:spPr>
        <p:txBody>
          <a:bodyPr wrap="square" anchor="ctr">
            <a:noAutofit/>
          </a:bodyPr>
          <a:lstStyle>
            <a:lvl1pPr marL="0" indent="0" algn="r">
              <a:buNone/>
              <a:defRPr/>
            </a:lvl1pPr>
          </a:lstStyle>
          <a:p>
            <a:r>
              <a:rPr lang="en-GB" dirty="0"/>
              <a:t>Click icon to</a:t>
            </a:r>
            <a:br>
              <a:rPr lang="en-GB" dirty="0"/>
            </a:br>
            <a:r>
              <a:rPr lang="en-GB" dirty="0"/>
              <a:t>add image</a:t>
            </a:r>
          </a:p>
        </p:txBody>
      </p:sp>
      <p:sp>
        <p:nvSpPr>
          <p:cNvPr id="7" name="Date Placeholder 6">
            <a:extLst>
              <a:ext uri="{FF2B5EF4-FFF2-40B4-BE49-F238E27FC236}">
                <a16:creationId xmlns:a16="http://schemas.microsoft.com/office/drawing/2014/main" id="{EEC44DBE-5D32-43F7-8C80-47BC3EF8C2AC}"/>
              </a:ext>
            </a:extLst>
          </p:cNvPr>
          <p:cNvSpPr>
            <a:spLocks noGrp="1"/>
          </p:cNvSpPr>
          <p:nvPr>
            <p:ph type="dt" sz="half" idx="10"/>
          </p:nvPr>
        </p:nvSpPr>
        <p:spPr/>
        <p:txBody>
          <a:bodyPr/>
          <a:lstStyle/>
          <a:p>
            <a:fld id="{C298B966-258C-42E8-9DFC-825D55924712}" type="datetime4">
              <a:rPr lang="en-GB" smtClean="0"/>
              <a:t>16 September 2024</a:t>
            </a:fld>
            <a:endParaRPr lang="en-GB" dirty="0"/>
          </a:p>
        </p:txBody>
      </p:sp>
      <p:sp>
        <p:nvSpPr>
          <p:cNvPr id="8" name="Footer Placeholder 7">
            <a:extLst>
              <a:ext uri="{FF2B5EF4-FFF2-40B4-BE49-F238E27FC236}">
                <a16:creationId xmlns:a16="http://schemas.microsoft.com/office/drawing/2014/main" id="{1B7D38C9-AD52-474C-BCF2-58BA27F9BD85}"/>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9" name="Slide Number Placeholder 8">
            <a:extLst>
              <a:ext uri="{FF2B5EF4-FFF2-40B4-BE49-F238E27FC236}">
                <a16:creationId xmlns:a16="http://schemas.microsoft.com/office/drawing/2014/main" id="{BF42F3A8-F205-4EE4-A69D-38DA7D58D108}"/>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11" name="Text Placeholder 10">
            <a:extLst>
              <a:ext uri="{FF2B5EF4-FFF2-40B4-BE49-F238E27FC236}">
                <a16:creationId xmlns:a16="http://schemas.microsoft.com/office/drawing/2014/main" id="{DFD57F27-FC8F-4AE3-B667-B22E256AD757}"/>
              </a:ext>
            </a:extLst>
          </p:cNvPr>
          <p:cNvSpPr>
            <a:spLocks noGrp="1"/>
          </p:cNvSpPr>
          <p:nvPr>
            <p:ph type="body" sz="quarter" idx="15"/>
          </p:nvPr>
        </p:nvSpPr>
        <p:spPr>
          <a:xfrm>
            <a:off x="-1270000" y="2685143"/>
            <a:ext cx="9728200" cy="2575214"/>
          </a:xfrm>
          <a:prstGeom prst="roundRect">
            <a:avLst>
              <a:gd name="adj" fmla="val 50000"/>
            </a:avLst>
          </a:prstGeom>
          <a:solidFill>
            <a:schemeClr val="accent1"/>
          </a:solidFill>
        </p:spPr>
        <p:txBody>
          <a:bodyPr lIns="1584000" tIns="144000" rIns="144000" bIns="144000" numCol="1" spcCol="360000"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36C16160-889D-4CAA-ACB3-B8D3250C11A3}"/>
              </a:ext>
            </a:extLst>
          </p:cNvPr>
          <p:cNvSpPr>
            <a:spLocks noGrp="1"/>
          </p:cNvSpPr>
          <p:nvPr>
            <p:ph type="title"/>
          </p:nvPr>
        </p:nvSpPr>
        <p:spPr>
          <a:xfrm>
            <a:off x="644979" y="580571"/>
            <a:ext cx="4005942" cy="1715061"/>
          </a:xfrm>
        </p:spPr>
        <p:txBody>
          <a:bodyPr anchor="b"/>
          <a:lstStyle/>
          <a:p>
            <a:r>
              <a:rPr lang="en-US" dirty="0"/>
              <a:t>Click to edit Master title style</a:t>
            </a:r>
            <a:endParaRPr lang="en-GB" dirty="0"/>
          </a:p>
        </p:txBody>
      </p:sp>
    </p:spTree>
    <p:extLst>
      <p:ext uri="{BB962C8B-B14F-4D97-AF65-F5344CB8AC3E}">
        <p14:creationId xmlns:p14="http://schemas.microsoft.com/office/powerpoint/2010/main" val="3655246725"/>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White bar with text and image">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EEC44DBE-5D32-43F7-8C80-47BC3EF8C2AC}"/>
              </a:ext>
            </a:extLst>
          </p:cNvPr>
          <p:cNvSpPr>
            <a:spLocks noGrp="1"/>
          </p:cNvSpPr>
          <p:nvPr>
            <p:ph type="dt" sz="half" idx="10"/>
          </p:nvPr>
        </p:nvSpPr>
        <p:spPr/>
        <p:txBody>
          <a:bodyPr/>
          <a:lstStyle/>
          <a:p>
            <a:fld id="{F959E1D9-1044-4405-992C-0E441912EFF6}" type="datetime4">
              <a:rPr lang="en-GB" smtClean="0"/>
              <a:t>16 September 2024</a:t>
            </a:fld>
            <a:endParaRPr lang="en-GB" dirty="0"/>
          </a:p>
        </p:txBody>
      </p:sp>
      <p:sp>
        <p:nvSpPr>
          <p:cNvPr id="8" name="Footer Placeholder 7">
            <a:extLst>
              <a:ext uri="{FF2B5EF4-FFF2-40B4-BE49-F238E27FC236}">
                <a16:creationId xmlns:a16="http://schemas.microsoft.com/office/drawing/2014/main" id="{1B7D38C9-AD52-474C-BCF2-58BA27F9BD85}"/>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9" name="Slide Number Placeholder 8">
            <a:extLst>
              <a:ext uri="{FF2B5EF4-FFF2-40B4-BE49-F238E27FC236}">
                <a16:creationId xmlns:a16="http://schemas.microsoft.com/office/drawing/2014/main" id="{BF42F3A8-F205-4EE4-A69D-38DA7D58D108}"/>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3" name="Title 2">
            <a:extLst>
              <a:ext uri="{FF2B5EF4-FFF2-40B4-BE49-F238E27FC236}">
                <a16:creationId xmlns:a16="http://schemas.microsoft.com/office/drawing/2014/main" id="{36C16160-889D-4CAA-ACB3-B8D3250C11A3}"/>
              </a:ext>
            </a:extLst>
          </p:cNvPr>
          <p:cNvSpPr>
            <a:spLocks noGrp="1"/>
          </p:cNvSpPr>
          <p:nvPr>
            <p:ph type="title"/>
          </p:nvPr>
        </p:nvSpPr>
        <p:spPr>
          <a:xfrm>
            <a:off x="529590" y="431002"/>
            <a:ext cx="6785609" cy="752184"/>
          </a:xfrm>
        </p:spPr>
        <p:txBody>
          <a:bodyPr anchor="ctr"/>
          <a:lstStyle/>
          <a:p>
            <a:r>
              <a:rPr lang="en-US" dirty="0"/>
              <a:t>Click to edit Master title style</a:t>
            </a:r>
            <a:endParaRPr lang="en-GB" dirty="0"/>
          </a:p>
        </p:txBody>
      </p:sp>
      <p:sp>
        <p:nvSpPr>
          <p:cNvPr id="2" name="Rectangle 1">
            <a:extLst>
              <a:ext uri="{FF2B5EF4-FFF2-40B4-BE49-F238E27FC236}">
                <a16:creationId xmlns:a16="http://schemas.microsoft.com/office/drawing/2014/main" id="{A77BD1F3-EC96-421E-BCFF-2975AC414CFC}"/>
              </a:ext>
            </a:extLst>
          </p:cNvPr>
          <p:cNvSpPr/>
          <p:nvPr userDrawn="1"/>
        </p:nvSpPr>
        <p:spPr>
          <a:xfrm>
            <a:off x="0" y="1636485"/>
            <a:ext cx="12192000" cy="3468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DFD57F27-FC8F-4AE3-B667-B22E256AD757}"/>
              </a:ext>
            </a:extLst>
          </p:cNvPr>
          <p:cNvSpPr>
            <a:spLocks noGrp="1"/>
          </p:cNvSpPr>
          <p:nvPr>
            <p:ph type="body" sz="quarter" idx="15"/>
          </p:nvPr>
        </p:nvSpPr>
        <p:spPr>
          <a:xfrm>
            <a:off x="529590" y="2002970"/>
            <a:ext cx="4605005" cy="2575214"/>
          </a:xfrm>
          <a:prstGeom prst="rect">
            <a:avLst/>
          </a:prstGeom>
          <a:noFill/>
        </p:spPr>
        <p:txBody>
          <a:bodyPr lIns="0" tIns="0" rIns="0" bIns="0" numCol="1" spcCol="360000"/>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a:extLst>
              <a:ext uri="{FF2B5EF4-FFF2-40B4-BE49-F238E27FC236}">
                <a16:creationId xmlns:a16="http://schemas.microsoft.com/office/drawing/2014/main" id="{A0F5D198-E4AE-C215-A7D2-0D24D3ACB4CB}"/>
              </a:ext>
            </a:extLst>
          </p:cNvPr>
          <p:cNvSpPr>
            <a:spLocks noGrp="1"/>
          </p:cNvSpPr>
          <p:nvPr>
            <p:ph type="pic" sz="quarter" idx="20" hasCustomPrompt="1"/>
          </p:nvPr>
        </p:nvSpPr>
        <p:spPr>
          <a:xfrm>
            <a:off x="5659697" y="841375"/>
            <a:ext cx="6532303" cy="6016625"/>
          </a:xfrm>
          <a:custGeom>
            <a:avLst/>
            <a:gdLst>
              <a:gd name="connsiteX0" fmla="*/ 3770313 w 6532303"/>
              <a:gd name="connsiteY0" fmla="*/ 0 h 6016625"/>
              <a:gd name="connsiteX1" fmla="*/ 6436327 w 6532303"/>
              <a:gd name="connsiteY1" fmla="*/ 1104299 h 6016625"/>
              <a:gd name="connsiteX2" fmla="*/ 6532303 w 6532303"/>
              <a:gd name="connsiteY2" fmla="*/ 1209900 h 6016625"/>
              <a:gd name="connsiteX3" fmla="*/ 6532303 w 6532303"/>
              <a:gd name="connsiteY3" fmla="*/ 6016625 h 6016625"/>
              <a:gd name="connsiteX4" fmla="*/ 747325 w 6532303"/>
              <a:gd name="connsiteY4" fmla="*/ 6016625 h 6016625"/>
              <a:gd name="connsiteX5" fmla="*/ 643911 w 6532303"/>
              <a:gd name="connsiteY5" fmla="*/ 5878331 h 6016625"/>
              <a:gd name="connsiteX6" fmla="*/ 0 w 6532303"/>
              <a:gd name="connsiteY6" fmla="*/ 3770313 h 6016625"/>
              <a:gd name="connsiteX7" fmla="*/ 3770313 w 6532303"/>
              <a:gd name="connsiteY7" fmla="*/ 0 h 601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2303" h="6016625">
                <a:moveTo>
                  <a:pt x="3770313" y="0"/>
                </a:moveTo>
                <a:cubicBezTo>
                  <a:pt x="4811456" y="0"/>
                  <a:pt x="5754034" y="422007"/>
                  <a:pt x="6436327" y="1104299"/>
                </a:cubicBezTo>
                <a:lnTo>
                  <a:pt x="6532303" y="1209900"/>
                </a:lnTo>
                <a:lnTo>
                  <a:pt x="6532303" y="6016625"/>
                </a:lnTo>
                <a:lnTo>
                  <a:pt x="747325" y="6016625"/>
                </a:lnTo>
                <a:lnTo>
                  <a:pt x="643911" y="5878331"/>
                </a:lnTo>
                <a:cubicBezTo>
                  <a:pt x="237379" y="5276585"/>
                  <a:pt x="0" y="4551171"/>
                  <a:pt x="0" y="3770313"/>
                </a:cubicBezTo>
                <a:cubicBezTo>
                  <a:pt x="0" y="1688027"/>
                  <a:pt x="1688027" y="0"/>
                  <a:pt x="3770313" y="0"/>
                </a:cubicBezTo>
                <a:close/>
              </a:path>
            </a:pathLst>
          </a:custGeom>
        </p:spPr>
        <p:txBody>
          <a:bodyPr wrap="square" anchor="ctr">
            <a:noAutofit/>
          </a:bodyPr>
          <a:lstStyle>
            <a:lvl1pPr marL="0" indent="0" algn="r">
              <a:buNone/>
              <a:defRPr>
                <a:solidFill>
                  <a:schemeClr val="tx1"/>
                </a:solidFill>
              </a:defRPr>
            </a:lvl1pPr>
          </a:lstStyle>
          <a:p>
            <a:r>
              <a:rPr lang="en-GB" dirty="0"/>
              <a:t>Click icon to</a:t>
            </a:r>
            <a:br>
              <a:rPr lang="en-GB" dirty="0"/>
            </a:br>
            <a:r>
              <a:rPr lang="en-GB" dirty="0"/>
              <a:t>add image</a:t>
            </a:r>
          </a:p>
        </p:txBody>
      </p:sp>
    </p:spTree>
    <p:extLst>
      <p:ext uri="{BB962C8B-B14F-4D97-AF65-F5344CB8AC3E}">
        <p14:creationId xmlns:p14="http://schemas.microsoft.com/office/powerpoint/2010/main" val="2731966975"/>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images with text">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EEC44DBE-5D32-43F7-8C80-47BC3EF8C2AC}"/>
              </a:ext>
            </a:extLst>
          </p:cNvPr>
          <p:cNvSpPr>
            <a:spLocks noGrp="1"/>
          </p:cNvSpPr>
          <p:nvPr>
            <p:ph type="dt" sz="half" idx="10"/>
          </p:nvPr>
        </p:nvSpPr>
        <p:spPr/>
        <p:txBody>
          <a:bodyPr/>
          <a:lstStyle/>
          <a:p>
            <a:fld id="{B213475E-53D5-4FE5-A00E-6A4CD870F90B}" type="datetime4">
              <a:rPr lang="en-GB" smtClean="0"/>
              <a:t>16 September 2024</a:t>
            </a:fld>
            <a:endParaRPr lang="en-GB" dirty="0"/>
          </a:p>
        </p:txBody>
      </p:sp>
      <p:sp>
        <p:nvSpPr>
          <p:cNvPr id="8" name="Footer Placeholder 7">
            <a:extLst>
              <a:ext uri="{FF2B5EF4-FFF2-40B4-BE49-F238E27FC236}">
                <a16:creationId xmlns:a16="http://schemas.microsoft.com/office/drawing/2014/main" id="{1B7D38C9-AD52-474C-BCF2-58BA27F9BD85}"/>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9" name="Slide Number Placeholder 8">
            <a:extLst>
              <a:ext uri="{FF2B5EF4-FFF2-40B4-BE49-F238E27FC236}">
                <a16:creationId xmlns:a16="http://schemas.microsoft.com/office/drawing/2014/main" id="{BF42F3A8-F205-4EE4-A69D-38DA7D58D108}"/>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10" name="Picture Placeholder 5">
            <a:extLst>
              <a:ext uri="{FF2B5EF4-FFF2-40B4-BE49-F238E27FC236}">
                <a16:creationId xmlns:a16="http://schemas.microsoft.com/office/drawing/2014/main" id="{08D8068D-5B75-4B38-B086-A1DAF8A4F345}"/>
              </a:ext>
            </a:extLst>
          </p:cNvPr>
          <p:cNvSpPr>
            <a:spLocks noGrp="1"/>
          </p:cNvSpPr>
          <p:nvPr>
            <p:ph type="pic" sz="quarter" idx="16" hasCustomPrompt="1"/>
          </p:nvPr>
        </p:nvSpPr>
        <p:spPr>
          <a:xfrm>
            <a:off x="7768441" y="555335"/>
            <a:ext cx="3600000" cy="3600000"/>
          </a:xfrm>
          <a:prstGeom prst="ellipse">
            <a:avLst/>
          </a:prstGeom>
          <a:noFill/>
        </p:spPr>
        <p:txBody>
          <a:bodyPr/>
          <a:lstStyle>
            <a:lvl1pPr marL="0" indent="0" algn="l">
              <a:buNone/>
              <a:defRPr>
                <a:solidFill>
                  <a:schemeClr val="bg1"/>
                </a:solidFill>
              </a:defRPr>
            </a:lvl1pPr>
          </a:lstStyle>
          <a:p>
            <a:r>
              <a:rPr lang="en-GB" dirty="0"/>
              <a:t>Click icon to add image</a:t>
            </a:r>
          </a:p>
        </p:txBody>
      </p:sp>
      <p:sp>
        <p:nvSpPr>
          <p:cNvPr id="6" name="Picture Placeholder 5">
            <a:extLst>
              <a:ext uri="{FF2B5EF4-FFF2-40B4-BE49-F238E27FC236}">
                <a16:creationId xmlns:a16="http://schemas.microsoft.com/office/drawing/2014/main" id="{5AEE7DD6-B616-4195-98A6-F93324D255B4}"/>
              </a:ext>
            </a:extLst>
          </p:cNvPr>
          <p:cNvSpPr>
            <a:spLocks noGrp="1"/>
          </p:cNvSpPr>
          <p:nvPr>
            <p:ph type="pic" sz="quarter" idx="13" hasCustomPrompt="1"/>
          </p:nvPr>
        </p:nvSpPr>
        <p:spPr>
          <a:xfrm>
            <a:off x="5242955" y="2597297"/>
            <a:ext cx="3600000" cy="3600000"/>
          </a:xfrm>
          <a:prstGeom prst="ellipse">
            <a:avLst/>
          </a:prstGeom>
          <a:noFill/>
        </p:spPr>
        <p:txBody>
          <a:bodyPr/>
          <a:lstStyle>
            <a:lvl1pPr marL="0" indent="0" algn="l">
              <a:buNone/>
              <a:defRPr>
                <a:solidFill>
                  <a:schemeClr val="bg1"/>
                </a:solidFill>
              </a:defRPr>
            </a:lvl1pPr>
          </a:lstStyle>
          <a:p>
            <a:r>
              <a:rPr lang="en-GB" dirty="0"/>
              <a:t>Click icon to add image</a:t>
            </a:r>
          </a:p>
        </p:txBody>
      </p:sp>
      <p:sp>
        <p:nvSpPr>
          <p:cNvPr id="4" name="Title 3">
            <a:extLst>
              <a:ext uri="{FF2B5EF4-FFF2-40B4-BE49-F238E27FC236}">
                <a16:creationId xmlns:a16="http://schemas.microsoft.com/office/drawing/2014/main" id="{B4A03A79-FA66-41EA-ABB8-8C44D17AF8D3}"/>
              </a:ext>
            </a:extLst>
          </p:cNvPr>
          <p:cNvSpPr>
            <a:spLocks noGrp="1"/>
          </p:cNvSpPr>
          <p:nvPr>
            <p:ph type="title"/>
          </p:nvPr>
        </p:nvSpPr>
        <p:spPr>
          <a:xfrm>
            <a:off x="529590" y="1360008"/>
            <a:ext cx="6883490" cy="748245"/>
          </a:xfrm>
        </p:spPr>
        <p:txBody>
          <a:bodyPr/>
          <a:lstStyle/>
          <a:p>
            <a:r>
              <a:rPr lang="en-US"/>
              <a:t>Click to edit Master title style</a:t>
            </a:r>
            <a:endParaRPr lang="en-GB" dirty="0"/>
          </a:p>
        </p:txBody>
      </p:sp>
      <p:sp>
        <p:nvSpPr>
          <p:cNvPr id="12" name="Text Placeholder 11">
            <a:extLst>
              <a:ext uri="{FF2B5EF4-FFF2-40B4-BE49-F238E27FC236}">
                <a16:creationId xmlns:a16="http://schemas.microsoft.com/office/drawing/2014/main" id="{A957F48B-B969-4E46-9253-2C23EDCF1DCA}"/>
              </a:ext>
            </a:extLst>
          </p:cNvPr>
          <p:cNvSpPr>
            <a:spLocks noGrp="1"/>
          </p:cNvSpPr>
          <p:nvPr>
            <p:ph type="body" sz="quarter" idx="17"/>
          </p:nvPr>
        </p:nvSpPr>
        <p:spPr>
          <a:xfrm>
            <a:off x="530225" y="2365069"/>
            <a:ext cx="4287838" cy="3468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692461195"/>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images with text - reverse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EEC44DBE-5D32-43F7-8C80-47BC3EF8C2AC}"/>
              </a:ext>
            </a:extLst>
          </p:cNvPr>
          <p:cNvSpPr>
            <a:spLocks noGrp="1"/>
          </p:cNvSpPr>
          <p:nvPr>
            <p:ph type="dt" sz="half" idx="10"/>
          </p:nvPr>
        </p:nvSpPr>
        <p:spPr/>
        <p:txBody>
          <a:bodyPr/>
          <a:lstStyle/>
          <a:p>
            <a:fld id="{F36DC89C-C6D7-4A4B-AFCB-9DC9E8AC8AC9}" type="datetime4">
              <a:rPr lang="en-GB" smtClean="0"/>
              <a:t>16 September 2024</a:t>
            </a:fld>
            <a:endParaRPr lang="en-GB" dirty="0"/>
          </a:p>
        </p:txBody>
      </p:sp>
      <p:sp>
        <p:nvSpPr>
          <p:cNvPr id="8" name="Footer Placeholder 7">
            <a:extLst>
              <a:ext uri="{FF2B5EF4-FFF2-40B4-BE49-F238E27FC236}">
                <a16:creationId xmlns:a16="http://schemas.microsoft.com/office/drawing/2014/main" id="{1B7D38C9-AD52-474C-BCF2-58BA27F9BD85}"/>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9" name="Slide Number Placeholder 8">
            <a:extLst>
              <a:ext uri="{FF2B5EF4-FFF2-40B4-BE49-F238E27FC236}">
                <a16:creationId xmlns:a16="http://schemas.microsoft.com/office/drawing/2014/main" id="{BF42F3A8-F205-4EE4-A69D-38DA7D58D108}"/>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4" name="Title 3">
            <a:extLst>
              <a:ext uri="{FF2B5EF4-FFF2-40B4-BE49-F238E27FC236}">
                <a16:creationId xmlns:a16="http://schemas.microsoft.com/office/drawing/2014/main" id="{B4A03A79-FA66-41EA-ABB8-8C44D17AF8D3}"/>
              </a:ext>
            </a:extLst>
          </p:cNvPr>
          <p:cNvSpPr>
            <a:spLocks noGrp="1"/>
          </p:cNvSpPr>
          <p:nvPr>
            <p:ph type="title"/>
          </p:nvPr>
        </p:nvSpPr>
        <p:spPr>
          <a:xfrm>
            <a:off x="4927839" y="1308992"/>
            <a:ext cx="6883490" cy="748245"/>
          </a:xfrm>
        </p:spPr>
        <p:txBody>
          <a:bodyPr/>
          <a:lstStyle/>
          <a:p>
            <a:r>
              <a:rPr lang="en-US"/>
              <a:t>Click to edit Master title style</a:t>
            </a:r>
            <a:endParaRPr lang="en-GB"/>
          </a:p>
        </p:txBody>
      </p:sp>
      <p:sp>
        <p:nvSpPr>
          <p:cNvPr id="12" name="Text Placeholder 11">
            <a:extLst>
              <a:ext uri="{FF2B5EF4-FFF2-40B4-BE49-F238E27FC236}">
                <a16:creationId xmlns:a16="http://schemas.microsoft.com/office/drawing/2014/main" id="{A957F48B-B969-4E46-9253-2C23EDCF1DCA}"/>
              </a:ext>
            </a:extLst>
          </p:cNvPr>
          <p:cNvSpPr>
            <a:spLocks noGrp="1"/>
          </p:cNvSpPr>
          <p:nvPr>
            <p:ph type="body" sz="quarter" idx="17"/>
          </p:nvPr>
        </p:nvSpPr>
        <p:spPr>
          <a:xfrm>
            <a:off x="7523491" y="2365069"/>
            <a:ext cx="4287838" cy="3468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Picture Placeholder 5">
            <a:extLst>
              <a:ext uri="{FF2B5EF4-FFF2-40B4-BE49-F238E27FC236}">
                <a16:creationId xmlns:a16="http://schemas.microsoft.com/office/drawing/2014/main" id="{0CB33727-2507-27B7-A86B-E131B8396CC7}"/>
              </a:ext>
            </a:extLst>
          </p:cNvPr>
          <p:cNvSpPr>
            <a:spLocks noGrp="1"/>
          </p:cNvSpPr>
          <p:nvPr>
            <p:ph type="pic" sz="quarter" idx="18" hasCustomPrompt="1"/>
          </p:nvPr>
        </p:nvSpPr>
        <p:spPr>
          <a:xfrm>
            <a:off x="529590" y="323107"/>
            <a:ext cx="3600000" cy="3600000"/>
          </a:xfrm>
          <a:prstGeom prst="ellipse">
            <a:avLst/>
          </a:prstGeom>
          <a:noFill/>
        </p:spPr>
        <p:txBody>
          <a:bodyPr/>
          <a:lstStyle>
            <a:lvl1pPr marL="0" indent="0" algn="l">
              <a:buNone/>
              <a:defRPr>
                <a:solidFill>
                  <a:schemeClr val="bg1"/>
                </a:solidFill>
              </a:defRPr>
            </a:lvl1pPr>
          </a:lstStyle>
          <a:p>
            <a:r>
              <a:rPr lang="en-GB" dirty="0"/>
              <a:t>Click icon to add image</a:t>
            </a:r>
          </a:p>
        </p:txBody>
      </p:sp>
      <p:sp>
        <p:nvSpPr>
          <p:cNvPr id="3" name="Picture Placeholder 5">
            <a:extLst>
              <a:ext uri="{FF2B5EF4-FFF2-40B4-BE49-F238E27FC236}">
                <a16:creationId xmlns:a16="http://schemas.microsoft.com/office/drawing/2014/main" id="{5DF85960-B993-1696-D9E2-7EF63A9898AF}"/>
              </a:ext>
            </a:extLst>
          </p:cNvPr>
          <p:cNvSpPr>
            <a:spLocks noGrp="1"/>
          </p:cNvSpPr>
          <p:nvPr>
            <p:ph type="pic" sz="quarter" idx="19" hasCustomPrompt="1"/>
          </p:nvPr>
        </p:nvSpPr>
        <p:spPr>
          <a:xfrm>
            <a:off x="3007995" y="2365069"/>
            <a:ext cx="3600000" cy="3600000"/>
          </a:xfrm>
          <a:prstGeom prst="ellipse">
            <a:avLst/>
          </a:prstGeom>
          <a:noFill/>
        </p:spPr>
        <p:txBody>
          <a:bodyPr/>
          <a:lstStyle>
            <a:lvl1pPr marL="0" indent="0" algn="l">
              <a:buNone/>
              <a:defRPr>
                <a:solidFill>
                  <a:schemeClr val="bg1"/>
                </a:solidFill>
              </a:defRPr>
            </a:lvl1pPr>
          </a:lstStyle>
          <a:p>
            <a:r>
              <a:rPr lang="en-GB" dirty="0"/>
              <a:t>Click icon to add image</a:t>
            </a:r>
          </a:p>
        </p:txBody>
      </p:sp>
    </p:spTree>
    <p:extLst>
      <p:ext uri="{BB962C8B-B14F-4D97-AF65-F5344CB8AC3E}">
        <p14:creationId xmlns:p14="http://schemas.microsoft.com/office/powerpoint/2010/main" val="3058796678"/>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Feature image with content circles left">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E3BFFC9-93CF-A7E7-7078-654C4AFB9908}"/>
              </a:ext>
            </a:extLst>
          </p:cNvPr>
          <p:cNvSpPr/>
          <p:nvPr userDrawn="1"/>
        </p:nvSpPr>
        <p:spPr>
          <a:xfrm>
            <a:off x="-1" y="5007429"/>
            <a:ext cx="12192001" cy="1850571"/>
          </a:xfrm>
          <a:prstGeom prst="rect">
            <a:avLst/>
          </a:prstGeom>
          <a:gradFill flip="none" rotWithShape="1">
            <a:gsLst>
              <a:gs pos="0">
                <a:schemeClr val="accent2">
                  <a:alpha val="0"/>
                </a:schemeClr>
              </a:gs>
              <a:gs pos="100000">
                <a:schemeClr val="accent2"/>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E6E28673-E5A5-E14F-2678-BC5564573E5D}"/>
              </a:ext>
            </a:extLst>
          </p:cNvPr>
          <p:cNvSpPr/>
          <p:nvPr userDrawn="1"/>
        </p:nvSpPr>
        <p:spPr>
          <a:xfrm>
            <a:off x="377896" y="2765718"/>
            <a:ext cx="1472829" cy="1472916"/>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chemeClr val="accent1"/>
          </a:solidFill>
          <a:ln w="2751" cap="flat">
            <a:noFill/>
            <a:prstDash val="solid"/>
            <a:miter/>
          </a:ln>
        </p:spPr>
        <p:txBody>
          <a:bodyPr rtlCol="0" anchor="ctr"/>
          <a:lstStyle/>
          <a:p>
            <a:endParaRPr lang="en-GB"/>
          </a:p>
        </p:txBody>
      </p:sp>
      <p:sp>
        <p:nvSpPr>
          <p:cNvPr id="6" name="Title 5">
            <a:extLst>
              <a:ext uri="{FF2B5EF4-FFF2-40B4-BE49-F238E27FC236}">
                <a16:creationId xmlns:a16="http://schemas.microsoft.com/office/drawing/2014/main" id="{C3ACCBCE-9048-4BBD-1400-6566CE240899}"/>
              </a:ext>
            </a:extLst>
          </p:cNvPr>
          <p:cNvSpPr>
            <a:spLocks noGrp="1"/>
          </p:cNvSpPr>
          <p:nvPr>
            <p:ph type="title"/>
          </p:nvPr>
        </p:nvSpPr>
        <p:spPr>
          <a:xfrm>
            <a:off x="-1" y="-1"/>
            <a:ext cx="6197601" cy="4165520"/>
          </a:xfrm>
          <a:custGeom>
            <a:avLst/>
            <a:gdLst>
              <a:gd name="connsiteX0" fmla="*/ 0 w 7184571"/>
              <a:gd name="connsiteY0" fmla="*/ 0 h 4828880"/>
              <a:gd name="connsiteX1" fmla="*/ 7034910 w 7184571"/>
              <a:gd name="connsiteY1" fmla="*/ 0 h 4828880"/>
              <a:gd name="connsiteX2" fmla="*/ 7065671 w 7184571"/>
              <a:gd name="connsiteY2" fmla="*/ 108327 h 4828880"/>
              <a:gd name="connsiteX3" fmla="*/ 7184571 w 7184571"/>
              <a:gd name="connsiteY3" fmla="*/ 1052182 h 4828880"/>
              <a:gd name="connsiteX4" fmla="*/ 3407872 w 7184571"/>
              <a:gd name="connsiteY4" fmla="*/ 4828880 h 4828880"/>
              <a:gd name="connsiteX5" fmla="*/ 87000 w 7184571"/>
              <a:gd name="connsiteY5" fmla="*/ 2852380 h 4828880"/>
              <a:gd name="connsiteX6" fmla="*/ 0 w 7184571"/>
              <a:gd name="connsiteY6" fmla="*/ 2671781 h 482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4571" h="4828880">
                <a:moveTo>
                  <a:pt x="0" y="0"/>
                </a:moveTo>
                <a:lnTo>
                  <a:pt x="7034910" y="0"/>
                </a:lnTo>
                <a:lnTo>
                  <a:pt x="7065671" y="108327"/>
                </a:lnTo>
                <a:cubicBezTo>
                  <a:pt x="7143290" y="410007"/>
                  <a:pt x="7184571" y="726274"/>
                  <a:pt x="7184571" y="1052182"/>
                </a:cubicBezTo>
                <a:cubicBezTo>
                  <a:pt x="7184571" y="3137995"/>
                  <a:pt x="5493685" y="4828880"/>
                  <a:pt x="3407872" y="4828880"/>
                </a:cubicBezTo>
                <a:cubicBezTo>
                  <a:pt x="1973876" y="4828880"/>
                  <a:pt x="726544" y="4029672"/>
                  <a:pt x="87000" y="2852380"/>
                </a:cubicBezTo>
                <a:lnTo>
                  <a:pt x="0" y="2671781"/>
                </a:lnTo>
                <a:close/>
              </a:path>
            </a:pathLst>
          </a:custGeom>
          <a:solidFill>
            <a:schemeClr val="bg1"/>
          </a:solidFill>
        </p:spPr>
        <p:txBody>
          <a:bodyPr wrap="square" lIns="1080000" rIns="720000" bIns="504000" anchor="ctr">
            <a:noAutofit/>
          </a:bodyPr>
          <a:lstStyle>
            <a:lvl1pPr>
              <a:defRPr sz="4400">
                <a:solidFill>
                  <a:schemeClr val="accent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B8ED078-7907-47C8-B611-803B87EC1F9A}"/>
              </a:ext>
            </a:extLst>
          </p:cNvPr>
          <p:cNvSpPr>
            <a:spLocks noGrp="1"/>
          </p:cNvSpPr>
          <p:nvPr>
            <p:ph idx="1" hasCustomPrompt="1"/>
          </p:nvPr>
        </p:nvSpPr>
        <p:spPr>
          <a:xfrm>
            <a:off x="3737573" y="2736227"/>
            <a:ext cx="3198695" cy="3198695"/>
          </a:xfrm>
          <a:prstGeom prst="ellipse">
            <a:avLst/>
          </a:prstGeom>
          <a:solidFill>
            <a:schemeClr val="accent2"/>
          </a:solidFill>
        </p:spPr>
        <p:txBody>
          <a:bodyPr anchor="ctr">
            <a:normAutofit/>
          </a:bodyPr>
          <a:lstStyle>
            <a:lvl1pPr marL="0" indent="0" algn="ctr">
              <a:spcBef>
                <a:spcPts val="0"/>
              </a:spcBef>
              <a:spcAft>
                <a:spcPts val="0"/>
              </a:spcAft>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Your content here</a:t>
            </a:r>
            <a:endParaRPr lang="en-GB" dirty="0"/>
          </a:p>
        </p:txBody>
      </p:sp>
      <p:pic>
        <p:nvPicPr>
          <p:cNvPr id="16" name="Graphic 15">
            <a:extLst>
              <a:ext uri="{FF2B5EF4-FFF2-40B4-BE49-F238E27FC236}">
                <a16:creationId xmlns:a16="http://schemas.microsoft.com/office/drawing/2014/main" id="{645F2EEC-6435-2D2F-BD98-6F7AD78D0744}"/>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63335" y="306889"/>
            <a:ext cx="1024385" cy="523142"/>
          </a:xfrm>
          <a:prstGeom prst="rect">
            <a:avLst/>
          </a:prstGeom>
        </p:spPr>
      </p:pic>
      <p:cxnSp>
        <p:nvCxnSpPr>
          <p:cNvPr id="17" name="Straight Connector 16">
            <a:extLst>
              <a:ext uri="{FF2B5EF4-FFF2-40B4-BE49-F238E27FC236}">
                <a16:creationId xmlns:a16="http://schemas.microsoft.com/office/drawing/2014/main" id="{46560387-41B9-B583-22A4-8941158ECEDA}"/>
              </a:ext>
            </a:extLst>
          </p:cNvPr>
          <p:cNvCxnSpPr/>
          <p:nvPr userDrawn="1"/>
        </p:nvCxnSpPr>
        <p:spPr>
          <a:xfrm>
            <a:off x="504281" y="6346960"/>
            <a:ext cx="0" cy="51104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EA9485-2CD2-07DC-80FA-18F835F03B46}"/>
              </a:ext>
            </a:extLst>
          </p:cNvPr>
          <p:cNvCxnSpPr/>
          <p:nvPr userDrawn="1"/>
        </p:nvCxnSpPr>
        <p:spPr>
          <a:xfrm>
            <a:off x="3191521" y="6346960"/>
            <a:ext cx="0" cy="51104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F291B7D5-CF61-622A-7A07-FA80712A3539}"/>
              </a:ext>
            </a:extLst>
          </p:cNvPr>
          <p:cNvSpPr>
            <a:spLocks noGrp="1"/>
          </p:cNvSpPr>
          <p:nvPr>
            <p:ph type="dt" sz="half" idx="10"/>
          </p:nvPr>
        </p:nvSpPr>
        <p:spPr/>
        <p:txBody>
          <a:bodyPr/>
          <a:lstStyle/>
          <a:p>
            <a:fld id="{54759970-0F33-4150-94A9-C185DF4A6350}" type="datetime4">
              <a:rPr lang="en-GB" smtClean="0"/>
              <a:pPr/>
              <a:t>16 September 2024</a:t>
            </a:fld>
            <a:endParaRPr lang="en-GB" dirty="0"/>
          </a:p>
        </p:txBody>
      </p:sp>
      <p:sp>
        <p:nvSpPr>
          <p:cNvPr id="4" name="Footer Placeholder 3">
            <a:extLst>
              <a:ext uri="{FF2B5EF4-FFF2-40B4-BE49-F238E27FC236}">
                <a16:creationId xmlns:a16="http://schemas.microsoft.com/office/drawing/2014/main" id="{F137DF22-C3C0-C401-2F1F-AA89549C9A43}"/>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5" name="Slide Number Placeholder 4">
            <a:extLst>
              <a:ext uri="{FF2B5EF4-FFF2-40B4-BE49-F238E27FC236}">
                <a16:creationId xmlns:a16="http://schemas.microsoft.com/office/drawing/2014/main" id="{1788DA27-1D5B-1519-9178-F9B05EC8C3A2}"/>
              </a:ext>
            </a:extLst>
          </p:cNvPr>
          <p:cNvSpPr>
            <a:spLocks noGrp="1"/>
          </p:cNvSpPr>
          <p:nvPr>
            <p:ph type="sldNum" sz="quarter" idx="12"/>
          </p:nvPr>
        </p:nvSpPr>
        <p:spPr/>
        <p:txBody>
          <a:bodyPr/>
          <a:lstStyle/>
          <a:p>
            <a:fld id="{A4F7B0B9-D3BE-446D-9B00-A6C10F9707DD}" type="slidenum">
              <a:rPr lang="en-GB" smtClean="0"/>
              <a:pPr/>
              <a:t>‹#›</a:t>
            </a:fld>
            <a:endParaRPr lang="en-GB" dirty="0"/>
          </a:p>
        </p:txBody>
      </p:sp>
    </p:spTree>
    <p:extLst>
      <p:ext uri="{BB962C8B-B14F-4D97-AF65-F5344CB8AC3E}">
        <p14:creationId xmlns:p14="http://schemas.microsoft.com/office/powerpoint/2010/main" val="71384658"/>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Feature image with content circles right">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D8BF8D-7772-8797-CB41-9821570CF821}"/>
              </a:ext>
            </a:extLst>
          </p:cNvPr>
          <p:cNvSpPr/>
          <p:nvPr userDrawn="1"/>
        </p:nvSpPr>
        <p:spPr>
          <a:xfrm>
            <a:off x="-1" y="5007429"/>
            <a:ext cx="12192001" cy="1850571"/>
          </a:xfrm>
          <a:prstGeom prst="rect">
            <a:avLst/>
          </a:prstGeom>
          <a:gradFill flip="none" rotWithShape="1">
            <a:gsLst>
              <a:gs pos="0">
                <a:schemeClr val="accent2">
                  <a:alpha val="0"/>
                </a:schemeClr>
              </a:gs>
              <a:gs pos="100000">
                <a:schemeClr val="accent2"/>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Graphic 19">
            <a:extLst>
              <a:ext uri="{FF2B5EF4-FFF2-40B4-BE49-F238E27FC236}">
                <a16:creationId xmlns:a16="http://schemas.microsoft.com/office/drawing/2014/main" id="{81AB54B2-2D2F-6E33-ACDB-28FAB342B7EA}"/>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63335" y="306889"/>
            <a:ext cx="1024385" cy="523142"/>
          </a:xfrm>
          <a:prstGeom prst="rect">
            <a:avLst/>
          </a:prstGeom>
        </p:spPr>
      </p:pic>
      <p:cxnSp>
        <p:nvCxnSpPr>
          <p:cNvPr id="21" name="Straight Connector 20">
            <a:extLst>
              <a:ext uri="{FF2B5EF4-FFF2-40B4-BE49-F238E27FC236}">
                <a16:creationId xmlns:a16="http://schemas.microsoft.com/office/drawing/2014/main" id="{88DBCA46-56FB-181F-3829-1BFC9170A582}"/>
              </a:ext>
            </a:extLst>
          </p:cNvPr>
          <p:cNvCxnSpPr/>
          <p:nvPr userDrawn="1"/>
        </p:nvCxnSpPr>
        <p:spPr>
          <a:xfrm>
            <a:off x="504281" y="6346960"/>
            <a:ext cx="0" cy="51104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75C520D-14D3-5C0E-B64B-4FF0C28C4513}"/>
              </a:ext>
            </a:extLst>
          </p:cNvPr>
          <p:cNvCxnSpPr/>
          <p:nvPr userDrawn="1"/>
        </p:nvCxnSpPr>
        <p:spPr>
          <a:xfrm>
            <a:off x="3191521" y="6346960"/>
            <a:ext cx="0" cy="51104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B3BD1D8C-D9E3-259B-B21A-8BE2889A73A3}"/>
              </a:ext>
            </a:extLst>
          </p:cNvPr>
          <p:cNvSpPr/>
          <p:nvPr userDrawn="1"/>
        </p:nvSpPr>
        <p:spPr>
          <a:xfrm>
            <a:off x="10037225" y="2310346"/>
            <a:ext cx="1472829" cy="1472916"/>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chemeClr val="accent1"/>
          </a:solidFill>
          <a:ln w="2751" cap="flat">
            <a:noFill/>
            <a:prstDash val="solid"/>
            <a:miter/>
          </a:ln>
        </p:spPr>
        <p:txBody>
          <a:bodyPr rtlCol="0" anchor="ctr"/>
          <a:lstStyle/>
          <a:p>
            <a:endParaRPr lang="en-GB"/>
          </a:p>
        </p:txBody>
      </p:sp>
      <p:sp>
        <p:nvSpPr>
          <p:cNvPr id="15" name="Title 14">
            <a:extLst>
              <a:ext uri="{FF2B5EF4-FFF2-40B4-BE49-F238E27FC236}">
                <a16:creationId xmlns:a16="http://schemas.microsoft.com/office/drawing/2014/main" id="{79AF1050-76A7-09A2-8841-694C179A157D}"/>
              </a:ext>
            </a:extLst>
          </p:cNvPr>
          <p:cNvSpPr>
            <a:spLocks noGrp="1"/>
          </p:cNvSpPr>
          <p:nvPr>
            <p:ph type="title"/>
          </p:nvPr>
        </p:nvSpPr>
        <p:spPr>
          <a:xfrm>
            <a:off x="5994399" y="2692480"/>
            <a:ext cx="6197601" cy="4165520"/>
          </a:xfrm>
          <a:custGeom>
            <a:avLst/>
            <a:gdLst>
              <a:gd name="connsiteX0" fmla="*/ 3257881 w 6197601"/>
              <a:gd name="connsiteY0" fmla="*/ 0 h 4165520"/>
              <a:gd name="connsiteX1" fmla="*/ 6122553 w 6197601"/>
              <a:gd name="connsiteY1" fmla="*/ 1704981 h 4165520"/>
              <a:gd name="connsiteX2" fmla="*/ 6197601 w 6197601"/>
              <a:gd name="connsiteY2" fmla="*/ 1860771 h 4165520"/>
              <a:gd name="connsiteX3" fmla="*/ 6197601 w 6197601"/>
              <a:gd name="connsiteY3" fmla="*/ 4165520 h 4165520"/>
              <a:gd name="connsiteX4" fmla="*/ 129101 w 6197601"/>
              <a:gd name="connsiteY4" fmla="*/ 4165520 h 4165520"/>
              <a:gd name="connsiteX5" fmla="*/ 102566 w 6197601"/>
              <a:gd name="connsiteY5" fmla="*/ 4072075 h 4165520"/>
              <a:gd name="connsiteX6" fmla="*/ 0 w 6197601"/>
              <a:gd name="connsiteY6" fmla="*/ 3257880 h 4165520"/>
              <a:gd name="connsiteX7" fmla="*/ 3257881 w 6197601"/>
              <a:gd name="connsiteY7" fmla="*/ 0 h 41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7601" h="4165520">
                <a:moveTo>
                  <a:pt x="3257881" y="0"/>
                </a:moveTo>
                <a:cubicBezTo>
                  <a:pt x="4494883" y="0"/>
                  <a:pt x="5570865" y="689418"/>
                  <a:pt x="6122553" y="1704981"/>
                </a:cubicBezTo>
                <a:lnTo>
                  <a:pt x="6197601" y="1860771"/>
                </a:lnTo>
                <a:lnTo>
                  <a:pt x="6197601" y="4165520"/>
                </a:lnTo>
                <a:lnTo>
                  <a:pt x="129101" y="4165520"/>
                </a:lnTo>
                <a:lnTo>
                  <a:pt x="102566" y="4072075"/>
                </a:lnTo>
                <a:cubicBezTo>
                  <a:pt x="35610" y="3811837"/>
                  <a:pt x="0" y="3539017"/>
                  <a:pt x="0" y="3257880"/>
                </a:cubicBezTo>
                <a:cubicBezTo>
                  <a:pt x="0" y="1458602"/>
                  <a:pt x="1458603" y="0"/>
                  <a:pt x="3257881" y="0"/>
                </a:cubicBezTo>
                <a:close/>
              </a:path>
            </a:pathLst>
          </a:custGeom>
          <a:solidFill>
            <a:schemeClr val="bg1"/>
          </a:solidFill>
        </p:spPr>
        <p:txBody>
          <a:bodyPr wrap="square" lIns="936000" tIns="504000" rIns="576000" anchor="ctr">
            <a:noAutofit/>
          </a:bodyPr>
          <a:lstStyle>
            <a:lvl1pPr>
              <a:defRPr sz="4400">
                <a:solidFill>
                  <a:schemeClr val="accent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69BEE240-B3FD-7C2E-8B47-8AD7EC041FDE}"/>
              </a:ext>
            </a:extLst>
          </p:cNvPr>
          <p:cNvSpPr>
            <a:spLocks noGrp="1"/>
          </p:cNvSpPr>
          <p:nvPr>
            <p:ph type="dt" sz="half" idx="10"/>
          </p:nvPr>
        </p:nvSpPr>
        <p:spPr/>
        <p:txBody>
          <a:bodyPr/>
          <a:lstStyle/>
          <a:p>
            <a:fld id="{54759970-0F33-4150-94A9-C185DF4A6350}" type="datetime4">
              <a:rPr lang="en-GB" smtClean="0"/>
              <a:t>16 September 2024</a:t>
            </a:fld>
            <a:endParaRPr lang="en-GB" dirty="0"/>
          </a:p>
        </p:txBody>
      </p:sp>
      <p:sp>
        <p:nvSpPr>
          <p:cNvPr id="6" name="Footer Placeholder 5">
            <a:extLst>
              <a:ext uri="{FF2B5EF4-FFF2-40B4-BE49-F238E27FC236}">
                <a16:creationId xmlns:a16="http://schemas.microsoft.com/office/drawing/2014/main" id="{BD2FCAB8-A50F-1159-381C-CE0D8D0D76F5}"/>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10" name="Slide Number Placeholder 9">
            <a:extLst>
              <a:ext uri="{FF2B5EF4-FFF2-40B4-BE49-F238E27FC236}">
                <a16:creationId xmlns:a16="http://schemas.microsoft.com/office/drawing/2014/main" id="{2C0D1DE5-4DA0-8335-8DCC-433755B1505D}"/>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16" name="Content Placeholder 2">
            <a:extLst>
              <a:ext uri="{FF2B5EF4-FFF2-40B4-BE49-F238E27FC236}">
                <a16:creationId xmlns:a16="http://schemas.microsoft.com/office/drawing/2014/main" id="{F19E3544-4B97-1D43-4534-E92D4668D3E4}"/>
              </a:ext>
            </a:extLst>
          </p:cNvPr>
          <p:cNvSpPr>
            <a:spLocks noGrp="1"/>
          </p:cNvSpPr>
          <p:nvPr>
            <p:ph idx="1" hasCustomPrompt="1"/>
          </p:nvPr>
        </p:nvSpPr>
        <p:spPr>
          <a:xfrm>
            <a:off x="5435744" y="892912"/>
            <a:ext cx="3198695" cy="3198695"/>
          </a:xfrm>
          <a:prstGeom prst="ellipse">
            <a:avLst/>
          </a:prstGeom>
          <a:solidFill>
            <a:schemeClr val="accent2"/>
          </a:solidFill>
        </p:spPr>
        <p:txBody>
          <a:bodyPr anchor="ctr">
            <a:normAutofit/>
          </a:bodyPr>
          <a:lstStyle>
            <a:lvl1pPr marL="0" indent="0" algn="ctr">
              <a:spcBef>
                <a:spcPts val="0"/>
              </a:spcBef>
              <a:spcAft>
                <a:spcPts val="0"/>
              </a:spcAft>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Your content here</a:t>
            </a:r>
            <a:endParaRPr lang="en-GB" dirty="0"/>
          </a:p>
        </p:txBody>
      </p:sp>
    </p:spTree>
    <p:extLst>
      <p:ext uri="{BB962C8B-B14F-4D97-AF65-F5344CB8AC3E}">
        <p14:creationId xmlns:p14="http://schemas.microsoft.com/office/powerpoint/2010/main" val="357328507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block with image reverse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B36E407-010F-23C1-85B5-73F9207A9FDE}"/>
              </a:ext>
            </a:extLst>
          </p:cNvPr>
          <p:cNvSpPr/>
          <p:nvPr userDrawn="1"/>
        </p:nvSpPr>
        <p:spPr>
          <a:xfrm flipH="1" flipV="1">
            <a:off x="4893447" y="1016001"/>
            <a:ext cx="7298553" cy="5841999"/>
          </a:xfrm>
          <a:custGeom>
            <a:avLst/>
            <a:gdLst>
              <a:gd name="connsiteX0" fmla="*/ 0 w 7298553"/>
              <a:gd name="connsiteY0" fmla="*/ 0 h 5841999"/>
              <a:gd name="connsiteX1" fmla="*/ 7117493 w 7298553"/>
              <a:gd name="connsiteY1" fmla="*/ 0 h 5841999"/>
              <a:gd name="connsiteX2" fmla="*/ 7154707 w 7298553"/>
              <a:gd name="connsiteY2" fmla="*/ 131054 h 5841999"/>
              <a:gd name="connsiteX3" fmla="*/ 7298553 w 7298553"/>
              <a:gd name="connsiteY3" fmla="*/ 1272934 h 5841999"/>
              <a:gd name="connsiteX4" fmla="*/ 2729486 w 7298553"/>
              <a:gd name="connsiteY4" fmla="*/ 5841999 h 5841999"/>
              <a:gd name="connsiteX5" fmla="*/ 106954 w 7298553"/>
              <a:gd name="connsiteY5" fmla="*/ 5014890 h 5841999"/>
              <a:gd name="connsiteX6" fmla="*/ 0 w 7298553"/>
              <a:gd name="connsiteY6" fmla="*/ 4934407 h 584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8553" h="5841999">
                <a:moveTo>
                  <a:pt x="0" y="0"/>
                </a:moveTo>
                <a:lnTo>
                  <a:pt x="7117493" y="0"/>
                </a:lnTo>
                <a:lnTo>
                  <a:pt x="7154707" y="131054"/>
                </a:lnTo>
                <a:cubicBezTo>
                  <a:pt x="7248611" y="496027"/>
                  <a:pt x="7298553" y="878649"/>
                  <a:pt x="7298553" y="1272934"/>
                </a:cubicBezTo>
                <a:cubicBezTo>
                  <a:pt x="7298553" y="3796359"/>
                  <a:pt x="5252912" y="5841999"/>
                  <a:pt x="2729486" y="5841999"/>
                </a:cubicBezTo>
                <a:cubicBezTo>
                  <a:pt x="1753630" y="5841999"/>
                  <a:pt x="849227" y="5536071"/>
                  <a:pt x="106954" y="5014890"/>
                </a:cubicBezTo>
                <a:lnTo>
                  <a:pt x="0" y="4934407"/>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a:xfrm>
            <a:off x="6495186" y="2175298"/>
            <a:ext cx="5014868" cy="1253702"/>
          </a:xfrm>
        </p:spPr>
        <p:txBody>
          <a:bodyPr anchor="b"/>
          <a:lstStyle>
            <a:lvl1pPr>
              <a:defRPr>
                <a:solidFill>
                  <a:schemeClr val="bg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8ED078-7907-47C8-B611-803B87EC1F9A}"/>
              </a:ext>
            </a:extLst>
          </p:cNvPr>
          <p:cNvSpPr>
            <a:spLocks noGrp="1"/>
          </p:cNvSpPr>
          <p:nvPr>
            <p:ph idx="1"/>
          </p:nvPr>
        </p:nvSpPr>
        <p:spPr>
          <a:xfrm>
            <a:off x="6495185" y="3657946"/>
            <a:ext cx="5014868" cy="2520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Picture Placeholder 5">
            <a:extLst>
              <a:ext uri="{FF2B5EF4-FFF2-40B4-BE49-F238E27FC236}">
                <a16:creationId xmlns:a16="http://schemas.microsoft.com/office/drawing/2014/main" id="{5AEE7DD6-B616-4195-98A6-F93324D255B4}"/>
              </a:ext>
            </a:extLst>
          </p:cNvPr>
          <p:cNvSpPr>
            <a:spLocks noGrp="1"/>
          </p:cNvSpPr>
          <p:nvPr>
            <p:ph type="pic" sz="quarter" idx="13" hasCustomPrompt="1"/>
          </p:nvPr>
        </p:nvSpPr>
        <p:spPr>
          <a:xfrm>
            <a:off x="529589" y="701353"/>
            <a:ext cx="5455293" cy="5455293"/>
          </a:xfrm>
          <a:prstGeom prst="ellipse">
            <a:avLst/>
          </a:prstGeom>
        </p:spPr>
        <p:txBody>
          <a:bodyPr anchor="t"/>
          <a:lstStyle>
            <a:lvl1pPr marL="0" indent="0" algn="ctr">
              <a:buNone/>
              <a:defRPr/>
            </a:lvl1pPr>
          </a:lstStyle>
          <a:p>
            <a:r>
              <a:rPr lang="en-GB" dirty="0"/>
              <a:t>Click icon to add image</a:t>
            </a:r>
          </a:p>
        </p:txBody>
      </p:sp>
      <p:sp>
        <p:nvSpPr>
          <p:cNvPr id="4" name="Date Placeholder 3">
            <a:extLst>
              <a:ext uri="{FF2B5EF4-FFF2-40B4-BE49-F238E27FC236}">
                <a16:creationId xmlns:a16="http://schemas.microsoft.com/office/drawing/2014/main" id="{C095EF82-CF55-7E6D-0987-B86C148C3E50}"/>
              </a:ext>
            </a:extLst>
          </p:cNvPr>
          <p:cNvSpPr>
            <a:spLocks noGrp="1"/>
          </p:cNvSpPr>
          <p:nvPr>
            <p:ph type="dt" sz="half" idx="14"/>
          </p:nvPr>
        </p:nvSpPr>
        <p:spPr/>
        <p:txBody>
          <a:bodyPr/>
          <a:lstStyle/>
          <a:p>
            <a:fld id="{1E0C3E3E-8B4A-4462-A501-F4300DF629C5}" type="datetime4">
              <a:rPr lang="en-GB" smtClean="0"/>
              <a:t>16 September 2024</a:t>
            </a:fld>
            <a:endParaRPr lang="en-GB" dirty="0"/>
          </a:p>
        </p:txBody>
      </p:sp>
      <p:sp>
        <p:nvSpPr>
          <p:cNvPr id="5" name="Footer Placeholder 4">
            <a:extLst>
              <a:ext uri="{FF2B5EF4-FFF2-40B4-BE49-F238E27FC236}">
                <a16:creationId xmlns:a16="http://schemas.microsoft.com/office/drawing/2014/main" id="{81FB169D-0D5E-FD6A-F478-E51C372EAE28}"/>
              </a:ext>
            </a:extLst>
          </p:cNvPr>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0" name="Slide Number Placeholder 9">
            <a:extLst>
              <a:ext uri="{FF2B5EF4-FFF2-40B4-BE49-F238E27FC236}">
                <a16:creationId xmlns:a16="http://schemas.microsoft.com/office/drawing/2014/main" id="{399DBDE8-FB58-F402-C64C-AF1B9EA84230}"/>
              </a:ext>
            </a:extLst>
          </p:cNvPr>
          <p:cNvSpPr>
            <a:spLocks noGrp="1"/>
          </p:cNvSpPr>
          <p:nvPr>
            <p:ph type="sldNum" sz="quarter" idx="16"/>
          </p:nvPr>
        </p:nvSpPr>
        <p:spPr/>
        <p:txBody>
          <a:bodyPr/>
          <a:lstStyle/>
          <a:p>
            <a:fld id="{A4F7B0B9-D3BE-446D-9B00-A6C10F9707DD}" type="slidenum">
              <a:rPr lang="en-GB" smtClean="0"/>
              <a:pPr/>
              <a:t>‹#›</a:t>
            </a:fld>
            <a:endParaRPr lang="en-GB" dirty="0"/>
          </a:p>
        </p:txBody>
      </p:sp>
      <p:sp>
        <p:nvSpPr>
          <p:cNvPr id="8" name="Freeform: Shape 7">
            <a:extLst>
              <a:ext uri="{FF2B5EF4-FFF2-40B4-BE49-F238E27FC236}">
                <a16:creationId xmlns:a16="http://schemas.microsoft.com/office/drawing/2014/main" id="{D8699FBF-68AF-DAFF-2557-CC8197BE0382}"/>
              </a:ext>
            </a:extLst>
          </p:cNvPr>
          <p:cNvSpPr/>
          <p:nvPr userDrawn="1"/>
        </p:nvSpPr>
        <p:spPr>
          <a:xfrm>
            <a:off x="7271727" y="491080"/>
            <a:ext cx="1104504" cy="1104569"/>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rgbClr val="C81B52"/>
          </a:solidFill>
          <a:ln w="2751" cap="flat">
            <a:noFill/>
            <a:prstDash val="solid"/>
            <a:miter/>
          </a:ln>
        </p:spPr>
        <p:txBody>
          <a:bodyPr rtlCol="0" anchor="ctr"/>
          <a:lstStyle/>
          <a:p>
            <a:endParaRPr lang="en-GB"/>
          </a:p>
        </p:txBody>
      </p:sp>
    </p:spTree>
    <p:extLst>
      <p:ext uri="{BB962C8B-B14F-4D97-AF65-F5344CB8AC3E}">
        <p14:creationId xmlns:p14="http://schemas.microsoft.com/office/powerpoint/2010/main" val="103151388"/>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 x content boxes - 1 row">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E88A16-B00F-1446-43F7-2F4BBFF17BCC}"/>
              </a:ext>
            </a:extLst>
          </p:cNvPr>
          <p:cNvSpPr>
            <a:spLocks noGrp="1"/>
          </p:cNvSpPr>
          <p:nvPr>
            <p:ph type="body" sz="quarter" idx="13" hasCustomPrompt="1"/>
          </p:nvPr>
        </p:nvSpPr>
        <p:spPr>
          <a:xfrm>
            <a:off x="504282" y="1414960"/>
            <a:ext cx="2563584" cy="685165"/>
          </a:xfrm>
          <a:solidFill>
            <a:schemeClr val="accent1"/>
          </a:solidFill>
        </p:spPr>
        <p:txBody>
          <a:bodyPr lIns="180000" tIns="72000" rIns="180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One Title</a:t>
            </a:r>
            <a:endParaRPr lang="en-GB" dirty="0"/>
          </a:p>
        </p:txBody>
      </p:sp>
      <p:sp>
        <p:nvSpPr>
          <p:cNvPr id="11" name="Text Placeholder 10">
            <a:extLst>
              <a:ext uri="{FF2B5EF4-FFF2-40B4-BE49-F238E27FC236}">
                <a16:creationId xmlns:a16="http://schemas.microsoft.com/office/drawing/2014/main" id="{3F0C55C3-E35D-DA77-AF99-DED34EE8A2DD}"/>
              </a:ext>
            </a:extLst>
          </p:cNvPr>
          <p:cNvSpPr>
            <a:spLocks noGrp="1"/>
          </p:cNvSpPr>
          <p:nvPr>
            <p:ph type="body" sz="quarter" idx="14"/>
          </p:nvPr>
        </p:nvSpPr>
        <p:spPr>
          <a:xfrm>
            <a:off x="504298" y="2100126"/>
            <a:ext cx="2563904" cy="3981360"/>
          </a:xfrm>
          <a:solidFill>
            <a:schemeClr val="accent1"/>
          </a:solidFill>
        </p:spPr>
        <p:txBody>
          <a:bodyPr lIns="180000" tIns="180000" rIns="180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a:extLst>
              <a:ext uri="{FF2B5EF4-FFF2-40B4-BE49-F238E27FC236}">
                <a16:creationId xmlns:a16="http://schemas.microsoft.com/office/drawing/2014/main" id="{01E96F96-F1F2-630D-5D02-62795646C7B3}"/>
              </a:ext>
            </a:extLst>
          </p:cNvPr>
          <p:cNvSpPr>
            <a:spLocks noGrp="1"/>
          </p:cNvSpPr>
          <p:nvPr>
            <p:ph type="title"/>
          </p:nvPr>
        </p:nvSpPr>
        <p:spPr/>
        <p:txBody>
          <a:bodyPr/>
          <a:lstStyle/>
          <a:p>
            <a:r>
              <a:rPr lang="en-US"/>
              <a:t>Click to edit Master title style</a:t>
            </a:r>
            <a:endParaRPr lang="en-GB"/>
          </a:p>
        </p:txBody>
      </p:sp>
      <p:sp>
        <p:nvSpPr>
          <p:cNvPr id="5" name="Date Placeholder 4">
            <a:extLst>
              <a:ext uri="{FF2B5EF4-FFF2-40B4-BE49-F238E27FC236}">
                <a16:creationId xmlns:a16="http://schemas.microsoft.com/office/drawing/2014/main" id="{5E759112-23EA-2725-69FD-D386A0E61AAE}"/>
              </a:ext>
            </a:extLst>
          </p:cNvPr>
          <p:cNvSpPr>
            <a:spLocks noGrp="1"/>
          </p:cNvSpPr>
          <p:nvPr>
            <p:ph type="dt" sz="half" idx="19"/>
          </p:nvPr>
        </p:nvSpPr>
        <p:spPr/>
        <p:txBody>
          <a:bodyPr/>
          <a:lstStyle/>
          <a:p>
            <a:fld id="{54759970-0F33-4150-94A9-C185DF4A6350}" type="datetime4">
              <a:rPr lang="en-GB" smtClean="0"/>
              <a:t>16 September 2024</a:t>
            </a:fld>
            <a:endParaRPr lang="en-GB" dirty="0"/>
          </a:p>
        </p:txBody>
      </p:sp>
      <p:sp>
        <p:nvSpPr>
          <p:cNvPr id="10" name="Footer Placeholder 9">
            <a:extLst>
              <a:ext uri="{FF2B5EF4-FFF2-40B4-BE49-F238E27FC236}">
                <a16:creationId xmlns:a16="http://schemas.microsoft.com/office/drawing/2014/main" id="{5CC7052E-57CD-A3D0-0F3F-47F16DAC81FF}"/>
              </a:ext>
            </a:extLst>
          </p:cNvPr>
          <p:cNvSpPr>
            <a:spLocks noGrp="1"/>
          </p:cNvSpPr>
          <p:nvPr>
            <p:ph type="ftr" sz="quarter" idx="20"/>
          </p:nvPr>
        </p:nvSpPr>
        <p:spPr/>
        <p:txBody>
          <a:bodyPr/>
          <a:lstStyle/>
          <a:p>
            <a:r>
              <a:rPr lang="en-GB"/>
              <a:t>Edit footer and slide settings by going to the Insert tab &gt; Header and Footer</a:t>
            </a:r>
            <a:endParaRPr lang="en-GB" dirty="0"/>
          </a:p>
        </p:txBody>
      </p:sp>
      <p:sp>
        <p:nvSpPr>
          <p:cNvPr id="16" name="Slide Number Placeholder 15">
            <a:extLst>
              <a:ext uri="{FF2B5EF4-FFF2-40B4-BE49-F238E27FC236}">
                <a16:creationId xmlns:a16="http://schemas.microsoft.com/office/drawing/2014/main" id="{BBE58669-F727-BC98-3529-AC8C93255712}"/>
              </a:ext>
            </a:extLst>
          </p:cNvPr>
          <p:cNvSpPr>
            <a:spLocks noGrp="1"/>
          </p:cNvSpPr>
          <p:nvPr>
            <p:ph type="sldNum" sz="quarter" idx="21"/>
          </p:nvPr>
        </p:nvSpPr>
        <p:spPr/>
        <p:txBody>
          <a:bodyPr/>
          <a:lstStyle/>
          <a:p>
            <a:fld id="{A4F7B0B9-D3BE-446D-9B00-A6C10F9707DD}" type="slidenum">
              <a:rPr lang="en-GB" smtClean="0"/>
              <a:pPr/>
              <a:t>‹#›</a:t>
            </a:fld>
            <a:endParaRPr lang="en-GB" dirty="0"/>
          </a:p>
        </p:txBody>
      </p:sp>
      <p:sp>
        <p:nvSpPr>
          <p:cNvPr id="17" name="Text Placeholder 5">
            <a:extLst>
              <a:ext uri="{FF2B5EF4-FFF2-40B4-BE49-F238E27FC236}">
                <a16:creationId xmlns:a16="http://schemas.microsoft.com/office/drawing/2014/main" id="{97C5D957-373A-87D5-B04E-66B9C9E94726}"/>
              </a:ext>
            </a:extLst>
          </p:cNvPr>
          <p:cNvSpPr>
            <a:spLocks noGrp="1"/>
          </p:cNvSpPr>
          <p:nvPr>
            <p:ph type="body" sz="quarter" idx="22" hasCustomPrompt="1"/>
          </p:nvPr>
        </p:nvSpPr>
        <p:spPr>
          <a:xfrm>
            <a:off x="3377449" y="1414960"/>
            <a:ext cx="2563584" cy="685165"/>
          </a:xfrm>
          <a:solidFill>
            <a:schemeClr val="accent2">
              <a:lumMod val="60000"/>
              <a:lumOff val="40000"/>
            </a:schemeClr>
          </a:solidFill>
        </p:spPr>
        <p:txBody>
          <a:bodyPr lIns="180000" tIns="72000" rIns="180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Two Title</a:t>
            </a:r>
            <a:endParaRPr lang="en-GB" dirty="0"/>
          </a:p>
        </p:txBody>
      </p:sp>
      <p:sp>
        <p:nvSpPr>
          <p:cNvPr id="18" name="Text Placeholder 10">
            <a:extLst>
              <a:ext uri="{FF2B5EF4-FFF2-40B4-BE49-F238E27FC236}">
                <a16:creationId xmlns:a16="http://schemas.microsoft.com/office/drawing/2014/main" id="{D58D61BE-FDBF-6D41-4909-C3ACF48961E3}"/>
              </a:ext>
            </a:extLst>
          </p:cNvPr>
          <p:cNvSpPr>
            <a:spLocks noGrp="1"/>
          </p:cNvSpPr>
          <p:nvPr>
            <p:ph type="body" sz="quarter" idx="23"/>
          </p:nvPr>
        </p:nvSpPr>
        <p:spPr>
          <a:xfrm>
            <a:off x="3377465" y="2100126"/>
            <a:ext cx="2563904" cy="3981360"/>
          </a:xfrm>
          <a:solidFill>
            <a:schemeClr val="accent2">
              <a:lumMod val="60000"/>
              <a:lumOff val="40000"/>
            </a:schemeClr>
          </a:solidFill>
        </p:spPr>
        <p:txBody>
          <a:bodyPr lIns="180000" tIns="180000" rIns="180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5">
            <a:extLst>
              <a:ext uri="{FF2B5EF4-FFF2-40B4-BE49-F238E27FC236}">
                <a16:creationId xmlns:a16="http://schemas.microsoft.com/office/drawing/2014/main" id="{E7D937DE-00C8-05C4-1490-6965D8C54E10}"/>
              </a:ext>
            </a:extLst>
          </p:cNvPr>
          <p:cNvSpPr>
            <a:spLocks noGrp="1"/>
          </p:cNvSpPr>
          <p:nvPr>
            <p:ph type="body" sz="quarter" idx="24" hasCustomPrompt="1"/>
          </p:nvPr>
        </p:nvSpPr>
        <p:spPr>
          <a:xfrm>
            <a:off x="6250616" y="1414960"/>
            <a:ext cx="2563584" cy="685165"/>
          </a:xfrm>
          <a:solidFill>
            <a:schemeClr val="accent3"/>
          </a:solidFill>
        </p:spPr>
        <p:txBody>
          <a:bodyPr lIns="180000" tIns="72000" rIns="180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Three Title</a:t>
            </a:r>
            <a:endParaRPr lang="en-GB" dirty="0"/>
          </a:p>
        </p:txBody>
      </p:sp>
      <p:sp>
        <p:nvSpPr>
          <p:cNvPr id="20" name="Text Placeholder 10">
            <a:extLst>
              <a:ext uri="{FF2B5EF4-FFF2-40B4-BE49-F238E27FC236}">
                <a16:creationId xmlns:a16="http://schemas.microsoft.com/office/drawing/2014/main" id="{8A021661-4C28-09BC-7488-434DB234D0CA}"/>
              </a:ext>
            </a:extLst>
          </p:cNvPr>
          <p:cNvSpPr>
            <a:spLocks noGrp="1"/>
          </p:cNvSpPr>
          <p:nvPr>
            <p:ph type="body" sz="quarter" idx="25"/>
          </p:nvPr>
        </p:nvSpPr>
        <p:spPr>
          <a:xfrm>
            <a:off x="6250632" y="2100126"/>
            <a:ext cx="2563904" cy="3981360"/>
          </a:xfrm>
          <a:solidFill>
            <a:schemeClr val="accent3"/>
          </a:solidFill>
        </p:spPr>
        <p:txBody>
          <a:bodyPr lIns="180000" tIns="180000" rIns="180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1" name="Text Placeholder 5">
            <a:extLst>
              <a:ext uri="{FF2B5EF4-FFF2-40B4-BE49-F238E27FC236}">
                <a16:creationId xmlns:a16="http://schemas.microsoft.com/office/drawing/2014/main" id="{B0BBA099-5144-43E3-2F4A-3A7265E1E4E9}"/>
              </a:ext>
            </a:extLst>
          </p:cNvPr>
          <p:cNvSpPr>
            <a:spLocks noGrp="1"/>
          </p:cNvSpPr>
          <p:nvPr>
            <p:ph type="body" sz="quarter" idx="26" hasCustomPrompt="1"/>
          </p:nvPr>
        </p:nvSpPr>
        <p:spPr>
          <a:xfrm>
            <a:off x="9123782" y="1414960"/>
            <a:ext cx="2563584" cy="685165"/>
          </a:xfrm>
          <a:solidFill>
            <a:schemeClr val="tx2"/>
          </a:solidFill>
        </p:spPr>
        <p:txBody>
          <a:bodyPr lIns="180000" tIns="72000" rIns="180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Four Title</a:t>
            </a:r>
            <a:endParaRPr lang="en-GB" dirty="0"/>
          </a:p>
        </p:txBody>
      </p:sp>
      <p:sp>
        <p:nvSpPr>
          <p:cNvPr id="22" name="Text Placeholder 10">
            <a:extLst>
              <a:ext uri="{FF2B5EF4-FFF2-40B4-BE49-F238E27FC236}">
                <a16:creationId xmlns:a16="http://schemas.microsoft.com/office/drawing/2014/main" id="{394CF562-4A43-FDFF-827F-1C3B3DC4602F}"/>
              </a:ext>
            </a:extLst>
          </p:cNvPr>
          <p:cNvSpPr>
            <a:spLocks noGrp="1"/>
          </p:cNvSpPr>
          <p:nvPr>
            <p:ph type="body" sz="quarter" idx="27"/>
          </p:nvPr>
        </p:nvSpPr>
        <p:spPr>
          <a:xfrm>
            <a:off x="9123798" y="2100126"/>
            <a:ext cx="2563904" cy="3981360"/>
          </a:xfrm>
          <a:solidFill>
            <a:schemeClr val="tx2"/>
          </a:solidFill>
        </p:spPr>
        <p:txBody>
          <a:bodyPr lIns="180000" tIns="180000" rIns="180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25726991"/>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 x content boxes - 2 row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E96F96-F1F2-630D-5D02-62795646C7B3}"/>
              </a:ext>
            </a:extLst>
          </p:cNvPr>
          <p:cNvSpPr>
            <a:spLocks noGrp="1"/>
          </p:cNvSpPr>
          <p:nvPr>
            <p:ph type="title"/>
          </p:nvPr>
        </p:nvSpPr>
        <p:spPr/>
        <p:txBody>
          <a:bodyPr/>
          <a:lstStyle/>
          <a:p>
            <a:r>
              <a:rPr lang="en-US"/>
              <a:t>Click to edit Master title style</a:t>
            </a:r>
            <a:endParaRPr lang="en-GB"/>
          </a:p>
        </p:txBody>
      </p:sp>
      <p:sp>
        <p:nvSpPr>
          <p:cNvPr id="5" name="Date Placeholder 4">
            <a:extLst>
              <a:ext uri="{FF2B5EF4-FFF2-40B4-BE49-F238E27FC236}">
                <a16:creationId xmlns:a16="http://schemas.microsoft.com/office/drawing/2014/main" id="{5E759112-23EA-2725-69FD-D386A0E61AAE}"/>
              </a:ext>
            </a:extLst>
          </p:cNvPr>
          <p:cNvSpPr>
            <a:spLocks noGrp="1"/>
          </p:cNvSpPr>
          <p:nvPr>
            <p:ph type="dt" sz="half" idx="19"/>
          </p:nvPr>
        </p:nvSpPr>
        <p:spPr/>
        <p:txBody>
          <a:bodyPr/>
          <a:lstStyle/>
          <a:p>
            <a:fld id="{54759970-0F33-4150-94A9-C185DF4A6350}" type="datetime4">
              <a:rPr lang="en-GB" smtClean="0"/>
              <a:t>16 September 2024</a:t>
            </a:fld>
            <a:endParaRPr lang="en-GB" dirty="0"/>
          </a:p>
        </p:txBody>
      </p:sp>
      <p:sp>
        <p:nvSpPr>
          <p:cNvPr id="10" name="Footer Placeholder 9">
            <a:extLst>
              <a:ext uri="{FF2B5EF4-FFF2-40B4-BE49-F238E27FC236}">
                <a16:creationId xmlns:a16="http://schemas.microsoft.com/office/drawing/2014/main" id="{5CC7052E-57CD-A3D0-0F3F-47F16DAC81FF}"/>
              </a:ext>
            </a:extLst>
          </p:cNvPr>
          <p:cNvSpPr>
            <a:spLocks noGrp="1"/>
          </p:cNvSpPr>
          <p:nvPr>
            <p:ph type="ftr" sz="quarter" idx="20"/>
          </p:nvPr>
        </p:nvSpPr>
        <p:spPr/>
        <p:txBody>
          <a:bodyPr/>
          <a:lstStyle/>
          <a:p>
            <a:r>
              <a:rPr lang="en-GB"/>
              <a:t>Edit footer and slide settings by going to the Insert tab &gt; Header and Footer</a:t>
            </a:r>
            <a:endParaRPr lang="en-GB" dirty="0"/>
          </a:p>
        </p:txBody>
      </p:sp>
      <p:sp>
        <p:nvSpPr>
          <p:cNvPr id="16" name="Slide Number Placeholder 15">
            <a:extLst>
              <a:ext uri="{FF2B5EF4-FFF2-40B4-BE49-F238E27FC236}">
                <a16:creationId xmlns:a16="http://schemas.microsoft.com/office/drawing/2014/main" id="{BBE58669-F727-BC98-3529-AC8C93255712}"/>
              </a:ext>
            </a:extLst>
          </p:cNvPr>
          <p:cNvSpPr>
            <a:spLocks noGrp="1"/>
          </p:cNvSpPr>
          <p:nvPr>
            <p:ph type="sldNum" sz="quarter" idx="21"/>
          </p:nvPr>
        </p:nvSpPr>
        <p:spPr/>
        <p:txBody>
          <a:bodyPr/>
          <a:lstStyle/>
          <a:p>
            <a:fld id="{A4F7B0B9-D3BE-446D-9B00-A6C10F9707DD}" type="slidenum">
              <a:rPr lang="en-GB" smtClean="0"/>
              <a:pPr/>
              <a:t>‹#›</a:t>
            </a:fld>
            <a:endParaRPr lang="en-GB" dirty="0"/>
          </a:p>
        </p:txBody>
      </p:sp>
      <p:sp>
        <p:nvSpPr>
          <p:cNvPr id="2" name="Text Placeholder 5">
            <a:extLst>
              <a:ext uri="{FF2B5EF4-FFF2-40B4-BE49-F238E27FC236}">
                <a16:creationId xmlns:a16="http://schemas.microsoft.com/office/drawing/2014/main" id="{02CC945A-F16E-92F3-E507-384EA109A275}"/>
              </a:ext>
            </a:extLst>
          </p:cNvPr>
          <p:cNvSpPr>
            <a:spLocks noGrp="1"/>
          </p:cNvSpPr>
          <p:nvPr>
            <p:ph type="body" sz="quarter" idx="13" hasCustomPrompt="1"/>
          </p:nvPr>
        </p:nvSpPr>
        <p:spPr>
          <a:xfrm>
            <a:off x="504281" y="1414960"/>
            <a:ext cx="5490113" cy="685165"/>
          </a:xfrm>
          <a:solidFill>
            <a:schemeClr val="accent1"/>
          </a:solidFill>
        </p:spPr>
        <p:txBody>
          <a:bodyPr lIns="288000" tIns="72000" rIns="288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One Title</a:t>
            </a:r>
            <a:endParaRPr lang="en-GB" dirty="0"/>
          </a:p>
        </p:txBody>
      </p:sp>
      <p:sp>
        <p:nvSpPr>
          <p:cNvPr id="4" name="Text Placeholder 10">
            <a:extLst>
              <a:ext uri="{FF2B5EF4-FFF2-40B4-BE49-F238E27FC236}">
                <a16:creationId xmlns:a16="http://schemas.microsoft.com/office/drawing/2014/main" id="{3DE6CFE4-7B8C-0378-8343-13C152213592}"/>
              </a:ext>
            </a:extLst>
          </p:cNvPr>
          <p:cNvSpPr>
            <a:spLocks noGrp="1"/>
          </p:cNvSpPr>
          <p:nvPr>
            <p:ph type="body" sz="quarter" idx="14"/>
          </p:nvPr>
        </p:nvSpPr>
        <p:spPr>
          <a:xfrm>
            <a:off x="504177" y="2100126"/>
            <a:ext cx="5490800" cy="1586503"/>
          </a:xfrm>
          <a:solidFill>
            <a:schemeClr val="accent1"/>
          </a:solidFill>
        </p:spPr>
        <p:txBody>
          <a:bodyPr lIns="288000" tIns="180000" rIns="288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a:extLst>
              <a:ext uri="{FF2B5EF4-FFF2-40B4-BE49-F238E27FC236}">
                <a16:creationId xmlns:a16="http://schemas.microsoft.com/office/drawing/2014/main" id="{1047D1F4-5297-7F5C-2077-9DDAB8A6CF11}"/>
              </a:ext>
            </a:extLst>
          </p:cNvPr>
          <p:cNvSpPr>
            <a:spLocks noGrp="1"/>
          </p:cNvSpPr>
          <p:nvPr>
            <p:ph type="body" sz="quarter" idx="15" hasCustomPrompt="1"/>
          </p:nvPr>
        </p:nvSpPr>
        <p:spPr>
          <a:xfrm>
            <a:off x="6197129" y="1414960"/>
            <a:ext cx="5490113" cy="685165"/>
          </a:xfrm>
          <a:solidFill>
            <a:schemeClr val="accent2">
              <a:lumMod val="60000"/>
              <a:lumOff val="40000"/>
            </a:schemeClr>
          </a:solidFill>
        </p:spPr>
        <p:txBody>
          <a:bodyPr lIns="288000" tIns="72000" rIns="288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Two Title</a:t>
            </a:r>
            <a:endParaRPr lang="en-GB" dirty="0"/>
          </a:p>
        </p:txBody>
      </p:sp>
      <p:sp>
        <p:nvSpPr>
          <p:cNvPr id="8" name="Text Placeholder 10">
            <a:extLst>
              <a:ext uri="{FF2B5EF4-FFF2-40B4-BE49-F238E27FC236}">
                <a16:creationId xmlns:a16="http://schemas.microsoft.com/office/drawing/2014/main" id="{E687FB5F-6104-3667-26D6-D05B5C2F0DB6}"/>
              </a:ext>
            </a:extLst>
          </p:cNvPr>
          <p:cNvSpPr>
            <a:spLocks noGrp="1"/>
          </p:cNvSpPr>
          <p:nvPr>
            <p:ph type="body" sz="quarter" idx="16"/>
          </p:nvPr>
        </p:nvSpPr>
        <p:spPr>
          <a:xfrm>
            <a:off x="6197025" y="2100126"/>
            <a:ext cx="5490800" cy="1586503"/>
          </a:xfrm>
          <a:solidFill>
            <a:schemeClr val="accent2">
              <a:lumMod val="60000"/>
              <a:lumOff val="40000"/>
            </a:schemeClr>
          </a:solidFill>
        </p:spPr>
        <p:txBody>
          <a:bodyPr lIns="288000" tIns="180000" rIns="288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5">
            <a:extLst>
              <a:ext uri="{FF2B5EF4-FFF2-40B4-BE49-F238E27FC236}">
                <a16:creationId xmlns:a16="http://schemas.microsoft.com/office/drawing/2014/main" id="{435B6A28-F497-5115-BB8D-9FC7D4B393E9}"/>
              </a:ext>
            </a:extLst>
          </p:cNvPr>
          <p:cNvSpPr>
            <a:spLocks noGrp="1"/>
          </p:cNvSpPr>
          <p:nvPr>
            <p:ph type="body" sz="quarter" idx="22" hasCustomPrompt="1"/>
          </p:nvPr>
        </p:nvSpPr>
        <p:spPr>
          <a:xfrm>
            <a:off x="504281" y="3869756"/>
            <a:ext cx="5490113" cy="685165"/>
          </a:xfrm>
          <a:solidFill>
            <a:schemeClr val="accent3"/>
          </a:solidFill>
        </p:spPr>
        <p:txBody>
          <a:bodyPr lIns="288000" tIns="72000" rIns="288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three Title</a:t>
            </a:r>
            <a:endParaRPr lang="en-GB" dirty="0"/>
          </a:p>
        </p:txBody>
      </p:sp>
      <p:sp>
        <p:nvSpPr>
          <p:cNvPr id="12" name="Text Placeholder 10">
            <a:extLst>
              <a:ext uri="{FF2B5EF4-FFF2-40B4-BE49-F238E27FC236}">
                <a16:creationId xmlns:a16="http://schemas.microsoft.com/office/drawing/2014/main" id="{316BB81A-EB54-FCDE-2B92-D25E0C04C5AF}"/>
              </a:ext>
            </a:extLst>
          </p:cNvPr>
          <p:cNvSpPr>
            <a:spLocks noGrp="1"/>
          </p:cNvSpPr>
          <p:nvPr>
            <p:ph type="body" sz="quarter" idx="23"/>
          </p:nvPr>
        </p:nvSpPr>
        <p:spPr>
          <a:xfrm>
            <a:off x="504177" y="4554922"/>
            <a:ext cx="5490800" cy="1586503"/>
          </a:xfrm>
          <a:solidFill>
            <a:schemeClr val="accent3"/>
          </a:solidFill>
        </p:spPr>
        <p:txBody>
          <a:bodyPr lIns="288000" tIns="180000" rIns="288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ext Placeholder 5">
            <a:extLst>
              <a:ext uri="{FF2B5EF4-FFF2-40B4-BE49-F238E27FC236}">
                <a16:creationId xmlns:a16="http://schemas.microsoft.com/office/drawing/2014/main" id="{1D9803D4-C8B7-424E-226C-0D327255F258}"/>
              </a:ext>
            </a:extLst>
          </p:cNvPr>
          <p:cNvSpPr>
            <a:spLocks noGrp="1"/>
          </p:cNvSpPr>
          <p:nvPr>
            <p:ph type="body" sz="quarter" idx="24" hasCustomPrompt="1"/>
          </p:nvPr>
        </p:nvSpPr>
        <p:spPr>
          <a:xfrm>
            <a:off x="6197129" y="3869756"/>
            <a:ext cx="5490113" cy="685165"/>
          </a:xfrm>
          <a:solidFill>
            <a:schemeClr val="tx2"/>
          </a:solidFill>
        </p:spPr>
        <p:txBody>
          <a:bodyPr lIns="288000" tIns="72000" rIns="288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four Title</a:t>
            </a:r>
            <a:endParaRPr lang="en-GB" dirty="0"/>
          </a:p>
        </p:txBody>
      </p:sp>
      <p:sp>
        <p:nvSpPr>
          <p:cNvPr id="14" name="Text Placeholder 10">
            <a:extLst>
              <a:ext uri="{FF2B5EF4-FFF2-40B4-BE49-F238E27FC236}">
                <a16:creationId xmlns:a16="http://schemas.microsoft.com/office/drawing/2014/main" id="{C20A30BF-C054-7948-2AB8-C9F8DE43DE05}"/>
              </a:ext>
            </a:extLst>
          </p:cNvPr>
          <p:cNvSpPr>
            <a:spLocks noGrp="1"/>
          </p:cNvSpPr>
          <p:nvPr>
            <p:ph type="body" sz="quarter" idx="25"/>
          </p:nvPr>
        </p:nvSpPr>
        <p:spPr>
          <a:xfrm>
            <a:off x="6197025" y="4554922"/>
            <a:ext cx="5490800" cy="1586503"/>
          </a:xfrm>
          <a:solidFill>
            <a:schemeClr val="tx2"/>
          </a:solidFill>
        </p:spPr>
        <p:txBody>
          <a:bodyPr lIns="288000" tIns="180000" rIns="288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35205128"/>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3 x content boxes">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E88A16-B00F-1446-43F7-2F4BBFF17BCC}"/>
              </a:ext>
            </a:extLst>
          </p:cNvPr>
          <p:cNvSpPr>
            <a:spLocks noGrp="1"/>
          </p:cNvSpPr>
          <p:nvPr>
            <p:ph type="body" sz="quarter" idx="13" hasCustomPrompt="1"/>
          </p:nvPr>
        </p:nvSpPr>
        <p:spPr>
          <a:xfrm>
            <a:off x="500063" y="1414960"/>
            <a:ext cx="3600000" cy="685165"/>
          </a:xfrm>
          <a:solidFill>
            <a:schemeClr val="accent1"/>
          </a:solidFill>
        </p:spPr>
        <p:txBody>
          <a:bodyPr lIns="252000" tIns="72000" rIns="252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One Title</a:t>
            </a:r>
            <a:endParaRPr lang="en-GB" dirty="0"/>
          </a:p>
        </p:txBody>
      </p:sp>
      <p:sp>
        <p:nvSpPr>
          <p:cNvPr id="11" name="Text Placeholder 10">
            <a:extLst>
              <a:ext uri="{FF2B5EF4-FFF2-40B4-BE49-F238E27FC236}">
                <a16:creationId xmlns:a16="http://schemas.microsoft.com/office/drawing/2014/main" id="{3F0C55C3-E35D-DA77-AF99-DED34EE8A2DD}"/>
              </a:ext>
            </a:extLst>
          </p:cNvPr>
          <p:cNvSpPr>
            <a:spLocks noGrp="1"/>
          </p:cNvSpPr>
          <p:nvPr>
            <p:ph type="body" sz="quarter" idx="14"/>
          </p:nvPr>
        </p:nvSpPr>
        <p:spPr>
          <a:xfrm>
            <a:off x="500063" y="2100126"/>
            <a:ext cx="3600450" cy="3981360"/>
          </a:xfrm>
          <a:solidFill>
            <a:schemeClr val="accent1"/>
          </a:solidFill>
        </p:spPr>
        <p:txBody>
          <a:bodyPr lIns="252000" tIns="180000" rIns="252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5">
            <a:extLst>
              <a:ext uri="{FF2B5EF4-FFF2-40B4-BE49-F238E27FC236}">
                <a16:creationId xmlns:a16="http://schemas.microsoft.com/office/drawing/2014/main" id="{15D42CCA-BEAF-17D5-104E-61FD0C320448}"/>
              </a:ext>
            </a:extLst>
          </p:cNvPr>
          <p:cNvSpPr>
            <a:spLocks noGrp="1"/>
          </p:cNvSpPr>
          <p:nvPr>
            <p:ph type="body" sz="quarter" idx="15" hasCustomPrompt="1"/>
          </p:nvPr>
        </p:nvSpPr>
        <p:spPr>
          <a:xfrm>
            <a:off x="4296000" y="1414960"/>
            <a:ext cx="3600000" cy="685165"/>
          </a:xfrm>
          <a:solidFill>
            <a:schemeClr val="accent2">
              <a:lumMod val="60000"/>
              <a:lumOff val="40000"/>
            </a:schemeClr>
          </a:solidFill>
        </p:spPr>
        <p:txBody>
          <a:bodyPr lIns="252000" tIns="72000" rIns="252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Two Title</a:t>
            </a:r>
            <a:endParaRPr lang="en-GB" dirty="0"/>
          </a:p>
        </p:txBody>
      </p:sp>
      <p:sp>
        <p:nvSpPr>
          <p:cNvPr id="13" name="Text Placeholder 10">
            <a:extLst>
              <a:ext uri="{FF2B5EF4-FFF2-40B4-BE49-F238E27FC236}">
                <a16:creationId xmlns:a16="http://schemas.microsoft.com/office/drawing/2014/main" id="{9841EE67-BEDA-3504-2859-16B15BC6E3B7}"/>
              </a:ext>
            </a:extLst>
          </p:cNvPr>
          <p:cNvSpPr>
            <a:spLocks noGrp="1"/>
          </p:cNvSpPr>
          <p:nvPr>
            <p:ph type="body" sz="quarter" idx="16"/>
          </p:nvPr>
        </p:nvSpPr>
        <p:spPr>
          <a:xfrm>
            <a:off x="4296000" y="2100126"/>
            <a:ext cx="3600450" cy="3981360"/>
          </a:xfrm>
          <a:solidFill>
            <a:schemeClr val="accent2">
              <a:lumMod val="60000"/>
              <a:lumOff val="40000"/>
            </a:schemeClr>
          </a:solidFill>
        </p:spPr>
        <p:txBody>
          <a:bodyPr lIns="252000" tIns="180000" rIns="252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5">
            <a:extLst>
              <a:ext uri="{FF2B5EF4-FFF2-40B4-BE49-F238E27FC236}">
                <a16:creationId xmlns:a16="http://schemas.microsoft.com/office/drawing/2014/main" id="{52D5AD4E-225F-5BE2-5AC2-DDF5CFC91111}"/>
              </a:ext>
            </a:extLst>
          </p:cNvPr>
          <p:cNvSpPr>
            <a:spLocks noGrp="1"/>
          </p:cNvSpPr>
          <p:nvPr>
            <p:ph type="body" sz="quarter" idx="17" hasCustomPrompt="1"/>
          </p:nvPr>
        </p:nvSpPr>
        <p:spPr>
          <a:xfrm>
            <a:off x="8091939" y="1414960"/>
            <a:ext cx="3600000" cy="685165"/>
          </a:xfrm>
          <a:solidFill>
            <a:schemeClr val="accent3"/>
          </a:solidFill>
        </p:spPr>
        <p:txBody>
          <a:bodyPr lIns="252000" tIns="72000" rIns="252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Three Title</a:t>
            </a:r>
            <a:endParaRPr lang="en-GB" dirty="0"/>
          </a:p>
        </p:txBody>
      </p:sp>
      <p:sp>
        <p:nvSpPr>
          <p:cNvPr id="15" name="Text Placeholder 10">
            <a:extLst>
              <a:ext uri="{FF2B5EF4-FFF2-40B4-BE49-F238E27FC236}">
                <a16:creationId xmlns:a16="http://schemas.microsoft.com/office/drawing/2014/main" id="{50DFF95F-6031-9F90-BFA4-104386E50E1D}"/>
              </a:ext>
            </a:extLst>
          </p:cNvPr>
          <p:cNvSpPr>
            <a:spLocks noGrp="1"/>
          </p:cNvSpPr>
          <p:nvPr>
            <p:ph type="body" sz="quarter" idx="18"/>
          </p:nvPr>
        </p:nvSpPr>
        <p:spPr>
          <a:xfrm>
            <a:off x="8091939" y="2100126"/>
            <a:ext cx="3600450" cy="3981360"/>
          </a:xfrm>
          <a:solidFill>
            <a:schemeClr val="accent3"/>
          </a:solidFill>
        </p:spPr>
        <p:txBody>
          <a:bodyPr lIns="252000" tIns="180000" rIns="252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01E96F96-F1F2-630D-5D02-62795646C7B3}"/>
              </a:ext>
            </a:extLst>
          </p:cNvPr>
          <p:cNvSpPr>
            <a:spLocks noGrp="1"/>
          </p:cNvSpPr>
          <p:nvPr>
            <p:ph type="title"/>
          </p:nvPr>
        </p:nvSpPr>
        <p:spPr/>
        <p:txBody>
          <a:bodyPr/>
          <a:lstStyle/>
          <a:p>
            <a:r>
              <a:rPr lang="en-US"/>
              <a:t>Click to edit Master title style</a:t>
            </a:r>
            <a:endParaRPr lang="en-GB"/>
          </a:p>
        </p:txBody>
      </p:sp>
      <p:sp>
        <p:nvSpPr>
          <p:cNvPr id="5" name="Date Placeholder 4">
            <a:extLst>
              <a:ext uri="{FF2B5EF4-FFF2-40B4-BE49-F238E27FC236}">
                <a16:creationId xmlns:a16="http://schemas.microsoft.com/office/drawing/2014/main" id="{5E759112-23EA-2725-69FD-D386A0E61AAE}"/>
              </a:ext>
            </a:extLst>
          </p:cNvPr>
          <p:cNvSpPr>
            <a:spLocks noGrp="1"/>
          </p:cNvSpPr>
          <p:nvPr>
            <p:ph type="dt" sz="half" idx="19"/>
          </p:nvPr>
        </p:nvSpPr>
        <p:spPr/>
        <p:txBody>
          <a:bodyPr/>
          <a:lstStyle/>
          <a:p>
            <a:fld id="{54759970-0F33-4150-94A9-C185DF4A6350}" type="datetime4">
              <a:rPr lang="en-GB" smtClean="0"/>
              <a:t>16 September 2024</a:t>
            </a:fld>
            <a:endParaRPr lang="en-GB" dirty="0"/>
          </a:p>
        </p:txBody>
      </p:sp>
      <p:sp>
        <p:nvSpPr>
          <p:cNvPr id="10" name="Footer Placeholder 9">
            <a:extLst>
              <a:ext uri="{FF2B5EF4-FFF2-40B4-BE49-F238E27FC236}">
                <a16:creationId xmlns:a16="http://schemas.microsoft.com/office/drawing/2014/main" id="{5CC7052E-57CD-A3D0-0F3F-47F16DAC81FF}"/>
              </a:ext>
            </a:extLst>
          </p:cNvPr>
          <p:cNvSpPr>
            <a:spLocks noGrp="1"/>
          </p:cNvSpPr>
          <p:nvPr>
            <p:ph type="ftr" sz="quarter" idx="20"/>
          </p:nvPr>
        </p:nvSpPr>
        <p:spPr/>
        <p:txBody>
          <a:bodyPr/>
          <a:lstStyle/>
          <a:p>
            <a:r>
              <a:rPr lang="en-GB"/>
              <a:t>Edit footer and slide settings by going to the Insert tab &gt; Header and Footer</a:t>
            </a:r>
            <a:endParaRPr lang="en-GB" dirty="0"/>
          </a:p>
        </p:txBody>
      </p:sp>
      <p:sp>
        <p:nvSpPr>
          <p:cNvPr id="16" name="Slide Number Placeholder 15">
            <a:extLst>
              <a:ext uri="{FF2B5EF4-FFF2-40B4-BE49-F238E27FC236}">
                <a16:creationId xmlns:a16="http://schemas.microsoft.com/office/drawing/2014/main" id="{BBE58669-F727-BC98-3529-AC8C93255712}"/>
              </a:ext>
            </a:extLst>
          </p:cNvPr>
          <p:cNvSpPr>
            <a:spLocks noGrp="1"/>
          </p:cNvSpPr>
          <p:nvPr>
            <p:ph type="sldNum" sz="quarter" idx="21"/>
          </p:nvPr>
        </p:nvSpPr>
        <p:spPr/>
        <p:txBody>
          <a:bodyPr/>
          <a:lstStyle/>
          <a:p>
            <a:fld id="{A4F7B0B9-D3BE-446D-9B00-A6C10F9707DD}" type="slidenum">
              <a:rPr lang="en-GB" smtClean="0"/>
              <a:pPr/>
              <a:t>‹#›</a:t>
            </a:fld>
            <a:endParaRPr lang="en-GB" dirty="0"/>
          </a:p>
        </p:txBody>
      </p:sp>
    </p:spTree>
    <p:extLst>
      <p:ext uri="{BB962C8B-B14F-4D97-AF65-F5344CB8AC3E}">
        <p14:creationId xmlns:p14="http://schemas.microsoft.com/office/powerpoint/2010/main" val="2823510721"/>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 x content boxes">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E88A16-B00F-1446-43F7-2F4BBFF17BCC}"/>
              </a:ext>
            </a:extLst>
          </p:cNvPr>
          <p:cNvSpPr>
            <a:spLocks noGrp="1"/>
          </p:cNvSpPr>
          <p:nvPr>
            <p:ph type="body" sz="quarter" idx="13" hasCustomPrompt="1"/>
          </p:nvPr>
        </p:nvSpPr>
        <p:spPr>
          <a:xfrm>
            <a:off x="504282" y="1414960"/>
            <a:ext cx="5270760" cy="685165"/>
          </a:xfrm>
          <a:solidFill>
            <a:schemeClr val="accent1"/>
          </a:solidFill>
        </p:spPr>
        <p:txBody>
          <a:bodyPr lIns="288000" tIns="72000" rIns="288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One Title</a:t>
            </a:r>
            <a:endParaRPr lang="en-GB" dirty="0"/>
          </a:p>
        </p:txBody>
      </p:sp>
      <p:sp>
        <p:nvSpPr>
          <p:cNvPr id="11" name="Text Placeholder 10">
            <a:extLst>
              <a:ext uri="{FF2B5EF4-FFF2-40B4-BE49-F238E27FC236}">
                <a16:creationId xmlns:a16="http://schemas.microsoft.com/office/drawing/2014/main" id="{3F0C55C3-E35D-DA77-AF99-DED34EE8A2DD}"/>
              </a:ext>
            </a:extLst>
          </p:cNvPr>
          <p:cNvSpPr>
            <a:spLocks noGrp="1"/>
          </p:cNvSpPr>
          <p:nvPr>
            <p:ph type="body" sz="quarter" idx="14"/>
          </p:nvPr>
        </p:nvSpPr>
        <p:spPr>
          <a:xfrm>
            <a:off x="504177" y="2100126"/>
            <a:ext cx="5271420" cy="3981360"/>
          </a:xfrm>
          <a:solidFill>
            <a:schemeClr val="accent1"/>
          </a:solidFill>
        </p:spPr>
        <p:txBody>
          <a:bodyPr lIns="288000" tIns="180000" rIns="288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5">
            <a:extLst>
              <a:ext uri="{FF2B5EF4-FFF2-40B4-BE49-F238E27FC236}">
                <a16:creationId xmlns:a16="http://schemas.microsoft.com/office/drawing/2014/main" id="{15D42CCA-BEAF-17D5-104E-61FD0C320448}"/>
              </a:ext>
            </a:extLst>
          </p:cNvPr>
          <p:cNvSpPr>
            <a:spLocks noGrp="1"/>
          </p:cNvSpPr>
          <p:nvPr>
            <p:ph type="body" sz="quarter" idx="15" hasCustomPrompt="1"/>
          </p:nvPr>
        </p:nvSpPr>
        <p:spPr>
          <a:xfrm>
            <a:off x="6416403" y="1414960"/>
            <a:ext cx="5270760" cy="685165"/>
          </a:xfrm>
          <a:solidFill>
            <a:schemeClr val="accent2">
              <a:lumMod val="60000"/>
              <a:lumOff val="40000"/>
            </a:schemeClr>
          </a:solidFill>
        </p:spPr>
        <p:txBody>
          <a:bodyPr lIns="288000" tIns="72000" rIns="288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Two Title</a:t>
            </a:r>
            <a:endParaRPr lang="en-GB" dirty="0"/>
          </a:p>
        </p:txBody>
      </p:sp>
      <p:sp>
        <p:nvSpPr>
          <p:cNvPr id="13" name="Text Placeholder 10">
            <a:extLst>
              <a:ext uri="{FF2B5EF4-FFF2-40B4-BE49-F238E27FC236}">
                <a16:creationId xmlns:a16="http://schemas.microsoft.com/office/drawing/2014/main" id="{9841EE67-BEDA-3504-2859-16B15BC6E3B7}"/>
              </a:ext>
            </a:extLst>
          </p:cNvPr>
          <p:cNvSpPr>
            <a:spLocks noGrp="1"/>
          </p:cNvSpPr>
          <p:nvPr>
            <p:ph type="body" sz="quarter" idx="16"/>
          </p:nvPr>
        </p:nvSpPr>
        <p:spPr>
          <a:xfrm>
            <a:off x="6416298" y="2100126"/>
            <a:ext cx="5271420" cy="3981360"/>
          </a:xfrm>
          <a:solidFill>
            <a:schemeClr val="accent2">
              <a:lumMod val="60000"/>
              <a:lumOff val="40000"/>
            </a:schemeClr>
          </a:solidFill>
        </p:spPr>
        <p:txBody>
          <a:bodyPr lIns="288000" tIns="180000" rIns="288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01E96F96-F1F2-630D-5D02-62795646C7B3}"/>
              </a:ext>
            </a:extLst>
          </p:cNvPr>
          <p:cNvSpPr>
            <a:spLocks noGrp="1"/>
          </p:cNvSpPr>
          <p:nvPr>
            <p:ph type="title"/>
          </p:nvPr>
        </p:nvSpPr>
        <p:spPr/>
        <p:txBody>
          <a:bodyPr/>
          <a:lstStyle/>
          <a:p>
            <a:r>
              <a:rPr lang="en-US"/>
              <a:t>Click to edit Master title style</a:t>
            </a:r>
            <a:endParaRPr lang="en-GB"/>
          </a:p>
        </p:txBody>
      </p:sp>
      <p:sp>
        <p:nvSpPr>
          <p:cNvPr id="5" name="Date Placeholder 4">
            <a:extLst>
              <a:ext uri="{FF2B5EF4-FFF2-40B4-BE49-F238E27FC236}">
                <a16:creationId xmlns:a16="http://schemas.microsoft.com/office/drawing/2014/main" id="{5E759112-23EA-2725-69FD-D386A0E61AAE}"/>
              </a:ext>
            </a:extLst>
          </p:cNvPr>
          <p:cNvSpPr>
            <a:spLocks noGrp="1"/>
          </p:cNvSpPr>
          <p:nvPr>
            <p:ph type="dt" sz="half" idx="19"/>
          </p:nvPr>
        </p:nvSpPr>
        <p:spPr/>
        <p:txBody>
          <a:bodyPr/>
          <a:lstStyle/>
          <a:p>
            <a:fld id="{54759970-0F33-4150-94A9-C185DF4A6350}" type="datetime4">
              <a:rPr lang="en-GB" smtClean="0"/>
              <a:t>16 September 2024</a:t>
            </a:fld>
            <a:endParaRPr lang="en-GB" dirty="0"/>
          </a:p>
        </p:txBody>
      </p:sp>
      <p:sp>
        <p:nvSpPr>
          <p:cNvPr id="10" name="Footer Placeholder 9">
            <a:extLst>
              <a:ext uri="{FF2B5EF4-FFF2-40B4-BE49-F238E27FC236}">
                <a16:creationId xmlns:a16="http://schemas.microsoft.com/office/drawing/2014/main" id="{5CC7052E-57CD-A3D0-0F3F-47F16DAC81FF}"/>
              </a:ext>
            </a:extLst>
          </p:cNvPr>
          <p:cNvSpPr>
            <a:spLocks noGrp="1"/>
          </p:cNvSpPr>
          <p:nvPr>
            <p:ph type="ftr" sz="quarter" idx="20"/>
          </p:nvPr>
        </p:nvSpPr>
        <p:spPr/>
        <p:txBody>
          <a:bodyPr/>
          <a:lstStyle/>
          <a:p>
            <a:r>
              <a:rPr lang="en-GB"/>
              <a:t>Edit footer and slide settings by going to the Insert tab &gt; Header and Footer</a:t>
            </a:r>
            <a:endParaRPr lang="en-GB" dirty="0"/>
          </a:p>
        </p:txBody>
      </p:sp>
      <p:sp>
        <p:nvSpPr>
          <p:cNvPr id="16" name="Slide Number Placeholder 15">
            <a:extLst>
              <a:ext uri="{FF2B5EF4-FFF2-40B4-BE49-F238E27FC236}">
                <a16:creationId xmlns:a16="http://schemas.microsoft.com/office/drawing/2014/main" id="{BBE58669-F727-BC98-3529-AC8C93255712}"/>
              </a:ext>
            </a:extLst>
          </p:cNvPr>
          <p:cNvSpPr>
            <a:spLocks noGrp="1"/>
          </p:cNvSpPr>
          <p:nvPr>
            <p:ph type="sldNum" sz="quarter" idx="21"/>
          </p:nvPr>
        </p:nvSpPr>
        <p:spPr/>
        <p:txBody>
          <a:bodyPr/>
          <a:lstStyle/>
          <a:p>
            <a:fld id="{A4F7B0B9-D3BE-446D-9B00-A6C10F9707DD}" type="slidenum">
              <a:rPr lang="en-GB" smtClean="0"/>
              <a:pPr/>
              <a:t>‹#›</a:t>
            </a:fld>
            <a:endParaRPr lang="en-GB" dirty="0"/>
          </a:p>
        </p:txBody>
      </p:sp>
    </p:spTree>
    <p:extLst>
      <p:ext uri="{BB962C8B-B14F-4D97-AF65-F5344CB8AC3E}">
        <p14:creationId xmlns:p14="http://schemas.microsoft.com/office/powerpoint/2010/main" val="2631777240"/>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Logo / partners / image gallery x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p:txBody>
          <a:bodyPr/>
          <a:lstStyle/>
          <a:p>
            <a:r>
              <a:rPr lang="en-US"/>
              <a:t>Click to edit Master title style</a:t>
            </a:r>
            <a:endParaRPr lang="en-GB"/>
          </a:p>
        </p:txBody>
      </p:sp>
      <p:sp>
        <p:nvSpPr>
          <p:cNvPr id="7" name="Date Placeholder 6">
            <a:extLst>
              <a:ext uri="{FF2B5EF4-FFF2-40B4-BE49-F238E27FC236}">
                <a16:creationId xmlns:a16="http://schemas.microsoft.com/office/drawing/2014/main" id="{EEC44DBE-5D32-43F7-8C80-47BC3EF8C2AC}"/>
              </a:ext>
            </a:extLst>
          </p:cNvPr>
          <p:cNvSpPr>
            <a:spLocks noGrp="1"/>
          </p:cNvSpPr>
          <p:nvPr>
            <p:ph type="dt" sz="half" idx="10"/>
          </p:nvPr>
        </p:nvSpPr>
        <p:spPr/>
        <p:txBody>
          <a:bodyPr/>
          <a:lstStyle/>
          <a:p>
            <a:fld id="{D32AABC7-4674-4768-BA0C-75C125966595}" type="datetime4">
              <a:rPr lang="en-GB" smtClean="0"/>
              <a:t>16 September 2024</a:t>
            </a:fld>
            <a:endParaRPr lang="en-GB" dirty="0"/>
          </a:p>
        </p:txBody>
      </p:sp>
      <p:sp>
        <p:nvSpPr>
          <p:cNvPr id="8" name="Footer Placeholder 7">
            <a:extLst>
              <a:ext uri="{FF2B5EF4-FFF2-40B4-BE49-F238E27FC236}">
                <a16:creationId xmlns:a16="http://schemas.microsoft.com/office/drawing/2014/main" id="{1B7D38C9-AD52-474C-BCF2-58BA27F9BD85}"/>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9" name="Slide Number Placeholder 8">
            <a:extLst>
              <a:ext uri="{FF2B5EF4-FFF2-40B4-BE49-F238E27FC236}">
                <a16:creationId xmlns:a16="http://schemas.microsoft.com/office/drawing/2014/main" id="{BF42F3A8-F205-4EE4-A69D-38DA7D58D108}"/>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5" name="Picture Placeholder 4">
            <a:extLst>
              <a:ext uri="{FF2B5EF4-FFF2-40B4-BE49-F238E27FC236}">
                <a16:creationId xmlns:a16="http://schemas.microsoft.com/office/drawing/2014/main" id="{7811F0D6-FA95-FABC-540D-8513D79F0528}"/>
              </a:ext>
            </a:extLst>
          </p:cNvPr>
          <p:cNvSpPr>
            <a:spLocks noGrp="1"/>
          </p:cNvSpPr>
          <p:nvPr>
            <p:ph type="pic" sz="quarter" idx="13" hasCustomPrompt="1"/>
          </p:nvPr>
        </p:nvSpPr>
        <p:spPr>
          <a:xfrm>
            <a:off x="504825" y="1619589"/>
            <a:ext cx="2454545" cy="1898182"/>
          </a:xfrm>
          <a:solidFill>
            <a:schemeClr val="bg1"/>
          </a:solidFill>
          <a:ln w="12700">
            <a:solidFill>
              <a:schemeClr val="accent1"/>
            </a:solidFill>
          </a:ln>
        </p:spPr>
        <p:txBody>
          <a:bodyPr>
            <a:normAutofit/>
          </a:bodyPr>
          <a:lstStyle>
            <a:lvl1pPr marL="0" indent="0" algn="ctr">
              <a:buNone/>
              <a:defRPr sz="1800">
                <a:solidFill>
                  <a:schemeClr val="tx1"/>
                </a:solidFill>
              </a:defRPr>
            </a:lvl1pPr>
          </a:lstStyle>
          <a:p>
            <a:r>
              <a:rPr lang="en-GB" dirty="0"/>
              <a:t>Click icon to add image</a:t>
            </a:r>
          </a:p>
        </p:txBody>
      </p:sp>
      <p:sp>
        <p:nvSpPr>
          <p:cNvPr id="6" name="Picture Placeholder 4">
            <a:extLst>
              <a:ext uri="{FF2B5EF4-FFF2-40B4-BE49-F238E27FC236}">
                <a16:creationId xmlns:a16="http://schemas.microsoft.com/office/drawing/2014/main" id="{77735357-DF4F-106B-07A4-76586D7F0515}"/>
              </a:ext>
            </a:extLst>
          </p:cNvPr>
          <p:cNvSpPr>
            <a:spLocks noGrp="1"/>
          </p:cNvSpPr>
          <p:nvPr>
            <p:ph type="pic" sz="quarter" idx="14" hasCustomPrompt="1"/>
          </p:nvPr>
        </p:nvSpPr>
        <p:spPr>
          <a:xfrm>
            <a:off x="3414093" y="1619589"/>
            <a:ext cx="2454545" cy="1898182"/>
          </a:xfrm>
          <a:solidFill>
            <a:schemeClr val="bg1"/>
          </a:solidFill>
          <a:ln w="12700">
            <a:solidFill>
              <a:schemeClr val="accent1"/>
            </a:solidFill>
          </a:ln>
        </p:spPr>
        <p:txBody>
          <a:bodyPr>
            <a:normAutofit/>
          </a:bodyPr>
          <a:lstStyle>
            <a:lvl1pPr marL="0" indent="0" algn="ctr">
              <a:buNone/>
              <a:defRPr sz="1800">
                <a:solidFill>
                  <a:schemeClr val="tx1"/>
                </a:solidFill>
              </a:defRPr>
            </a:lvl1pPr>
          </a:lstStyle>
          <a:p>
            <a:r>
              <a:rPr lang="en-GB" dirty="0"/>
              <a:t>Click icon to add image</a:t>
            </a:r>
          </a:p>
        </p:txBody>
      </p:sp>
      <p:sp>
        <p:nvSpPr>
          <p:cNvPr id="10" name="Picture Placeholder 4">
            <a:extLst>
              <a:ext uri="{FF2B5EF4-FFF2-40B4-BE49-F238E27FC236}">
                <a16:creationId xmlns:a16="http://schemas.microsoft.com/office/drawing/2014/main" id="{CEAF125D-B505-5B9E-15CD-4FE3D0DC1A76}"/>
              </a:ext>
            </a:extLst>
          </p:cNvPr>
          <p:cNvSpPr>
            <a:spLocks noGrp="1"/>
          </p:cNvSpPr>
          <p:nvPr>
            <p:ph type="pic" sz="quarter" idx="15" hasCustomPrompt="1"/>
          </p:nvPr>
        </p:nvSpPr>
        <p:spPr>
          <a:xfrm>
            <a:off x="6323361" y="1619589"/>
            <a:ext cx="2454545" cy="1898182"/>
          </a:xfrm>
          <a:solidFill>
            <a:schemeClr val="bg1"/>
          </a:solidFill>
          <a:ln w="12700">
            <a:solidFill>
              <a:schemeClr val="accent1"/>
            </a:solidFill>
          </a:ln>
        </p:spPr>
        <p:txBody>
          <a:bodyPr>
            <a:normAutofit/>
          </a:bodyPr>
          <a:lstStyle>
            <a:lvl1pPr marL="0" indent="0" algn="ctr">
              <a:buNone/>
              <a:defRPr sz="1800">
                <a:solidFill>
                  <a:schemeClr val="tx1"/>
                </a:solidFill>
              </a:defRPr>
            </a:lvl1pPr>
          </a:lstStyle>
          <a:p>
            <a:r>
              <a:rPr lang="en-GB" dirty="0"/>
              <a:t>Click icon to add image</a:t>
            </a:r>
          </a:p>
        </p:txBody>
      </p:sp>
      <p:sp>
        <p:nvSpPr>
          <p:cNvPr id="11" name="Picture Placeholder 4">
            <a:extLst>
              <a:ext uri="{FF2B5EF4-FFF2-40B4-BE49-F238E27FC236}">
                <a16:creationId xmlns:a16="http://schemas.microsoft.com/office/drawing/2014/main" id="{B506E328-D029-E389-1738-C8DFB30C9E49}"/>
              </a:ext>
            </a:extLst>
          </p:cNvPr>
          <p:cNvSpPr>
            <a:spLocks noGrp="1"/>
          </p:cNvSpPr>
          <p:nvPr>
            <p:ph type="pic" sz="quarter" idx="16" hasCustomPrompt="1"/>
          </p:nvPr>
        </p:nvSpPr>
        <p:spPr>
          <a:xfrm>
            <a:off x="9232630" y="1619589"/>
            <a:ext cx="2454545" cy="1898182"/>
          </a:xfrm>
          <a:solidFill>
            <a:schemeClr val="bg1"/>
          </a:solidFill>
          <a:ln w="12700">
            <a:solidFill>
              <a:schemeClr val="accent1"/>
            </a:solidFill>
          </a:ln>
        </p:spPr>
        <p:txBody>
          <a:bodyPr>
            <a:normAutofit/>
          </a:bodyPr>
          <a:lstStyle>
            <a:lvl1pPr marL="0" indent="0" algn="ctr">
              <a:buNone/>
              <a:defRPr sz="1800">
                <a:solidFill>
                  <a:schemeClr val="tx1"/>
                </a:solidFill>
              </a:defRPr>
            </a:lvl1pPr>
          </a:lstStyle>
          <a:p>
            <a:r>
              <a:rPr lang="en-GB" dirty="0"/>
              <a:t>Click icon to add image</a:t>
            </a:r>
          </a:p>
        </p:txBody>
      </p:sp>
      <p:sp>
        <p:nvSpPr>
          <p:cNvPr id="12" name="Picture Placeholder 4">
            <a:extLst>
              <a:ext uri="{FF2B5EF4-FFF2-40B4-BE49-F238E27FC236}">
                <a16:creationId xmlns:a16="http://schemas.microsoft.com/office/drawing/2014/main" id="{9F41715C-E93C-DA55-C422-CE7B3B9AE51B}"/>
              </a:ext>
            </a:extLst>
          </p:cNvPr>
          <p:cNvSpPr>
            <a:spLocks noGrp="1"/>
          </p:cNvSpPr>
          <p:nvPr>
            <p:ph type="pic" sz="quarter" idx="17" hasCustomPrompt="1"/>
          </p:nvPr>
        </p:nvSpPr>
        <p:spPr>
          <a:xfrm>
            <a:off x="504282" y="3818504"/>
            <a:ext cx="2454545" cy="1898182"/>
          </a:xfrm>
          <a:solidFill>
            <a:schemeClr val="bg1"/>
          </a:solidFill>
          <a:ln w="12700">
            <a:solidFill>
              <a:schemeClr val="accent1"/>
            </a:solidFill>
          </a:ln>
        </p:spPr>
        <p:txBody>
          <a:bodyPr>
            <a:normAutofit/>
          </a:bodyPr>
          <a:lstStyle>
            <a:lvl1pPr marL="0" indent="0" algn="ctr">
              <a:buNone/>
              <a:defRPr sz="1800">
                <a:solidFill>
                  <a:schemeClr val="tx1"/>
                </a:solidFill>
              </a:defRPr>
            </a:lvl1pPr>
          </a:lstStyle>
          <a:p>
            <a:r>
              <a:rPr lang="en-GB" dirty="0"/>
              <a:t>Click icon to add image</a:t>
            </a:r>
          </a:p>
        </p:txBody>
      </p:sp>
      <p:sp>
        <p:nvSpPr>
          <p:cNvPr id="13" name="Picture Placeholder 4">
            <a:extLst>
              <a:ext uri="{FF2B5EF4-FFF2-40B4-BE49-F238E27FC236}">
                <a16:creationId xmlns:a16="http://schemas.microsoft.com/office/drawing/2014/main" id="{B6A65AD5-6E84-E0A1-A59F-77BA21804319}"/>
              </a:ext>
            </a:extLst>
          </p:cNvPr>
          <p:cNvSpPr>
            <a:spLocks noGrp="1"/>
          </p:cNvSpPr>
          <p:nvPr>
            <p:ph type="pic" sz="quarter" idx="18" hasCustomPrompt="1"/>
          </p:nvPr>
        </p:nvSpPr>
        <p:spPr>
          <a:xfrm>
            <a:off x="3413550" y="3818504"/>
            <a:ext cx="2454545" cy="1898182"/>
          </a:xfrm>
          <a:solidFill>
            <a:schemeClr val="bg1"/>
          </a:solidFill>
          <a:ln w="12700">
            <a:solidFill>
              <a:schemeClr val="accent1"/>
            </a:solidFill>
          </a:ln>
        </p:spPr>
        <p:txBody>
          <a:bodyPr>
            <a:normAutofit/>
          </a:bodyPr>
          <a:lstStyle>
            <a:lvl1pPr marL="0" indent="0" algn="ctr">
              <a:buNone/>
              <a:defRPr sz="1800">
                <a:solidFill>
                  <a:schemeClr val="tx1"/>
                </a:solidFill>
              </a:defRPr>
            </a:lvl1pPr>
          </a:lstStyle>
          <a:p>
            <a:r>
              <a:rPr lang="en-GB" dirty="0"/>
              <a:t>Click icon to add image</a:t>
            </a:r>
          </a:p>
        </p:txBody>
      </p:sp>
      <p:sp>
        <p:nvSpPr>
          <p:cNvPr id="14" name="Picture Placeholder 4">
            <a:extLst>
              <a:ext uri="{FF2B5EF4-FFF2-40B4-BE49-F238E27FC236}">
                <a16:creationId xmlns:a16="http://schemas.microsoft.com/office/drawing/2014/main" id="{977B9953-5244-8973-4A7E-28FDD8F4B811}"/>
              </a:ext>
            </a:extLst>
          </p:cNvPr>
          <p:cNvSpPr>
            <a:spLocks noGrp="1"/>
          </p:cNvSpPr>
          <p:nvPr>
            <p:ph type="pic" sz="quarter" idx="19" hasCustomPrompt="1"/>
          </p:nvPr>
        </p:nvSpPr>
        <p:spPr>
          <a:xfrm>
            <a:off x="6322818" y="3818504"/>
            <a:ext cx="2454545" cy="1898182"/>
          </a:xfrm>
          <a:solidFill>
            <a:schemeClr val="bg1"/>
          </a:solidFill>
          <a:ln w="12700">
            <a:solidFill>
              <a:schemeClr val="accent1"/>
            </a:solidFill>
          </a:ln>
        </p:spPr>
        <p:txBody>
          <a:bodyPr>
            <a:normAutofit/>
          </a:bodyPr>
          <a:lstStyle>
            <a:lvl1pPr marL="0" indent="0" algn="ctr">
              <a:buNone/>
              <a:defRPr sz="1800">
                <a:solidFill>
                  <a:schemeClr val="tx1"/>
                </a:solidFill>
              </a:defRPr>
            </a:lvl1pPr>
          </a:lstStyle>
          <a:p>
            <a:r>
              <a:rPr lang="en-GB" dirty="0"/>
              <a:t>Click icon to add image</a:t>
            </a:r>
          </a:p>
        </p:txBody>
      </p:sp>
      <p:sp>
        <p:nvSpPr>
          <p:cNvPr id="15" name="Picture Placeholder 4">
            <a:extLst>
              <a:ext uri="{FF2B5EF4-FFF2-40B4-BE49-F238E27FC236}">
                <a16:creationId xmlns:a16="http://schemas.microsoft.com/office/drawing/2014/main" id="{B00832C5-D1BB-A8C0-401D-C56F4DC032AE}"/>
              </a:ext>
            </a:extLst>
          </p:cNvPr>
          <p:cNvSpPr>
            <a:spLocks noGrp="1"/>
          </p:cNvSpPr>
          <p:nvPr>
            <p:ph type="pic" sz="quarter" idx="20" hasCustomPrompt="1"/>
          </p:nvPr>
        </p:nvSpPr>
        <p:spPr>
          <a:xfrm>
            <a:off x="9232087" y="3818504"/>
            <a:ext cx="2454545" cy="1898182"/>
          </a:xfrm>
          <a:solidFill>
            <a:schemeClr val="bg1"/>
          </a:solidFill>
          <a:ln w="12700">
            <a:solidFill>
              <a:schemeClr val="accent1"/>
            </a:solidFill>
          </a:ln>
        </p:spPr>
        <p:txBody>
          <a:bodyPr>
            <a:normAutofit/>
          </a:bodyPr>
          <a:lstStyle>
            <a:lvl1pPr marL="0" indent="0" algn="ctr">
              <a:buNone/>
              <a:defRPr sz="1800">
                <a:solidFill>
                  <a:schemeClr val="tx1"/>
                </a:solidFill>
              </a:defRPr>
            </a:lvl1pPr>
          </a:lstStyle>
          <a:p>
            <a:r>
              <a:rPr lang="en-GB" dirty="0"/>
              <a:t>Click icon to add image</a:t>
            </a:r>
          </a:p>
        </p:txBody>
      </p:sp>
    </p:spTree>
    <p:extLst>
      <p:ext uri="{BB962C8B-B14F-4D97-AF65-F5344CB8AC3E}">
        <p14:creationId xmlns:p14="http://schemas.microsoft.com/office/powerpoint/2010/main" val="353474445"/>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Image-driven content 1">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A266448-DF49-724E-93CA-A4FDFDD9F1E0}"/>
              </a:ext>
            </a:extLst>
          </p:cNvPr>
          <p:cNvSpPr>
            <a:spLocks noGrp="1"/>
          </p:cNvSpPr>
          <p:nvPr>
            <p:ph type="pic" sz="quarter" idx="10" hasCustomPrompt="1"/>
          </p:nvPr>
        </p:nvSpPr>
        <p:spPr>
          <a:xfrm>
            <a:off x="0" y="2206901"/>
            <a:ext cx="12192000" cy="3747336"/>
          </a:xfrm>
          <a:prstGeom prst="rect">
            <a:avLst/>
          </a:prstGeom>
          <a:noFill/>
        </p:spPr>
        <p:txBody>
          <a:bodyPr anchor="ctr"/>
          <a:lstStyle>
            <a:lvl1pPr marL="0" indent="0" algn="ctr">
              <a:buFontTx/>
              <a:buNone/>
              <a:defRPr sz="1400"/>
            </a:lvl1pPr>
          </a:lstStyle>
          <a:p>
            <a:r>
              <a:rPr lang="en-US" dirty="0"/>
              <a:t>Click icon to add image</a:t>
            </a:r>
          </a:p>
        </p:txBody>
      </p:sp>
      <p:sp>
        <p:nvSpPr>
          <p:cNvPr id="19" name="Text Placeholder 7">
            <a:extLst>
              <a:ext uri="{FF2B5EF4-FFF2-40B4-BE49-F238E27FC236}">
                <a16:creationId xmlns:a16="http://schemas.microsoft.com/office/drawing/2014/main" id="{3AA328AD-2F1B-A543-B912-72870E6FA753}"/>
              </a:ext>
            </a:extLst>
          </p:cNvPr>
          <p:cNvSpPr>
            <a:spLocks noGrp="1"/>
          </p:cNvSpPr>
          <p:nvPr>
            <p:ph type="body" sz="quarter" idx="19" hasCustomPrompt="1"/>
          </p:nvPr>
        </p:nvSpPr>
        <p:spPr>
          <a:xfrm>
            <a:off x="6232560" y="323107"/>
            <a:ext cx="4103426" cy="626701"/>
          </a:xfrm>
          <a:prstGeom prst="rect">
            <a:avLst/>
          </a:prstGeom>
        </p:spPr>
        <p:txBody>
          <a:bodyPr lIns="0" tIns="36000" rIns="0" bIns="36000" anchor="t" anchorCtr="0">
            <a:spAutoFit/>
          </a:bodyPr>
          <a:lstStyle>
            <a:lvl1pPr marL="0" indent="0">
              <a:buFontTx/>
              <a:buNone/>
              <a:defRPr lang="en-US" sz="1800" dirty="0">
                <a:solidFill>
                  <a:schemeClr val="accent2">
                    <a:lumMod val="20000"/>
                    <a:lumOff val="80000"/>
                  </a:schemeClr>
                </a:solidFill>
              </a:defRPr>
            </a:lvl1pPr>
            <a:lvl2pPr marL="190486" indent="0">
              <a:buNone/>
              <a:defRPr/>
            </a:lvl2pPr>
          </a:lstStyle>
          <a:p>
            <a:pPr lvl="0"/>
            <a:r>
              <a:rPr lang="en-US" dirty="0"/>
              <a:t>Sub copy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12" name="Text Placeholder 11">
            <a:extLst>
              <a:ext uri="{FF2B5EF4-FFF2-40B4-BE49-F238E27FC236}">
                <a16:creationId xmlns:a16="http://schemas.microsoft.com/office/drawing/2014/main" id="{8A13CB11-EB38-77A5-E71F-9763B25B5B99}"/>
              </a:ext>
            </a:extLst>
          </p:cNvPr>
          <p:cNvSpPr>
            <a:spLocks noGrp="1"/>
          </p:cNvSpPr>
          <p:nvPr>
            <p:ph type="body" sz="quarter" idx="24" hasCustomPrompt="1"/>
          </p:nvPr>
        </p:nvSpPr>
        <p:spPr>
          <a:xfrm>
            <a:off x="723900" y="1464075"/>
            <a:ext cx="2880000" cy="2880000"/>
          </a:xfrm>
          <a:prstGeom prst="ellipse">
            <a:avLst/>
          </a:prstGeom>
          <a:solidFill>
            <a:schemeClr val="accent1"/>
          </a:solidFill>
        </p:spPr>
        <p:txBody>
          <a:bodyPr lIns="72000" tIns="72000" rIns="72000" bIns="72000" anchor="ctr">
            <a:noAutofit/>
          </a:bodyPr>
          <a:lstStyle>
            <a:lvl1pPr marL="0" indent="0" algn="ctr">
              <a:buNone/>
              <a:defRPr sz="16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sp>
        <p:nvSpPr>
          <p:cNvPr id="6" name="Title 5">
            <a:extLst>
              <a:ext uri="{FF2B5EF4-FFF2-40B4-BE49-F238E27FC236}">
                <a16:creationId xmlns:a16="http://schemas.microsoft.com/office/drawing/2014/main" id="{88E4BDB9-66E1-B734-0D7E-BE1D876B32A3}"/>
              </a:ext>
            </a:extLst>
          </p:cNvPr>
          <p:cNvSpPr>
            <a:spLocks noGrp="1"/>
          </p:cNvSpPr>
          <p:nvPr>
            <p:ph type="title"/>
          </p:nvPr>
        </p:nvSpPr>
        <p:spPr>
          <a:xfrm>
            <a:off x="504282" y="323107"/>
            <a:ext cx="5170804" cy="748245"/>
          </a:xfrm>
        </p:spPr>
        <p:txBody>
          <a:bodyPr/>
          <a:lstStyle/>
          <a:p>
            <a:r>
              <a:rPr lang="en-US" dirty="0"/>
              <a:t>Click to edit Master title style</a:t>
            </a:r>
            <a:endParaRPr lang="en-GB" dirty="0"/>
          </a:p>
        </p:txBody>
      </p:sp>
      <p:sp>
        <p:nvSpPr>
          <p:cNvPr id="7" name="Date Placeholder 6">
            <a:extLst>
              <a:ext uri="{FF2B5EF4-FFF2-40B4-BE49-F238E27FC236}">
                <a16:creationId xmlns:a16="http://schemas.microsoft.com/office/drawing/2014/main" id="{69218B16-BD02-3A70-637E-10C57E313662}"/>
              </a:ext>
            </a:extLst>
          </p:cNvPr>
          <p:cNvSpPr>
            <a:spLocks noGrp="1"/>
          </p:cNvSpPr>
          <p:nvPr>
            <p:ph type="dt" sz="half" idx="25"/>
          </p:nvPr>
        </p:nvSpPr>
        <p:spPr/>
        <p:txBody>
          <a:bodyPr/>
          <a:lstStyle/>
          <a:p>
            <a:fld id="{54759970-0F33-4150-94A9-C185DF4A6350}" type="datetime4">
              <a:rPr lang="en-GB" smtClean="0"/>
              <a:t>16 September 2024</a:t>
            </a:fld>
            <a:endParaRPr lang="en-GB" dirty="0"/>
          </a:p>
        </p:txBody>
      </p:sp>
      <p:sp>
        <p:nvSpPr>
          <p:cNvPr id="8" name="Footer Placeholder 7">
            <a:extLst>
              <a:ext uri="{FF2B5EF4-FFF2-40B4-BE49-F238E27FC236}">
                <a16:creationId xmlns:a16="http://schemas.microsoft.com/office/drawing/2014/main" id="{40DE56FB-3F21-E60B-75EF-FBEF943FDE59}"/>
              </a:ext>
            </a:extLst>
          </p:cNvPr>
          <p:cNvSpPr>
            <a:spLocks noGrp="1"/>
          </p:cNvSpPr>
          <p:nvPr>
            <p:ph type="ftr" sz="quarter" idx="26"/>
          </p:nvPr>
        </p:nvSpPr>
        <p:spPr/>
        <p:txBody>
          <a:bodyPr/>
          <a:lstStyle/>
          <a:p>
            <a:r>
              <a:rPr lang="en-GB"/>
              <a:t>Edit footer and slide settings by going to the Insert tab &gt; Header and Footer</a:t>
            </a:r>
            <a:endParaRPr lang="en-GB" dirty="0"/>
          </a:p>
        </p:txBody>
      </p:sp>
      <p:sp>
        <p:nvSpPr>
          <p:cNvPr id="10" name="Slide Number Placeholder 9">
            <a:extLst>
              <a:ext uri="{FF2B5EF4-FFF2-40B4-BE49-F238E27FC236}">
                <a16:creationId xmlns:a16="http://schemas.microsoft.com/office/drawing/2014/main" id="{E5228B5A-AF3F-639E-A54E-298589E9D7F0}"/>
              </a:ext>
            </a:extLst>
          </p:cNvPr>
          <p:cNvSpPr>
            <a:spLocks noGrp="1"/>
          </p:cNvSpPr>
          <p:nvPr>
            <p:ph type="sldNum" sz="quarter" idx="27"/>
          </p:nvPr>
        </p:nvSpPr>
        <p:spPr/>
        <p:txBody>
          <a:bodyPr/>
          <a:lstStyle/>
          <a:p>
            <a:fld id="{A4F7B0B9-D3BE-446D-9B00-A6C10F9707DD}" type="slidenum">
              <a:rPr lang="en-GB" smtClean="0"/>
              <a:pPr/>
              <a:t>‹#›</a:t>
            </a:fld>
            <a:endParaRPr lang="en-GB" dirty="0"/>
          </a:p>
        </p:txBody>
      </p:sp>
    </p:spTree>
    <p:extLst>
      <p:ext uri="{BB962C8B-B14F-4D97-AF65-F5344CB8AC3E}">
        <p14:creationId xmlns:p14="http://schemas.microsoft.com/office/powerpoint/2010/main" val="82769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Image-driven content 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A266448-DF49-724E-93CA-A4FDFDD9F1E0}"/>
              </a:ext>
            </a:extLst>
          </p:cNvPr>
          <p:cNvSpPr>
            <a:spLocks noGrp="1"/>
          </p:cNvSpPr>
          <p:nvPr>
            <p:ph type="pic" sz="quarter" idx="10" hasCustomPrompt="1"/>
          </p:nvPr>
        </p:nvSpPr>
        <p:spPr>
          <a:xfrm>
            <a:off x="0" y="0"/>
            <a:ext cx="5959440" cy="6110514"/>
          </a:xfrm>
          <a:prstGeom prst="rect">
            <a:avLst/>
          </a:prstGeom>
          <a:noFill/>
        </p:spPr>
        <p:txBody>
          <a:bodyPr anchor="ctr"/>
          <a:lstStyle>
            <a:lvl1pPr marL="0" indent="0" algn="ctr">
              <a:buFontTx/>
              <a:buNone/>
              <a:defRPr sz="1400"/>
            </a:lvl1pPr>
          </a:lstStyle>
          <a:p>
            <a:r>
              <a:rPr lang="en-US" dirty="0"/>
              <a:t>Click icon to add image</a:t>
            </a:r>
          </a:p>
        </p:txBody>
      </p:sp>
      <p:sp>
        <p:nvSpPr>
          <p:cNvPr id="19" name="Text Placeholder 7">
            <a:extLst>
              <a:ext uri="{FF2B5EF4-FFF2-40B4-BE49-F238E27FC236}">
                <a16:creationId xmlns:a16="http://schemas.microsoft.com/office/drawing/2014/main" id="{3AA328AD-2F1B-A543-B912-72870E6FA753}"/>
              </a:ext>
            </a:extLst>
          </p:cNvPr>
          <p:cNvSpPr>
            <a:spLocks noGrp="1"/>
          </p:cNvSpPr>
          <p:nvPr>
            <p:ph type="body" sz="quarter" idx="19" hasCustomPrompt="1"/>
          </p:nvPr>
        </p:nvSpPr>
        <p:spPr>
          <a:xfrm>
            <a:off x="7848511" y="3548861"/>
            <a:ext cx="3661543" cy="903700"/>
          </a:xfrm>
          <a:prstGeom prst="rect">
            <a:avLst/>
          </a:prstGeom>
        </p:spPr>
        <p:txBody>
          <a:bodyPr wrap="square" lIns="0" tIns="36000" rIns="0" bIns="36000" anchor="t" anchorCtr="0">
            <a:spAutoFit/>
          </a:bodyPr>
          <a:lstStyle>
            <a:lvl1pPr marL="0" indent="0">
              <a:buFontTx/>
              <a:buNone/>
              <a:defRPr lang="en-US" sz="1800" dirty="0">
                <a:solidFill>
                  <a:schemeClr val="accent2">
                    <a:lumMod val="20000"/>
                    <a:lumOff val="80000"/>
                  </a:schemeClr>
                </a:solidFill>
              </a:defRPr>
            </a:lvl1pPr>
            <a:lvl2pPr marL="190486" indent="0">
              <a:buNone/>
              <a:defRPr/>
            </a:lvl2pPr>
          </a:lstStyle>
          <a:p>
            <a:pPr lvl="0"/>
            <a:r>
              <a:rPr lang="en-US" dirty="0"/>
              <a:t>Sub copy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12" name="Text Placeholder 11">
            <a:extLst>
              <a:ext uri="{FF2B5EF4-FFF2-40B4-BE49-F238E27FC236}">
                <a16:creationId xmlns:a16="http://schemas.microsoft.com/office/drawing/2014/main" id="{8A13CB11-EB38-77A5-E71F-9763B25B5B99}"/>
              </a:ext>
            </a:extLst>
          </p:cNvPr>
          <p:cNvSpPr>
            <a:spLocks noGrp="1"/>
          </p:cNvSpPr>
          <p:nvPr>
            <p:ph type="body" sz="quarter" idx="24" hasCustomPrompt="1"/>
          </p:nvPr>
        </p:nvSpPr>
        <p:spPr>
          <a:xfrm>
            <a:off x="4519440" y="1989000"/>
            <a:ext cx="2880000" cy="2880000"/>
          </a:xfrm>
          <a:prstGeom prst="ellipse">
            <a:avLst/>
          </a:prstGeom>
          <a:solidFill>
            <a:schemeClr val="accent1"/>
          </a:solidFill>
        </p:spPr>
        <p:txBody>
          <a:bodyPr lIns="72000" tIns="72000" rIns="72000" bIns="72000" anchor="ctr">
            <a:noAutofit/>
          </a:bodyPr>
          <a:lstStyle>
            <a:lvl1pPr marL="0" indent="0" algn="ctr">
              <a:buNone/>
              <a:defRPr sz="16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sp>
        <p:nvSpPr>
          <p:cNvPr id="6" name="Title 5">
            <a:extLst>
              <a:ext uri="{FF2B5EF4-FFF2-40B4-BE49-F238E27FC236}">
                <a16:creationId xmlns:a16="http://schemas.microsoft.com/office/drawing/2014/main" id="{88E4BDB9-66E1-B734-0D7E-BE1D876B32A3}"/>
              </a:ext>
            </a:extLst>
          </p:cNvPr>
          <p:cNvSpPr>
            <a:spLocks noGrp="1"/>
          </p:cNvSpPr>
          <p:nvPr>
            <p:ph type="title"/>
          </p:nvPr>
        </p:nvSpPr>
        <p:spPr>
          <a:xfrm>
            <a:off x="7848511" y="2340592"/>
            <a:ext cx="3661543" cy="748245"/>
          </a:xfrm>
        </p:spPr>
        <p:txBody>
          <a:bodyPr/>
          <a:lstStyle/>
          <a:p>
            <a:r>
              <a:rPr lang="en-US" dirty="0"/>
              <a:t>Click to edit Master title style</a:t>
            </a:r>
            <a:endParaRPr lang="en-GB" dirty="0"/>
          </a:p>
        </p:txBody>
      </p:sp>
      <p:sp>
        <p:nvSpPr>
          <p:cNvPr id="7" name="Date Placeholder 6">
            <a:extLst>
              <a:ext uri="{FF2B5EF4-FFF2-40B4-BE49-F238E27FC236}">
                <a16:creationId xmlns:a16="http://schemas.microsoft.com/office/drawing/2014/main" id="{69218B16-BD02-3A70-637E-10C57E313662}"/>
              </a:ext>
            </a:extLst>
          </p:cNvPr>
          <p:cNvSpPr>
            <a:spLocks noGrp="1"/>
          </p:cNvSpPr>
          <p:nvPr>
            <p:ph type="dt" sz="half" idx="25"/>
          </p:nvPr>
        </p:nvSpPr>
        <p:spPr/>
        <p:txBody>
          <a:bodyPr/>
          <a:lstStyle/>
          <a:p>
            <a:fld id="{54759970-0F33-4150-94A9-C185DF4A6350}" type="datetime4">
              <a:rPr lang="en-GB" smtClean="0"/>
              <a:t>16 September 2024</a:t>
            </a:fld>
            <a:endParaRPr lang="en-GB" dirty="0"/>
          </a:p>
        </p:txBody>
      </p:sp>
      <p:sp>
        <p:nvSpPr>
          <p:cNvPr id="8" name="Footer Placeholder 7">
            <a:extLst>
              <a:ext uri="{FF2B5EF4-FFF2-40B4-BE49-F238E27FC236}">
                <a16:creationId xmlns:a16="http://schemas.microsoft.com/office/drawing/2014/main" id="{40DE56FB-3F21-E60B-75EF-FBEF943FDE59}"/>
              </a:ext>
            </a:extLst>
          </p:cNvPr>
          <p:cNvSpPr>
            <a:spLocks noGrp="1"/>
          </p:cNvSpPr>
          <p:nvPr>
            <p:ph type="ftr" sz="quarter" idx="26"/>
          </p:nvPr>
        </p:nvSpPr>
        <p:spPr/>
        <p:txBody>
          <a:bodyPr/>
          <a:lstStyle/>
          <a:p>
            <a:r>
              <a:rPr lang="en-GB"/>
              <a:t>Edit footer and slide settings by going to the Insert tab &gt; Header and Footer</a:t>
            </a:r>
            <a:endParaRPr lang="en-GB" dirty="0"/>
          </a:p>
        </p:txBody>
      </p:sp>
      <p:sp>
        <p:nvSpPr>
          <p:cNvPr id="10" name="Slide Number Placeholder 9">
            <a:extLst>
              <a:ext uri="{FF2B5EF4-FFF2-40B4-BE49-F238E27FC236}">
                <a16:creationId xmlns:a16="http://schemas.microsoft.com/office/drawing/2014/main" id="{E5228B5A-AF3F-639E-A54E-298589E9D7F0}"/>
              </a:ext>
            </a:extLst>
          </p:cNvPr>
          <p:cNvSpPr>
            <a:spLocks noGrp="1"/>
          </p:cNvSpPr>
          <p:nvPr>
            <p:ph type="sldNum" sz="quarter" idx="27"/>
          </p:nvPr>
        </p:nvSpPr>
        <p:spPr/>
        <p:txBody>
          <a:bodyPr/>
          <a:lstStyle/>
          <a:p>
            <a:fld id="{A4F7B0B9-D3BE-446D-9B00-A6C10F9707DD}" type="slidenum">
              <a:rPr lang="en-GB" smtClean="0"/>
              <a:pPr/>
              <a:t>‹#›</a:t>
            </a:fld>
            <a:endParaRPr lang="en-GB" dirty="0"/>
          </a:p>
        </p:txBody>
      </p:sp>
    </p:spTree>
    <p:extLst>
      <p:ext uri="{BB962C8B-B14F-4D97-AF65-F5344CB8AC3E}">
        <p14:creationId xmlns:p14="http://schemas.microsoft.com/office/powerpoint/2010/main" val="933928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Image-driven content 3">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CC39938-C545-51EC-6395-74FE20AFD417}"/>
              </a:ext>
            </a:extLst>
          </p:cNvPr>
          <p:cNvSpPr>
            <a:spLocks noGrp="1"/>
          </p:cNvSpPr>
          <p:nvPr>
            <p:ph type="pic" sz="quarter" idx="28" hasCustomPrompt="1"/>
          </p:nvPr>
        </p:nvSpPr>
        <p:spPr>
          <a:xfrm>
            <a:off x="0" y="0"/>
            <a:ext cx="6329676" cy="5842001"/>
          </a:xfrm>
          <a:custGeom>
            <a:avLst/>
            <a:gdLst>
              <a:gd name="connsiteX0" fmla="*/ 0 w 6329676"/>
              <a:gd name="connsiteY0" fmla="*/ 0 h 5842001"/>
              <a:gd name="connsiteX1" fmla="*/ 5707837 w 6329676"/>
              <a:gd name="connsiteY1" fmla="*/ 0 h 5842001"/>
              <a:gd name="connsiteX2" fmla="*/ 5874620 w 6329676"/>
              <a:gd name="connsiteY2" fmla="*/ 274533 h 5842001"/>
              <a:gd name="connsiteX3" fmla="*/ 6329676 w 6329676"/>
              <a:gd name="connsiteY3" fmla="*/ 2071688 h 5842001"/>
              <a:gd name="connsiteX4" fmla="*/ 2559363 w 6329676"/>
              <a:gd name="connsiteY4" fmla="*/ 5842001 h 5842001"/>
              <a:gd name="connsiteX5" fmla="*/ 161094 w 6329676"/>
              <a:gd name="connsiteY5" fmla="*/ 4981045 h 5842001"/>
              <a:gd name="connsiteX6" fmla="*/ 0 w 6329676"/>
              <a:gd name="connsiteY6" fmla="*/ 4834633 h 584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9676" h="5842001">
                <a:moveTo>
                  <a:pt x="0" y="0"/>
                </a:moveTo>
                <a:lnTo>
                  <a:pt x="5707837" y="0"/>
                </a:lnTo>
                <a:lnTo>
                  <a:pt x="5874620" y="274533"/>
                </a:lnTo>
                <a:cubicBezTo>
                  <a:pt x="6164830" y="808761"/>
                  <a:pt x="6329676" y="1420974"/>
                  <a:pt x="6329676" y="2071688"/>
                </a:cubicBezTo>
                <a:cubicBezTo>
                  <a:pt x="6329676" y="4153974"/>
                  <a:pt x="4641649" y="5842001"/>
                  <a:pt x="2559363" y="5842001"/>
                </a:cubicBezTo>
                <a:cubicBezTo>
                  <a:pt x="1648363" y="5842001"/>
                  <a:pt x="812827" y="5518902"/>
                  <a:pt x="161094" y="4981045"/>
                </a:cubicBezTo>
                <a:lnTo>
                  <a:pt x="0" y="4834633"/>
                </a:lnTo>
                <a:close/>
              </a:path>
            </a:pathLst>
          </a:custGeom>
        </p:spPr>
        <p:txBody>
          <a:bodyPr wrap="square">
            <a:noAutofit/>
          </a:bodyPr>
          <a:lstStyle>
            <a:lvl1pPr marL="0" indent="0">
              <a:buNone/>
              <a:defRPr/>
            </a:lvl1pPr>
          </a:lstStyle>
          <a:p>
            <a:r>
              <a:rPr lang="en-GB" dirty="0"/>
              <a:t>Click icon to add image</a:t>
            </a:r>
          </a:p>
        </p:txBody>
      </p:sp>
      <p:sp>
        <p:nvSpPr>
          <p:cNvPr id="3" name="Picture Placeholder 2">
            <a:extLst>
              <a:ext uri="{FF2B5EF4-FFF2-40B4-BE49-F238E27FC236}">
                <a16:creationId xmlns:a16="http://schemas.microsoft.com/office/drawing/2014/main" id="{BC718398-240D-68A6-21FC-E5E90C672093}"/>
              </a:ext>
            </a:extLst>
          </p:cNvPr>
          <p:cNvSpPr>
            <a:spLocks noGrp="1"/>
          </p:cNvSpPr>
          <p:nvPr>
            <p:ph type="pic" sz="quarter" idx="20" hasCustomPrompt="1"/>
          </p:nvPr>
        </p:nvSpPr>
        <p:spPr>
          <a:xfrm>
            <a:off x="5659697" y="841375"/>
            <a:ext cx="6532303" cy="6016625"/>
          </a:xfrm>
          <a:custGeom>
            <a:avLst/>
            <a:gdLst>
              <a:gd name="connsiteX0" fmla="*/ 3770313 w 6532303"/>
              <a:gd name="connsiteY0" fmla="*/ 0 h 6016625"/>
              <a:gd name="connsiteX1" fmla="*/ 6436327 w 6532303"/>
              <a:gd name="connsiteY1" fmla="*/ 1104299 h 6016625"/>
              <a:gd name="connsiteX2" fmla="*/ 6532303 w 6532303"/>
              <a:gd name="connsiteY2" fmla="*/ 1209900 h 6016625"/>
              <a:gd name="connsiteX3" fmla="*/ 6532303 w 6532303"/>
              <a:gd name="connsiteY3" fmla="*/ 6016625 h 6016625"/>
              <a:gd name="connsiteX4" fmla="*/ 747325 w 6532303"/>
              <a:gd name="connsiteY4" fmla="*/ 6016625 h 6016625"/>
              <a:gd name="connsiteX5" fmla="*/ 643911 w 6532303"/>
              <a:gd name="connsiteY5" fmla="*/ 5878331 h 6016625"/>
              <a:gd name="connsiteX6" fmla="*/ 0 w 6532303"/>
              <a:gd name="connsiteY6" fmla="*/ 3770313 h 6016625"/>
              <a:gd name="connsiteX7" fmla="*/ 3770313 w 6532303"/>
              <a:gd name="connsiteY7" fmla="*/ 0 h 601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2303" h="6016625">
                <a:moveTo>
                  <a:pt x="3770313" y="0"/>
                </a:moveTo>
                <a:cubicBezTo>
                  <a:pt x="4811456" y="0"/>
                  <a:pt x="5754034" y="422007"/>
                  <a:pt x="6436327" y="1104299"/>
                </a:cubicBezTo>
                <a:lnTo>
                  <a:pt x="6532303" y="1209900"/>
                </a:lnTo>
                <a:lnTo>
                  <a:pt x="6532303" y="6016625"/>
                </a:lnTo>
                <a:lnTo>
                  <a:pt x="747325" y="6016625"/>
                </a:lnTo>
                <a:lnTo>
                  <a:pt x="643911" y="5878331"/>
                </a:lnTo>
                <a:cubicBezTo>
                  <a:pt x="237379" y="5276585"/>
                  <a:pt x="0" y="4551171"/>
                  <a:pt x="0" y="3770313"/>
                </a:cubicBezTo>
                <a:cubicBezTo>
                  <a:pt x="0" y="1688027"/>
                  <a:pt x="1688027" y="0"/>
                  <a:pt x="3770313" y="0"/>
                </a:cubicBezTo>
                <a:close/>
              </a:path>
            </a:pathLst>
          </a:custGeom>
        </p:spPr>
        <p:txBody>
          <a:bodyPr wrap="square" anchor="ctr">
            <a:noAutofit/>
          </a:bodyPr>
          <a:lstStyle>
            <a:lvl1pPr marL="0" indent="0" algn="r">
              <a:buNone/>
              <a:defRPr>
                <a:solidFill>
                  <a:schemeClr val="bg1"/>
                </a:solidFill>
              </a:defRPr>
            </a:lvl1pPr>
          </a:lstStyle>
          <a:p>
            <a:r>
              <a:rPr lang="en-GB" dirty="0"/>
              <a:t>Click icon to</a:t>
            </a:r>
            <a:br>
              <a:rPr lang="en-GB" dirty="0"/>
            </a:br>
            <a:r>
              <a:rPr lang="en-GB" dirty="0"/>
              <a:t>add image</a:t>
            </a:r>
          </a:p>
        </p:txBody>
      </p:sp>
      <p:sp>
        <p:nvSpPr>
          <p:cNvPr id="7" name="Date Placeholder 6">
            <a:extLst>
              <a:ext uri="{FF2B5EF4-FFF2-40B4-BE49-F238E27FC236}">
                <a16:creationId xmlns:a16="http://schemas.microsoft.com/office/drawing/2014/main" id="{69218B16-BD02-3A70-637E-10C57E313662}"/>
              </a:ext>
            </a:extLst>
          </p:cNvPr>
          <p:cNvSpPr>
            <a:spLocks noGrp="1"/>
          </p:cNvSpPr>
          <p:nvPr>
            <p:ph type="dt" sz="half" idx="25"/>
          </p:nvPr>
        </p:nvSpPr>
        <p:spPr/>
        <p:txBody>
          <a:bodyPr/>
          <a:lstStyle/>
          <a:p>
            <a:fld id="{54759970-0F33-4150-94A9-C185DF4A6350}" type="datetime4">
              <a:rPr lang="en-GB" smtClean="0"/>
              <a:t>16 September 2024</a:t>
            </a:fld>
            <a:endParaRPr lang="en-GB" dirty="0"/>
          </a:p>
        </p:txBody>
      </p:sp>
      <p:sp>
        <p:nvSpPr>
          <p:cNvPr id="8" name="Footer Placeholder 7">
            <a:extLst>
              <a:ext uri="{FF2B5EF4-FFF2-40B4-BE49-F238E27FC236}">
                <a16:creationId xmlns:a16="http://schemas.microsoft.com/office/drawing/2014/main" id="{40DE56FB-3F21-E60B-75EF-FBEF943FDE59}"/>
              </a:ext>
            </a:extLst>
          </p:cNvPr>
          <p:cNvSpPr>
            <a:spLocks noGrp="1"/>
          </p:cNvSpPr>
          <p:nvPr>
            <p:ph type="ftr" sz="quarter" idx="26"/>
          </p:nvPr>
        </p:nvSpPr>
        <p:spPr/>
        <p:txBody>
          <a:bodyPr/>
          <a:lstStyle/>
          <a:p>
            <a:r>
              <a:rPr lang="en-GB"/>
              <a:t>Edit footer and slide settings by going to the Insert tab &gt; Header and Footer</a:t>
            </a:r>
            <a:endParaRPr lang="en-GB" dirty="0"/>
          </a:p>
        </p:txBody>
      </p:sp>
      <p:sp>
        <p:nvSpPr>
          <p:cNvPr id="10" name="Slide Number Placeholder 9">
            <a:extLst>
              <a:ext uri="{FF2B5EF4-FFF2-40B4-BE49-F238E27FC236}">
                <a16:creationId xmlns:a16="http://schemas.microsoft.com/office/drawing/2014/main" id="{E5228B5A-AF3F-639E-A54E-298589E9D7F0}"/>
              </a:ext>
            </a:extLst>
          </p:cNvPr>
          <p:cNvSpPr>
            <a:spLocks noGrp="1"/>
          </p:cNvSpPr>
          <p:nvPr>
            <p:ph type="sldNum" sz="quarter" idx="27"/>
          </p:nvPr>
        </p:nvSpPr>
        <p:spPr/>
        <p:txBody>
          <a:bodyPr/>
          <a:lstStyle/>
          <a:p>
            <a:fld id="{A4F7B0B9-D3BE-446D-9B00-A6C10F9707DD}" type="slidenum">
              <a:rPr lang="en-GB" smtClean="0"/>
              <a:pPr/>
              <a:t>‹#›</a:t>
            </a:fld>
            <a:endParaRPr lang="en-GB" dirty="0"/>
          </a:p>
        </p:txBody>
      </p:sp>
      <p:sp>
        <p:nvSpPr>
          <p:cNvPr id="12" name="Text Placeholder 11">
            <a:extLst>
              <a:ext uri="{FF2B5EF4-FFF2-40B4-BE49-F238E27FC236}">
                <a16:creationId xmlns:a16="http://schemas.microsoft.com/office/drawing/2014/main" id="{8A13CB11-EB38-77A5-E71F-9763B25B5B99}"/>
              </a:ext>
            </a:extLst>
          </p:cNvPr>
          <p:cNvSpPr>
            <a:spLocks noGrp="1"/>
          </p:cNvSpPr>
          <p:nvPr>
            <p:ph type="body" sz="quarter" idx="24" hasCustomPrompt="1"/>
          </p:nvPr>
        </p:nvSpPr>
        <p:spPr>
          <a:xfrm>
            <a:off x="4217040" y="1686600"/>
            <a:ext cx="3484800" cy="3484800"/>
          </a:xfrm>
          <a:prstGeom prst="ellipse">
            <a:avLst/>
          </a:prstGeom>
          <a:solidFill>
            <a:schemeClr val="accent1"/>
          </a:solidFill>
        </p:spPr>
        <p:txBody>
          <a:bodyPr lIns="72000" tIns="72000" rIns="72000" bIns="72000" anchor="ctr">
            <a:noAutofit/>
          </a:bodyPr>
          <a:lstStyle>
            <a:lvl1pPr marL="0" indent="0" algn="ctr">
              <a:buNone/>
              <a:defRPr sz="18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spTree>
    <p:extLst>
      <p:ext uri="{BB962C8B-B14F-4D97-AF65-F5344CB8AC3E}">
        <p14:creationId xmlns:p14="http://schemas.microsoft.com/office/powerpoint/2010/main" val="185838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Image-driven content 4">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EB239F-C1B1-6F71-B4C3-115C149AFD4E}"/>
              </a:ext>
            </a:extLst>
          </p:cNvPr>
          <p:cNvSpPr/>
          <p:nvPr userDrawn="1"/>
        </p:nvSpPr>
        <p:spPr>
          <a:xfrm>
            <a:off x="-1" y="5007429"/>
            <a:ext cx="12192001" cy="1850571"/>
          </a:xfrm>
          <a:prstGeom prst="rect">
            <a:avLst/>
          </a:prstGeom>
          <a:gradFill flip="none" rotWithShape="1">
            <a:gsLst>
              <a:gs pos="0">
                <a:schemeClr val="accent2">
                  <a:alpha val="0"/>
                </a:schemeClr>
              </a:gs>
              <a:gs pos="100000">
                <a:schemeClr val="accent2"/>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ate Placeholder 6">
            <a:extLst>
              <a:ext uri="{FF2B5EF4-FFF2-40B4-BE49-F238E27FC236}">
                <a16:creationId xmlns:a16="http://schemas.microsoft.com/office/drawing/2014/main" id="{69218B16-BD02-3A70-637E-10C57E313662}"/>
              </a:ext>
            </a:extLst>
          </p:cNvPr>
          <p:cNvSpPr>
            <a:spLocks noGrp="1"/>
          </p:cNvSpPr>
          <p:nvPr>
            <p:ph type="dt" sz="half" idx="25"/>
          </p:nvPr>
        </p:nvSpPr>
        <p:spPr/>
        <p:txBody>
          <a:bodyPr/>
          <a:lstStyle/>
          <a:p>
            <a:fld id="{54759970-0F33-4150-94A9-C185DF4A6350}" type="datetime4">
              <a:rPr lang="en-GB" smtClean="0"/>
              <a:t>16 September 2024</a:t>
            </a:fld>
            <a:endParaRPr lang="en-GB" dirty="0"/>
          </a:p>
        </p:txBody>
      </p:sp>
      <p:sp>
        <p:nvSpPr>
          <p:cNvPr id="8" name="Footer Placeholder 7">
            <a:extLst>
              <a:ext uri="{FF2B5EF4-FFF2-40B4-BE49-F238E27FC236}">
                <a16:creationId xmlns:a16="http://schemas.microsoft.com/office/drawing/2014/main" id="{40DE56FB-3F21-E60B-75EF-FBEF943FDE59}"/>
              </a:ext>
            </a:extLst>
          </p:cNvPr>
          <p:cNvSpPr>
            <a:spLocks noGrp="1"/>
          </p:cNvSpPr>
          <p:nvPr>
            <p:ph type="ftr" sz="quarter" idx="26"/>
          </p:nvPr>
        </p:nvSpPr>
        <p:spPr/>
        <p:txBody>
          <a:bodyPr/>
          <a:lstStyle/>
          <a:p>
            <a:r>
              <a:rPr lang="en-GB"/>
              <a:t>Edit footer and slide settings by going to the Insert tab &gt; Header and Footer</a:t>
            </a:r>
            <a:endParaRPr lang="en-GB" dirty="0"/>
          </a:p>
        </p:txBody>
      </p:sp>
      <p:sp>
        <p:nvSpPr>
          <p:cNvPr id="10" name="Slide Number Placeholder 9">
            <a:extLst>
              <a:ext uri="{FF2B5EF4-FFF2-40B4-BE49-F238E27FC236}">
                <a16:creationId xmlns:a16="http://schemas.microsoft.com/office/drawing/2014/main" id="{E5228B5A-AF3F-639E-A54E-298589E9D7F0}"/>
              </a:ext>
            </a:extLst>
          </p:cNvPr>
          <p:cNvSpPr>
            <a:spLocks noGrp="1"/>
          </p:cNvSpPr>
          <p:nvPr>
            <p:ph type="sldNum" sz="quarter" idx="27"/>
          </p:nvPr>
        </p:nvSpPr>
        <p:spPr/>
        <p:txBody>
          <a:bodyPr/>
          <a:lstStyle/>
          <a:p>
            <a:fld id="{A4F7B0B9-D3BE-446D-9B00-A6C10F9707DD}" type="slidenum">
              <a:rPr lang="en-GB" smtClean="0"/>
              <a:pPr/>
              <a:t>‹#›</a:t>
            </a:fld>
            <a:endParaRPr lang="en-GB" dirty="0"/>
          </a:p>
        </p:txBody>
      </p:sp>
      <p:sp>
        <p:nvSpPr>
          <p:cNvPr id="12" name="Text Placeholder 11">
            <a:extLst>
              <a:ext uri="{FF2B5EF4-FFF2-40B4-BE49-F238E27FC236}">
                <a16:creationId xmlns:a16="http://schemas.microsoft.com/office/drawing/2014/main" id="{8A13CB11-EB38-77A5-E71F-9763B25B5B99}"/>
              </a:ext>
            </a:extLst>
          </p:cNvPr>
          <p:cNvSpPr>
            <a:spLocks noGrp="1"/>
          </p:cNvSpPr>
          <p:nvPr>
            <p:ph type="body" sz="quarter" idx="24" hasCustomPrompt="1"/>
          </p:nvPr>
        </p:nvSpPr>
        <p:spPr>
          <a:xfrm>
            <a:off x="965840" y="1686600"/>
            <a:ext cx="3484800" cy="3484800"/>
          </a:xfrm>
          <a:prstGeom prst="ellipse">
            <a:avLst/>
          </a:prstGeom>
          <a:solidFill>
            <a:schemeClr val="bg1"/>
          </a:solidFill>
        </p:spPr>
        <p:txBody>
          <a:bodyPr lIns="72000" tIns="72000" rIns="72000" bIns="72000" anchor="ctr">
            <a:noAutofit/>
          </a:bodyPr>
          <a:lstStyle>
            <a:lvl1pPr marL="0" indent="0" algn="ctr">
              <a:buNone/>
              <a:defRPr sz="1800">
                <a:solidFill>
                  <a:schemeClr val="accent2"/>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pic>
        <p:nvPicPr>
          <p:cNvPr id="3" name="Graphic 2">
            <a:extLst>
              <a:ext uri="{FF2B5EF4-FFF2-40B4-BE49-F238E27FC236}">
                <a16:creationId xmlns:a16="http://schemas.microsoft.com/office/drawing/2014/main" id="{60B3028F-5EB2-B505-9CAF-0DF537D6DD28}"/>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63335" y="306889"/>
            <a:ext cx="1024385" cy="523142"/>
          </a:xfrm>
          <a:prstGeom prst="rect">
            <a:avLst/>
          </a:prstGeom>
        </p:spPr>
      </p:pic>
      <p:cxnSp>
        <p:nvCxnSpPr>
          <p:cNvPr id="4" name="Straight Connector 3">
            <a:extLst>
              <a:ext uri="{FF2B5EF4-FFF2-40B4-BE49-F238E27FC236}">
                <a16:creationId xmlns:a16="http://schemas.microsoft.com/office/drawing/2014/main" id="{C7B28EAC-AB42-0905-70A6-67D5F3C371F3}"/>
              </a:ext>
            </a:extLst>
          </p:cNvPr>
          <p:cNvCxnSpPr/>
          <p:nvPr userDrawn="1"/>
        </p:nvCxnSpPr>
        <p:spPr>
          <a:xfrm>
            <a:off x="504281" y="6346960"/>
            <a:ext cx="0" cy="51104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F27D0CB-EFE0-567E-6FB4-EEA685429517}"/>
              </a:ext>
            </a:extLst>
          </p:cNvPr>
          <p:cNvCxnSpPr/>
          <p:nvPr userDrawn="1"/>
        </p:nvCxnSpPr>
        <p:spPr>
          <a:xfrm>
            <a:off x="3191521" y="6346960"/>
            <a:ext cx="0" cy="51104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676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long imag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04975" y="3434862"/>
            <a:ext cx="11182741" cy="237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p:cNvSpPr>
            <a:spLocks noGrp="1"/>
          </p:cNvSpPr>
          <p:nvPr>
            <p:ph type="pic" sz="quarter" idx="16"/>
          </p:nvPr>
        </p:nvSpPr>
        <p:spPr>
          <a:xfrm>
            <a:off x="504280" y="1385888"/>
            <a:ext cx="11183439" cy="1879200"/>
          </a:xfrm>
        </p:spPr>
        <p:txBody>
          <a:bodyPr/>
          <a:lstStyle>
            <a:lvl1pPr marL="0" indent="0">
              <a:buNone/>
              <a:defRPr/>
            </a:lvl1pPr>
          </a:lstStyle>
          <a:p>
            <a:r>
              <a:rPr lang="en-US"/>
              <a:t>Click icon to add picture</a:t>
            </a:r>
            <a:endParaRPr lang="en-GB" dirty="0"/>
          </a:p>
        </p:txBody>
      </p:sp>
      <p:sp>
        <p:nvSpPr>
          <p:cNvPr id="12" name="Date Placeholder 11"/>
          <p:cNvSpPr>
            <a:spLocks noGrp="1"/>
          </p:cNvSpPr>
          <p:nvPr>
            <p:ph type="dt" sz="half" idx="17"/>
          </p:nvPr>
        </p:nvSpPr>
        <p:spPr/>
        <p:txBody>
          <a:bodyPr/>
          <a:lstStyle/>
          <a:p>
            <a:fld id="{3226AC57-8B9C-4E15-B70E-9A022E0164F2}" type="datetime4">
              <a:rPr lang="en-GB" smtClean="0"/>
              <a:t>16 September 2024</a:t>
            </a:fld>
            <a:endParaRPr lang="en-GB" dirty="0"/>
          </a:p>
        </p:txBody>
      </p:sp>
      <p:sp>
        <p:nvSpPr>
          <p:cNvPr id="13" name="Footer Placeholder 12"/>
          <p:cNvSpPr>
            <a:spLocks noGrp="1"/>
          </p:cNvSpPr>
          <p:nvPr>
            <p:ph type="ftr" sz="quarter" idx="18"/>
          </p:nvPr>
        </p:nvSpPr>
        <p:spPr/>
        <p:txBody>
          <a:bodyPr/>
          <a:lstStyle/>
          <a:p>
            <a:r>
              <a:rPr lang="en-GB"/>
              <a:t>Edit footer and slide settings by going to the Insert tab &gt; Header and Footer</a:t>
            </a:r>
            <a:endParaRPr lang="en-GB" dirty="0"/>
          </a:p>
        </p:txBody>
      </p:sp>
      <p:sp>
        <p:nvSpPr>
          <p:cNvPr id="14" name="Slide Number Placeholder 13"/>
          <p:cNvSpPr>
            <a:spLocks noGrp="1"/>
          </p:cNvSpPr>
          <p:nvPr>
            <p:ph type="sldNum" sz="quarter" idx="19"/>
          </p:nvPr>
        </p:nvSpPr>
        <p:spPr/>
        <p:txBody>
          <a:bodyPr/>
          <a:lstStyle/>
          <a:p>
            <a:fld id="{03331CB1-9C81-4806-BD8B-937AA09EA805}" type="slidenum">
              <a:rPr lang="en-GB" smtClean="0"/>
              <a:pPr/>
              <a:t>‹#›</a:t>
            </a:fld>
            <a:endParaRPr lang="en-GB"/>
          </a:p>
        </p:txBody>
      </p:sp>
    </p:spTree>
    <p:extLst>
      <p:ext uri="{BB962C8B-B14F-4D97-AF65-F5344CB8AC3E}">
        <p14:creationId xmlns:p14="http://schemas.microsoft.com/office/powerpoint/2010/main" val="205722548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nk block with imag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B36E407-010F-23C1-85B5-73F9207A9FDE}"/>
              </a:ext>
            </a:extLst>
          </p:cNvPr>
          <p:cNvSpPr/>
          <p:nvPr userDrawn="1"/>
        </p:nvSpPr>
        <p:spPr>
          <a:xfrm>
            <a:off x="0" y="1"/>
            <a:ext cx="7298553" cy="5841999"/>
          </a:xfrm>
          <a:custGeom>
            <a:avLst/>
            <a:gdLst>
              <a:gd name="connsiteX0" fmla="*/ 0 w 7298553"/>
              <a:gd name="connsiteY0" fmla="*/ 0 h 5841999"/>
              <a:gd name="connsiteX1" fmla="*/ 7117493 w 7298553"/>
              <a:gd name="connsiteY1" fmla="*/ 0 h 5841999"/>
              <a:gd name="connsiteX2" fmla="*/ 7154707 w 7298553"/>
              <a:gd name="connsiteY2" fmla="*/ 131054 h 5841999"/>
              <a:gd name="connsiteX3" fmla="*/ 7298553 w 7298553"/>
              <a:gd name="connsiteY3" fmla="*/ 1272934 h 5841999"/>
              <a:gd name="connsiteX4" fmla="*/ 2729486 w 7298553"/>
              <a:gd name="connsiteY4" fmla="*/ 5841999 h 5841999"/>
              <a:gd name="connsiteX5" fmla="*/ 106954 w 7298553"/>
              <a:gd name="connsiteY5" fmla="*/ 5014890 h 5841999"/>
              <a:gd name="connsiteX6" fmla="*/ 0 w 7298553"/>
              <a:gd name="connsiteY6" fmla="*/ 4934407 h 584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8553" h="5841999">
                <a:moveTo>
                  <a:pt x="0" y="0"/>
                </a:moveTo>
                <a:lnTo>
                  <a:pt x="7117493" y="0"/>
                </a:lnTo>
                <a:lnTo>
                  <a:pt x="7154707" y="131054"/>
                </a:lnTo>
                <a:cubicBezTo>
                  <a:pt x="7248611" y="496027"/>
                  <a:pt x="7298553" y="878649"/>
                  <a:pt x="7298553" y="1272934"/>
                </a:cubicBezTo>
                <a:cubicBezTo>
                  <a:pt x="7298553" y="3796359"/>
                  <a:pt x="5252912" y="5841999"/>
                  <a:pt x="2729486" y="5841999"/>
                </a:cubicBezTo>
                <a:cubicBezTo>
                  <a:pt x="1753630" y="5841999"/>
                  <a:pt x="849227" y="5536071"/>
                  <a:pt x="106954" y="5014890"/>
                </a:cubicBezTo>
                <a:lnTo>
                  <a:pt x="0" y="4934407"/>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a:xfrm>
            <a:off x="529590" y="587842"/>
            <a:ext cx="5014868" cy="1253702"/>
          </a:xfrm>
        </p:spPr>
        <p:txBody>
          <a:bodyPr anchor="b"/>
          <a:lstStyle>
            <a:lvl1pPr>
              <a:defRPr>
                <a:solidFill>
                  <a:schemeClr val="bg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8ED078-7907-47C8-B611-803B87EC1F9A}"/>
              </a:ext>
            </a:extLst>
          </p:cNvPr>
          <p:cNvSpPr>
            <a:spLocks noGrp="1"/>
          </p:cNvSpPr>
          <p:nvPr>
            <p:ph idx="1"/>
          </p:nvPr>
        </p:nvSpPr>
        <p:spPr>
          <a:xfrm>
            <a:off x="529589" y="2070490"/>
            <a:ext cx="5014868" cy="2520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Picture Placeholder 5">
            <a:extLst>
              <a:ext uri="{FF2B5EF4-FFF2-40B4-BE49-F238E27FC236}">
                <a16:creationId xmlns:a16="http://schemas.microsoft.com/office/drawing/2014/main" id="{5AEE7DD6-B616-4195-98A6-F93324D255B4}"/>
              </a:ext>
            </a:extLst>
          </p:cNvPr>
          <p:cNvSpPr>
            <a:spLocks noGrp="1"/>
          </p:cNvSpPr>
          <p:nvPr>
            <p:ph type="pic" sz="quarter" idx="13" hasCustomPrompt="1"/>
          </p:nvPr>
        </p:nvSpPr>
        <p:spPr>
          <a:xfrm>
            <a:off x="6184899" y="701353"/>
            <a:ext cx="5455293" cy="5455293"/>
          </a:xfrm>
          <a:prstGeom prst="ellipse">
            <a:avLst/>
          </a:prstGeom>
        </p:spPr>
        <p:txBody>
          <a:bodyPr anchor="t"/>
          <a:lstStyle>
            <a:lvl1pPr marL="0" indent="0" algn="ctr">
              <a:buNone/>
              <a:defRPr/>
            </a:lvl1pPr>
          </a:lstStyle>
          <a:p>
            <a:r>
              <a:rPr lang="en-GB" dirty="0"/>
              <a:t>Click icon to add image</a:t>
            </a:r>
          </a:p>
        </p:txBody>
      </p:sp>
      <p:sp>
        <p:nvSpPr>
          <p:cNvPr id="4" name="Date Placeholder 3">
            <a:extLst>
              <a:ext uri="{FF2B5EF4-FFF2-40B4-BE49-F238E27FC236}">
                <a16:creationId xmlns:a16="http://schemas.microsoft.com/office/drawing/2014/main" id="{C095EF82-CF55-7E6D-0987-B86C148C3E50}"/>
              </a:ext>
            </a:extLst>
          </p:cNvPr>
          <p:cNvSpPr>
            <a:spLocks noGrp="1"/>
          </p:cNvSpPr>
          <p:nvPr>
            <p:ph type="dt" sz="half" idx="14"/>
          </p:nvPr>
        </p:nvSpPr>
        <p:spPr/>
        <p:txBody>
          <a:bodyPr/>
          <a:lstStyle/>
          <a:p>
            <a:fld id="{1E0C3E3E-8B4A-4462-A501-F4300DF629C5}" type="datetime4">
              <a:rPr lang="en-GB" smtClean="0"/>
              <a:t>16 September 2024</a:t>
            </a:fld>
            <a:endParaRPr lang="en-GB" dirty="0"/>
          </a:p>
        </p:txBody>
      </p:sp>
      <p:sp>
        <p:nvSpPr>
          <p:cNvPr id="5" name="Footer Placeholder 4">
            <a:extLst>
              <a:ext uri="{FF2B5EF4-FFF2-40B4-BE49-F238E27FC236}">
                <a16:creationId xmlns:a16="http://schemas.microsoft.com/office/drawing/2014/main" id="{81FB169D-0D5E-FD6A-F478-E51C372EAE28}"/>
              </a:ext>
            </a:extLst>
          </p:cNvPr>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0" name="Slide Number Placeholder 9">
            <a:extLst>
              <a:ext uri="{FF2B5EF4-FFF2-40B4-BE49-F238E27FC236}">
                <a16:creationId xmlns:a16="http://schemas.microsoft.com/office/drawing/2014/main" id="{399DBDE8-FB58-F402-C64C-AF1B9EA84230}"/>
              </a:ext>
            </a:extLst>
          </p:cNvPr>
          <p:cNvSpPr>
            <a:spLocks noGrp="1"/>
          </p:cNvSpPr>
          <p:nvPr>
            <p:ph type="sldNum" sz="quarter" idx="16"/>
          </p:nvPr>
        </p:nvSpPr>
        <p:spPr/>
        <p:txBody>
          <a:bodyPr/>
          <a:lstStyle/>
          <a:p>
            <a:fld id="{A4F7B0B9-D3BE-446D-9B00-A6C10F9707DD}" type="slidenum">
              <a:rPr lang="en-GB" smtClean="0"/>
              <a:pPr/>
              <a:t>‹#›</a:t>
            </a:fld>
            <a:endParaRPr lang="en-GB" dirty="0"/>
          </a:p>
        </p:txBody>
      </p:sp>
      <p:sp>
        <p:nvSpPr>
          <p:cNvPr id="11" name="Freeform: Shape 10">
            <a:extLst>
              <a:ext uri="{FF2B5EF4-FFF2-40B4-BE49-F238E27FC236}">
                <a16:creationId xmlns:a16="http://schemas.microsoft.com/office/drawing/2014/main" id="{66991BE8-6AF0-DA6B-6965-03346E01EB5A}"/>
              </a:ext>
            </a:extLst>
          </p:cNvPr>
          <p:cNvSpPr/>
          <p:nvPr userDrawn="1"/>
        </p:nvSpPr>
        <p:spPr>
          <a:xfrm>
            <a:off x="4498010" y="4989911"/>
            <a:ext cx="1104504" cy="1104569"/>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chemeClr val="accent1"/>
          </a:solidFill>
          <a:ln w="2751" cap="flat">
            <a:noFill/>
            <a:prstDash val="solid"/>
            <a:miter/>
          </a:ln>
        </p:spPr>
        <p:txBody>
          <a:bodyPr rtlCol="0" anchor="ctr"/>
          <a:lstStyle/>
          <a:p>
            <a:endParaRPr lang="en-GB"/>
          </a:p>
        </p:txBody>
      </p:sp>
    </p:spTree>
    <p:extLst>
      <p:ext uri="{BB962C8B-B14F-4D97-AF65-F5344CB8AC3E}">
        <p14:creationId xmlns:p14="http://schemas.microsoft.com/office/powerpoint/2010/main" val="1763201923"/>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long image, feature 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991519" y="3504066"/>
            <a:ext cx="7696200" cy="24083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11"/>
          <p:cNvSpPr>
            <a:spLocks noGrp="1"/>
          </p:cNvSpPr>
          <p:nvPr>
            <p:ph type="dt" sz="half" idx="17"/>
          </p:nvPr>
        </p:nvSpPr>
        <p:spPr/>
        <p:txBody>
          <a:bodyPr/>
          <a:lstStyle/>
          <a:p>
            <a:fld id="{2B529CA1-43F7-4EC7-BD85-5AA0B07A66A3}" type="datetime4">
              <a:rPr lang="en-GB" smtClean="0"/>
              <a:t>16 September 2024</a:t>
            </a:fld>
            <a:endParaRPr lang="en-GB" dirty="0"/>
          </a:p>
        </p:txBody>
      </p:sp>
      <p:sp>
        <p:nvSpPr>
          <p:cNvPr id="13" name="Footer Placeholder 12"/>
          <p:cNvSpPr>
            <a:spLocks noGrp="1"/>
          </p:cNvSpPr>
          <p:nvPr>
            <p:ph type="ftr" sz="quarter" idx="18"/>
          </p:nvPr>
        </p:nvSpPr>
        <p:spPr/>
        <p:txBody>
          <a:bodyPr/>
          <a:lstStyle/>
          <a:p>
            <a:r>
              <a:rPr lang="en-GB"/>
              <a:t>Edit footer and slide settings by going to the Insert tab &gt; Header and Footer</a:t>
            </a:r>
            <a:endParaRPr lang="en-GB" dirty="0"/>
          </a:p>
        </p:txBody>
      </p:sp>
      <p:sp>
        <p:nvSpPr>
          <p:cNvPr id="14" name="Slide Number Placeholder 13"/>
          <p:cNvSpPr>
            <a:spLocks noGrp="1"/>
          </p:cNvSpPr>
          <p:nvPr>
            <p:ph type="sldNum" sz="quarter" idx="19"/>
          </p:nvPr>
        </p:nvSpPr>
        <p:spPr/>
        <p:txBody>
          <a:bodyPr/>
          <a:lstStyle/>
          <a:p>
            <a:fld id="{03331CB1-9C81-4806-BD8B-937AA09EA805}" type="slidenum">
              <a:rPr lang="en-GB" smtClean="0"/>
              <a:pPr/>
              <a:t>‹#›</a:t>
            </a:fld>
            <a:endParaRPr lang="en-GB"/>
          </a:p>
        </p:txBody>
      </p:sp>
      <p:sp>
        <p:nvSpPr>
          <p:cNvPr id="5" name="Text Placeholder 4"/>
          <p:cNvSpPr>
            <a:spLocks noGrp="1"/>
          </p:cNvSpPr>
          <p:nvPr>
            <p:ph type="body" sz="quarter" idx="20" hasCustomPrompt="1"/>
          </p:nvPr>
        </p:nvSpPr>
        <p:spPr>
          <a:xfrm>
            <a:off x="504281" y="3456449"/>
            <a:ext cx="3172369" cy="2407777"/>
          </a:xfrm>
        </p:spPr>
        <p:txBody>
          <a:bodyPr>
            <a:normAutofit/>
          </a:bodyPr>
          <a:lstStyle>
            <a:lvl1pPr marL="0" indent="0">
              <a:lnSpc>
                <a:spcPct val="100000"/>
              </a:lnSpc>
              <a:spcBef>
                <a:spcPts val="0"/>
              </a:spcBef>
              <a:buNone/>
              <a:defRPr sz="4000" b="0">
                <a:solidFill>
                  <a:schemeClr val="accent3">
                    <a:lumMod val="40000"/>
                    <a:lumOff val="60000"/>
                  </a:schemeClr>
                </a:solidFill>
                <a:latin typeface="+mn-lt"/>
              </a:defRPr>
            </a:lvl1pPr>
            <a:lvl2pPr marL="457200" indent="0">
              <a:buNone/>
              <a:defRPr sz="2000">
                <a:solidFill>
                  <a:schemeClr val="accent2"/>
                </a:solidFill>
                <a:latin typeface="+mj-lt"/>
              </a:defRPr>
            </a:lvl2pPr>
            <a:lvl3pPr marL="914400" indent="0">
              <a:buNone/>
              <a:defRPr sz="1800">
                <a:solidFill>
                  <a:schemeClr val="accent2"/>
                </a:solidFill>
                <a:latin typeface="+mj-lt"/>
              </a:defRPr>
            </a:lvl3pPr>
            <a:lvl4pPr marL="1371600" indent="0">
              <a:buNone/>
              <a:defRPr sz="1600">
                <a:solidFill>
                  <a:schemeClr val="accent2"/>
                </a:solidFill>
                <a:latin typeface="+mj-lt"/>
              </a:defRPr>
            </a:lvl4pPr>
            <a:lvl5pPr marL="1828800" indent="0">
              <a:buNone/>
              <a:defRPr sz="1600">
                <a:solidFill>
                  <a:schemeClr val="accent2"/>
                </a:solidFill>
                <a:latin typeface="+mj-lt"/>
              </a:defRPr>
            </a:lvl5pPr>
          </a:lstStyle>
          <a:p>
            <a:pPr lvl="0"/>
            <a:r>
              <a:rPr lang="en-US" dirty="0"/>
              <a:t>Feature text</a:t>
            </a:r>
            <a:endParaRPr lang="en-GB" dirty="0"/>
          </a:p>
        </p:txBody>
      </p:sp>
      <p:sp>
        <p:nvSpPr>
          <p:cNvPr id="9" name="Picture Placeholder 10">
            <a:extLst>
              <a:ext uri="{FF2B5EF4-FFF2-40B4-BE49-F238E27FC236}">
                <a16:creationId xmlns:a16="http://schemas.microsoft.com/office/drawing/2014/main" id="{C98A3199-677F-4131-A2E1-BE7033455DCE}"/>
              </a:ext>
            </a:extLst>
          </p:cNvPr>
          <p:cNvSpPr>
            <a:spLocks noGrp="1"/>
          </p:cNvSpPr>
          <p:nvPr>
            <p:ph type="pic" sz="quarter" idx="16"/>
          </p:nvPr>
        </p:nvSpPr>
        <p:spPr>
          <a:xfrm>
            <a:off x="504281" y="1389327"/>
            <a:ext cx="11183438" cy="1880138"/>
          </a:xfrm>
        </p:spPr>
        <p:txBody>
          <a:bodyPr/>
          <a:lstStyle>
            <a:lvl1pPr marL="0" indent="0">
              <a:buNone/>
              <a:defRPr/>
            </a:lvl1pPr>
          </a:lstStyle>
          <a:p>
            <a:r>
              <a:rPr lang="en-US"/>
              <a:t>Click icon to add picture</a:t>
            </a:r>
            <a:endParaRPr lang="en-GB" dirty="0"/>
          </a:p>
        </p:txBody>
      </p:sp>
    </p:spTree>
    <p:extLst>
      <p:ext uri="{BB962C8B-B14F-4D97-AF65-F5344CB8AC3E}">
        <p14:creationId xmlns:p14="http://schemas.microsoft.com/office/powerpoint/2010/main" val="2669589525"/>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idebar left,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381700" y="1626578"/>
            <a:ext cx="5306020" cy="41975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Date Placeholder 12"/>
          <p:cNvSpPr>
            <a:spLocks noGrp="1"/>
          </p:cNvSpPr>
          <p:nvPr>
            <p:ph type="dt" sz="half" idx="14"/>
          </p:nvPr>
        </p:nvSpPr>
        <p:spPr/>
        <p:txBody>
          <a:bodyPr/>
          <a:lstStyle/>
          <a:p>
            <a:fld id="{38404028-6CF9-4E37-969A-5EBA6BE1F618}" type="datetime4">
              <a:rPr lang="en-GB" smtClean="0"/>
              <a:t>16 September 2024</a:t>
            </a:fld>
            <a:endParaRPr lang="en-GB" dirty="0"/>
          </a:p>
        </p:txBody>
      </p:sp>
      <p:sp>
        <p:nvSpPr>
          <p:cNvPr id="14" name="Footer Placeholder 13"/>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5" name="Slide Number Placeholder 14"/>
          <p:cNvSpPr>
            <a:spLocks noGrp="1"/>
          </p:cNvSpPr>
          <p:nvPr>
            <p:ph type="sldNum" sz="quarter" idx="16"/>
          </p:nvPr>
        </p:nvSpPr>
        <p:spPr/>
        <p:txBody>
          <a:bodyPr/>
          <a:lstStyle/>
          <a:p>
            <a:fld id="{03331CB1-9C81-4806-BD8B-937AA09EA805}" type="slidenum">
              <a:rPr lang="en-GB" smtClean="0"/>
              <a:pPr/>
              <a:t>‹#›</a:t>
            </a:fld>
            <a:endParaRPr lang="en-GB"/>
          </a:p>
        </p:txBody>
      </p:sp>
      <p:sp>
        <p:nvSpPr>
          <p:cNvPr id="6" name="Content Placeholder 5">
            <a:extLst>
              <a:ext uri="{FF2B5EF4-FFF2-40B4-BE49-F238E27FC236}">
                <a16:creationId xmlns:a16="http://schemas.microsoft.com/office/drawing/2014/main" id="{DA015DA8-33DC-5F22-348F-10A7996F2C21}"/>
              </a:ext>
            </a:extLst>
          </p:cNvPr>
          <p:cNvSpPr>
            <a:spLocks noGrp="1"/>
          </p:cNvSpPr>
          <p:nvPr>
            <p:ph sz="quarter" idx="17" hasCustomPrompt="1"/>
          </p:nvPr>
        </p:nvSpPr>
        <p:spPr>
          <a:xfrm>
            <a:off x="0" y="1416917"/>
            <a:ext cx="5810302" cy="4617086"/>
          </a:xfrm>
          <a:custGeom>
            <a:avLst/>
            <a:gdLst>
              <a:gd name="connsiteX0" fmla="*/ 194044 w 5810302"/>
              <a:gd name="connsiteY0" fmla="*/ 0 h 4617086"/>
              <a:gd name="connsiteX1" fmla="*/ 3501759 w 5810302"/>
              <a:gd name="connsiteY1" fmla="*/ 0 h 4617086"/>
              <a:gd name="connsiteX2" fmla="*/ 5810302 w 5810302"/>
              <a:gd name="connsiteY2" fmla="*/ 2308543 h 4617086"/>
              <a:gd name="connsiteX3" fmla="*/ 5810301 w 5810302"/>
              <a:gd name="connsiteY3" fmla="*/ 2308543 h 4617086"/>
              <a:gd name="connsiteX4" fmla="*/ 3501758 w 5810302"/>
              <a:gd name="connsiteY4" fmla="*/ 4617086 h 4617086"/>
              <a:gd name="connsiteX5" fmla="*/ 194044 w 5810302"/>
              <a:gd name="connsiteY5" fmla="*/ 4617085 h 4617086"/>
              <a:gd name="connsiteX6" fmla="*/ 0 w 5810302"/>
              <a:gd name="connsiteY6" fmla="*/ 4607287 h 4617086"/>
              <a:gd name="connsiteX7" fmla="*/ 0 w 5810302"/>
              <a:gd name="connsiteY7" fmla="*/ 9799 h 461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0302" h="4617086">
                <a:moveTo>
                  <a:pt x="194044" y="0"/>
                </a:moveTo>
                <a:lnTo>
                  <a:pt x="3501759" y="0"/>
                </a:lnTo>
                <a:cubicBezTo>
                  <a:pt x="4776732" y="0"/>
                  <a:pt x="5810302" y="1033570"/>
                  <a:pt x="5810302" y="2308543"/>
                </a:cubicBezTo>
                <a:lnTo>
                  <a:pt x="5810301" y="2308543"/>
                </a:lnTo>
                <a:cubicBezTo>
                  <a:pt x="5810301" y="3583516"/>
                  <a:pt x="4776731" y="4617086"/>
                  <a:pt x="3501758" y="4617086"/>
                </a:cubicBezTo>
                <a:lnTo>
                  <a:pt x="194044" y="4617085"/>
                </a:lnTo>
                <a:lnTo>
                  <a:pt x="0" y="4607287"/>
                </a:lnTo>
                <a:lnTo>
                  <a:pt x="0" y="9799"/>
                </a:lnTo>
                <a:close/>
              </a:path>
            </a:pathLst>
          </a:custGeom>
          <a:solidFill>
            <a:schemeClr val="bg1"/>
          </a:solidFill>
        </p:spPr>
        <p:txBody>
          <a:bodyPr wrap="square" lIns="1296000" tIns="360000" rIns="216000" bIns="360000">
            <a:noAutofit/>
          </a:bodyPr>
          <a:lstStyle>
            <a:lvl1pPr>
              <a:buClr>
                <a:schemeClr val="accent2"/>
              </a:buClr>
              <a:defRPr>
                <a:solidFill>
                  <a:schemeClr val="tx1"/>
                </a:solidFill>
              </a:defRPr>
            </a:lvl1pPr>
          </a:lstStyle>
          <a:p>
            <a:pPr lvl="0"/>
            <a:r>
              <a:rPr lang="en-US" dirty="0"/>
              <a:t>Sidebar</a:t>
            </a:r>
            <a:endParaRPr lang="en-GB" dirty="0"/>
          </a:p>
        </p:txBody>
      </p:sp>
    </p:spTree>
    <p:extLst>
      <p:ext uri="{BB962C8B-B14F-4D97-AF65-F5344CB8AC3E}">
        <p14:creationId xmlns:p14="http://schemas.microsoft.com/office/powerpoint/2010/main" val="199111713"/>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ntent left, sidebar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04282" y="1626578"/>
            <a:ext cx="5306020" cy="41975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Date Placeholder 12"/>
          <p:cNvSpPr>
            <a:spLocks noGrp="1"/>
          </p:cNvSpPr>
          <p:nvPr>
            <p:ph type="dt" sz="half" idx="14"/>
          </p:nvPr>
        </p:nvSpPr>
        <p:spPr/>
        <p:txBody>
          <a:bodyPr/>
          <a:lstStyle/>
          <a:p>
            <a:fld id="{38404028-6CF9-4E37-969A-5EBA6BE1F618}" type="datetime4">
              <a:rPr lang="en-GB" smtClean="0"/>
              <a:t>16 September 2024</a:t>
            </a:fld>
            <a:endParaRPr lang="en-GB" dirty="0"/>
          </a:p>
        </p:txBody>
      </p:sp>
      <p:sp>
        <p:nvSpPr>
          <p:cNvPr id="14" name="Footer Placeholder 13"/>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5" name="Slide Number Placeholder 14"/>
          <p:cNvSpPr>
            <a:spLocks noGrp="1"/>
          </p:cNvSpPr>
          <p:nvPr>
            <p:ph type="sldNum" sz="quarter" idx="16"/>
          </p:nvPr>
        </p:nvSpPr>
        <p:spPr/>
        <p:txBody>
          <a:bodyPr/>
          <a:lstStyle/>
          <a:p>
            <a:fld id="{03331CB1-9C81-4806-BD8B-937AA09EA805}" type="slidenum">
              <a:rPr lang="en-GB" smtClean="0"/>
              <a:pPr/>
              <a:t>‹#›</a:t>
            </a:fld>
            <a:endParaRPr lang="en-GB"/>
          </a:p>
        </p:txBody>
      </p:sp>
      <p:sp>
        <p:nvSpPr>
          <p:cNvPr id="5" name="Content Placeholder 4">
            <a:extLst>
              <a:ext uri="{FF2B5EF4-FFF2-40B4-BE49-F238E27FC236}">
                <a16:creationId xmlns:a16="http://schemas.microsoft.com/office/drawing/2014/main" id="{A452FC2A-F88D-5D9D-2DE0-FBFAA8BA7624}"/>
              </a:ext>
            </a:extLst>
          </p:cNvPr>
          <p:cNvSpPr>
            <a:spLocks noGrp="1"/>
          </p:cNvSpPr>
          <p:nvPr>
            <p:ph sz="quarter" idx="17" hasCustomPrompt="1"/>
          </p:nvPr>
        </p:nvSpPr>
        <p:spPr>
          <a:xfrm>
            <a:off x="6381699" y="1416917"/>
            <a:ext cx="5810301" cy="4617086"/>
          </a:xfrm>
          <a:custGeom>
            <a:avLst/>
            <a:gdLst>
              <a:gd name="connsiteX0" fmla="*/ 2308543 w 5810301"/>
              <a:gd name="connsiteY0" fmla="*/ 0 h 4617086"/>
              <a:gd name="connsiteX1" fmla="*/ 5810301 w 5810301"/>
              <a:gd name="connsiteY1" fmla="*/ 0 h 4617086"/>
              <a:gd name="connsiteX2" fmla="*/ 5810301 w 5810301"/>
              <a:gd name="connsiteY2" fmla="*/ 4617086 h 4617086"/>
              <a:gd name="connsiteX3" fmla="*/ 2308543 w 5810301"/>
              <a:gd name="connsiteY3" fmla="*/ 4617086 h 4617086"/>
              <a:gd name="connsiteX4" fmla="*/ 0 w 5810301"/>
              <a:gd name="connsiteY4" fmla="*/ 2308543 h 4617086"/>
              <a:gd name="connsiteX5" fmla="*/ 2308543 w 5810301"/>
              <a:gd name="connsiteY5" fmla="*/ 0 h 461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301" h="4617086">
                <a:moveTo>
                  <a:pt x="2308543" y="0"/>
                </a:moveTo>
                <a:lnTo>
                  <a:pt x="5810301" y="0"/>
                </a:lnTo>
                <a:lnTo>
                  <a:pt x="5810301" y="4617086"/>
                </a:lnTo>
                <a:lnTo>
                  <a:pt x="2308543" y="4617086"/>
                </a:lnTo>
                <a:cubicBezTo>
                  <a:pt x="1033570" y="4617086"/>
                  <a:pt x="0" y="3583516"/>
                  <a:pt x="0" y="2308543"/>
                </a:cubicBezTo>
                <a:cubicBezTo>
                  <a:pt x="0" y="1033570"/>
                  <a:pt x="1033570" y="0"/>
                  <a:pt x="2308543" y="0"/>
                </a:cubicBezTo>
                <a:close/>
              </a:path>
            </a:pathLst>
          </a:custGeom>
          <a:solidFill>
            <a:schemeClr val="bg1"/>
          </a:solidFill>
        </p:spPr>
        <p:txBody>
          <a:bodyPr wrap="square" lIns="1440000" tIns="360000" rIns="216000" bIns="360000">
            <a:noAutofit/>
          </a:bodyPr>
          <a:lstStyle>
            <a:lvl1pPr>
              <a:buClr>
                <a:schemeClr val="accent2"/>
              </a:buClr>
              <a:defRPr>
                <a:solidFill>
                  <a:schemeClr val="tx1"/>
                </a:solidFill>
              </a:defRPr>
            </a:lvl1pPr>
          </a:lstStyle>
          <a:p>
            <a:pPr lvl="0"/>
            <a:r>
              <a:rPr lang="en-US" dirty="0"/>
              <a:t>Sidebar</a:t>
            </a:r>
            <a:endParaRPr lang="en-GB" dirty="0"/>
          </a:p>
        </p:txBody>
      </p:sp>
    </p:spTree>
    <p:extLst>
      <p:ext uri="{BB962C8B-B14F-4D97-AF65-F5344CB8AC3E}">
        <p14:creationId xmlns:p14="http://schemas.microsoft.com/office/powerpoint/2010/main" val="3834302539"/>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mage with content overla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1" name="Picture Placeholder 10"/>
          <p:cNvSpPr>
            <a:spLocks noGrp="1"/>
          </p:cNvSpPr>
          <p:nvPr>
            <p:ph type="pic" sz="quarter" idx="16"/>
          </p:nvPr>
        </p:nvSpPr>
        <p:spPr>
          <a:xfrm>
            <a:off x="0" y="1497949"/>
            <a:ext cx="12192000" cy="4201705"/>
          </a:xfrm>
        </p:spPr>
        <p:txBody>
          <a:bodyPr/>
          <a:lstStyle>
            <a:lvl1pPr marL="0" indent="0">
              <a:buNone/>
              <a:defRPr/>
            </a:lvl1pPr>
          </a:lstStyle>
          <a:p>
            <a:r>
              <a:rPr lang="en-US"/>
              <a:t>Click icon to add picture</a:t>
            </a:r>
            <a:endParaRPr lang="en-GB"/>
          </a:p>
        </p:txBody>
      </p:sp>
      <p:sp>
        <p:nvSpPr>
          <p:cNvPr id="12" name="Date Placeholder 11"/>
          <p:cNvSpPr>
            <a:spLocks noGrp="1"/>
          </p:cNvSpPr>
          <p:nvPr>
            <p:ph type="dt" sz="half" idx="17"/>
          </p:nvPr>
        </p:nvSpPr>
        <p:spPr/>
        <p:txBody>
          <a:bodyPr/>
          <a:lstStyle/>
          <a:p>
            <a:fld id="{2247B734-0B96-453F-8F73-BB78CAC5680B}" type="datetime4">
              <a:rPr lang="en-GB" smtClean="0"/>
              <a:t>16 September 2024</a:t>
            </a:fld>
            <a:endParaRPr lang="en-GB" dirty="0"/>
          </a:p>
        </p:txBody>
      </p:sp>
      <p:sp>
        <p:nvSpPr>
          <p:cNvPr id="13" name="Footer Placeholder 12"/>
          <p:cNvSpPr>
            <a:spLocks noGrp="1"/>
          </p:cNvSpPr>
          <p:nvPr>
            <p:ph type="ftr" sz="quarter" idx="18"/>
          </p:nvPr>
        </p:nvSpPr>
        <p:spPr/>
        <p:txBody>
          <a:bodyPr/>
          <a:lstStyle/>
          <a:p>
            <a:r>
              <a:rPr lang="en-GB"/>
              <a:t>Edit footer and slide settings by going to the Insert tab &gt; Header and Footer</a:t>
            </a:r>
            <a:endParaRPr lang="en-GB" dirty="0"/>
          </a:p>
        </p:txBody>
      </p:sp>
      <p:sp>
        <p:nvSpPr>
          <p:cNvPr id="14" name="Slide Number Placeholder 13"/>
          <p:cNvSpPr>
            <a:spLocks noGrp="1"/>
          </p:cNvSpPr>
          <p:nvPr>
            <p:ph type="sldNum" sz="quarter" idx="19"/>
          </p:nvPr>
        </p:nvSpPr>
        <p:spPr/>
        <p:txBody>
          <a:bodyPr/>
          <a:lstStyle/>
          <a:p>
            <a:fld id="{03331CB1-9C81-4806-BD8B-937AA09EA805}" type="slidenum">
              <a:rPr lang="en-GB" smtClean="0"/>
              <a:pPr/>
              <a:t>‹#›</a:t>
            </a:fld>
            <a:endParaRPr lang="en-GB"/>
          </a:p>
        </p:txBody>
      </p:sp>
      <p:sp>
        <p:nvSpPr>
          <p:cNvPr id="5" name="Content Placeholder 4">
            <a:extLst>
              <a:ext uri="{FF2B5EF4-FFF2-40B4-BE49-F238E27FC236}">
                <a16:creationId xmlns:a16="http://schemas.microsoft.com/office/drawing/2014/main" id="{268A9590-18C0-ABF5-97EF-C1CD30515825}"/>
              </a:ext>
            </a:extLst>
          </p:cNvPr>
          <p:cNvSpPr>
            <a:spLocks noGrp="1"/>
          </p:cNvSpPr>
          <p:nvPr>
            <p:ph idx="1"/>
          </p:nvPr>
        </p:nvSpPr>
        <p:spPr>
          <a:xfrm>
            <a:off x="4177022" y="1497948"/>
            <a:ext cx="8014978" cy="4201706"/>
          </a:xfrm>
          <a:custGeom>
            <a:avLst/>
            <a:gdLst>
              <a:gd name="connsiteX0" fmla="*/ 0 w 8014978"/>
              <a:gd name="connsiteY0" fmla="*/ 2100852 h 4201706"/>
              <a:gd name="connsiteX1" fmla="*/ 0 w 8014978"/>
              <a:gd name="connsiteY1" fmla="*/ 2100853 h 4201706"/>
              <a:gd name="connsiteX2" fmla="*/ 0 w 8014978"/>
              <a:gd name="connsiteY2" fmla="*/ 2100853 h 4201706"/>
              <a:gd name="connsiteX3" fmla="*/ 2100853 w 8014978"/>
              <a:gd name="connsiteY3" fmla="*/ 0 h 4201706"/>
              <a:gd name="connsiteX4" fmla="*/ 8014978 w 8014978"/>
              <a:gd name="connsiteY4" fmla="*/ 0 h 4201706"/>
              <a:gd name="connsiteX5" fmla="*/ 8014978 w 8014978"/>
              <a:gd name="connsiteY5" fmla="*/ 4201706 h 4201706"/>
              <a:gd name="connsiteX6" fmla="*/ 2100853 w 8014978"/>
              <a:gd name="connsiteY6" fmla="*/ 4201705 h 4201706"/>
              <a:gd name="connsiteX7" fmla="*/ 10847 w 8014978"/>
              <a:gd name="connsiteY7" fmla="*/ 2315652 h 4201706"/>
              <a:gd name="connsiteX8" fmla="*/ 0 w 8014978"/>
              <a:gd name="connsiteY8" fmla="*/ 2100853 h 4201706"/>
              <a:gd name="connsiteX9" fmla="*/ 10847 w 8014978"/>
              <a:gd name="connsiteY9" fmla="*/ 1886053 h 4201706"/>
              <a:gd name="connsiteX10" fmla="*/ 2100853 w 8014978"/>
              <a:gd name="connsiteY10" fmla="*/ 0 h 420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14978" h="4201706">
                <a:moveTo>
                  <a:pt x="0" y="2100852"/>
                </a:moveTo>
                <a:lnTo>
                  <a:pt x="0" y="2100853"/>
                </a:lnTo>
                <a:lnTo>
                  <a:pt x="0" y="2100853"/>
                </a:lnTo>
                <a:close/>
                <a:moveTo>
                  <a:pt x="2100853" y="0"/>
                </a:moveTo>
                <a:lnTo>
                  <a:pt x="8014978" y="0"/>
                </a:lnTo>
                <a:lnTo>
                  <a:pt x="8014978" y="4201706"/>
                </a:lnTo>
                <a:lnTo>
                  <a:pt x="2100853" y="4201705"/>
                </a:lnTo>
                <a:cubicBezTo>
                  <a:pt x="1013101" y="4201705"/>
                  <a:pt x="118432" y="3375020"/>
                  <a:pt x="10847" y="2315652"/>
                </a:cubicBezTo>
                <a:lnTo>
                  <a:pt x="0" y="2100853"/>
                </a:lnTo>
                <a:lnTo>
                  <a:pt x="10847" y="1886053"/>
                </a:lnTo>
                <a:cubicBezTo>
                  <a:pt x="118432" y="826685"/>
                  <a:pt x="1013101" y="0"/>
                  <a:pt x="2100853" y="0"/>
                </a:cubicBezTo>
                <a:close/>
              </a:path>
            </a:pathLst>
          </a:custGeom>
          <a:solidFill>
            <a:schemeClr val="accent1">
              <a:alpha val="90000"/>
            </a:schemeClr>
          </a:solidFill>
        </p:spPr>
        <p:txBody>
          <a:bodyPr wrap="square" lIns="936000" tIns="180000" rIns="2376000" bIns="180000" anchor="ctr">
            <a:noAutofit/>
          </a:bodyPr>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4029505"/>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White half-bar - image left, conten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FFE8C2-8361-5335-A5A1-15972364B7D6}"/>
              </a:ext>
            </a:extLst>
          </p:cNvPr>
          <p:cNvSpPr/>
          <p:nvPr userDrawn="1"/>
        </p:nvSpPr>
        <p:spPr>
          <a:xfrm>
            <a:off x="0" y="3327399"/>
            <a:ext cx="12192000" cy="282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65D3228-87C0-BA50-0900-5F13F0DF59B7}"/>
              </a:ext>
            </a:extLst>
          </p:cNvPr>
          <p:cNvSpPr>
            <a:spLocks noGrp="1"/>
          </p:cNvSpPr>
          <p:nvPr>
            <p:ph type="title"/>
          </p:nvPr>
        </p:nvSpPr>
        <p:spPr>
          <a:xfrm>
            <a:off x="5927719" y="1204687"/>
            <a:ext cx="5760000" cy="1743462"/>
          </a:xfrm>
        </p:spPr>
        <p:txBody>
          <a:bodyPr anchor="b">
            <a:noAutofit/>
          </a:bodyPr>
          <a:lstStyle>
            <a:lvl1pPr>
              <a:defRPr lang="en-GB" sz="4800" dirty="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7780EB86-8A6C-A70F-6C77-43A781EE8F77}"/>
              </a:ext>
            </a:extLst>
          </p:cNvPr>
          <p:cNvSpPr>
            <a:spLocks noGrp="1"/>
          </p:cNvSpPr>
          <p:nvPr>
            <p:ph type="dt" sz="half" idx="10"/>
          </p:nvPr>
        </p:nvSpPr>
        <p:spPr/>
        <p:txBody>
          <a:bodyPr/>
          <a:lstStyle/>
          <a:p>
            <a:fld id="{47B800FA-D427-4A7A-8A18-30C020BB70F6}" type="datetime4">
              <a:rPr lang="en-GB" smtClean="0"/>
              <a:t>16 September 2024</a:t>
            </a:fld>
            <a:endParaRPr lang="en-GB" dirty="0"/>
          </a:p>
        </p:txBody>
      </p:sp>
      <p:sp>
        <p:nvSpPr>
          <p:cNvPr id="4" name="Footer Placeholder 3">
            <a:extLst>
              <a:ext uri="{FF2B5EF4-FFF2-40B4-BE49-F238E27FC236}">
                <a16:creationId xmlns:a16="http://schemas.microsoft.com/office/drawing/2014/main" id="{11146AD2-C67C-0C49-8676-77F3A095AC4C}"/>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5" name="Slide Number Placeholder 4">
            <a:extLst>
              <a:ext uri="{FF2B5EF4-FFF2-40B4-BE49-F238E27FC236}">
                <a16:creationId xmlns:a16="http://schemas.microsoft.com/office/drawing/2014/main" id="{91D8C102-985F-0D18-5878-645A03C08794}"/>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9" name="Picture Placeholder 8">
            <a:extLst>
              <a:ext uri="{FF2B5EF4-FFF2-40B4-BE49-F238E27FC236}">
                <a16:creationId xmlns:a16="http://schemas.microsoft.com/office/drawing/2014/main" id="{E849F370-6730-96BA-12BE-4FE63D727A8D}"/>
              </a:ext>
            </a:extLst>
          </p:cNvPr>
          <p:cNvSpPr>
            <a:spLocks noGrp="1"/>
          </p:cNvSpPr>
          <p:nvPr>
            <p:ph type="pic" sz="quarter" idx="16" hasCustomPrompt="1"/>
          </p:nvPr>
        </p:nvSpPr>
        <p:spPr>
          <a:xfrm>
            <a:off x="518316" y="871538"/>
            <a:ext cx="4891088" cy="4891087"/>
          </a:xfrm>
          <a:prstGeom prst="ellipse">
            <a:avLst/>
          </a:prstGeom>
        </p:spPr>
        <p:txBody>
          <a:bodyPr/>
          <a:lstStyle>
            <a:lvl1pPr marL="0" indent="0" algn="ctr">
              <a:buNone/>
              <a:defRPr>
                <a:solidFill>
                  <a:schemeClr val="bg1"/>
                </a:solidFill>
              </a:defRPr>
            </a:lvl1pPr>
          </a:lstStyle>
          <a:p>
            <a:r>
              <a:rPr lang="en-GB" dirty="0"/>
              <a:t>Click icon to add image</a:t>
            </a:r>
          </a:p>
        </p:txBody>
      </p:sp>
      <p:sp>
        <p:nvSpPr>
          <p:cNvPr id="13" name="Text Placeholder 12">
            <a:extLst>
              <a:ext uri="{FF2B5EF4-FFF2-40B4-BE49-F238E27FC236}">
                <a16:creationId xmlns:a16="http://schemas.microsoft.com/office/drawing/2014/main" id="{07F91898-D812-5DEA-C87B-BEEB3DBD63DF}"/>
              </a:ext>
            </a:extLst>
          </p:cNvPr>
          <p:cNvSpPr>
            <a:spLocks noGrp="1"/>
          </p:cNvSpPr>
          <p:nvPr>
            <p:ph type="body" sz="quarter" idx="17"/>
          </p:nvPr>
        </p:nvSpPr>
        <p:spPr>
          <a:xfrm>
            <a:off x="5927725" y="3660920"/>
            <a:ext cx="5759450" cy="2098386"/>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88143065"/>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White half-bar - content left, image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FFE8C2-8361-5335-A5A1-15972364B7D6}"/>
              </a:ext>
            </a:extLst>
          </p:cNvPr>
          <p:cNvSpPr/>
          <p:nvPr userDrawn="1"/>
        </p:nvSpPr>
        <p:spPr>
          <a:xfrm>
            <a:off x="0" y="3327399"/>
            <a:ext cx="12192000" cy="282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65D3228-87C0-BA50-0900-5F13F0DF59B7}"/>
              </a:ext>
            </a:extLst>
          </p:cNvPr>
          <p:cNvSpPr>
            <a:spLocks noGrp="1"/>
          </p:cNvSpPr>
          <p:nvPr>
            <p:ph type="title"/>
          </p:nvPr>
        </p:nvSpPr>
        <p:spPr>
          <a:xfrm>
            <a:off x="518316" y="1204687"/>
            <a:ext cx="5760000" cy="1743462"/>
          </a:xfrm>
        </p:spPr>
        <p:txBody>
          <a:bodyPr anchor="b">
            <a:noAutofit/>
          </a:bodyPr>
          <a:lstStyle>
            <a:lvl1pPr>
              <a:defRPr lang="en-GB" sz="4800" dirty="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7780EB86-8A6C-A70F-6C77-43A781EE8F77}"/>
              </a:ext>
            </a:extLst>
          </p:cNvPr>
          <p:cNvSpPr>
            <a:spLocks noGrp="1"/>
          </p:cNvSpPr>
          <p:nvPr>
            <p:ph type="dt" sz="half" idx="10"/>
          </p:nvPr>
        </p:nvSpPr>
        <p:spPr/>
        <p:txBody>
          <a:bodyPr/>
          <a:lstStyle/>
          <a:p>
            <a:fld id="{47B800FA-D427-4A7A-8A18-30C020BB70F6}" type="datetime4">
              <a:rPr lang="en-GB" smtClean="0"/>
              <a:t>16 September 2024</a:t>
            </a:fld>
            <a:endParaRPr lang="en-GB" dirty="0"/>
          </a:p>
        </p:txBody>
      </p:sp>
      <p:sp>
        <p:nvSpPr>
          <p:cNvPr id="4" name="Footer Placeholder 3">
            <a:extLst>
              <a:ext uri="{FF2B5EF4-FFF2-40B4-BE49-F238E27FC236}">
                <a16:creationId xmlns:a16="http://schemas.microsoft.com/office/drawing/2014/main" id="{11146AD2-C67C-0C49-8676-77F3A095AC4C}"/>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5" name="Slide Number Placeholder 4">
            <a:extLst>
              <a:ext uri="{FF2B5EF4-FFF2-40B4-BE49-F238E27FC236}">
                <a16:creationId xmlns:a16="http://schemas.microsoft.com/office/drawing/2014/main" id="{91D8C102-985F-0D18-5878-645A03C08794}"/>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9" name="Picture Placeholder 8">
            <a:extLst>
              <a:ext uri="{FF2B5EF4-FFF2-40B4-BE49-F238E27FC236}">
                <a16:creationId xmlns:a16="http://schemas.microsoft.com/office/drawing/2014/main" id="{E849F370-6730-96BA-12BE-4FE63D727A8D}"/>
              </a:ext>
            </a:extLst>
          </p:cNvPr>
          <p:cNvSpPr>
            <a:spLocks noGrp="1"/>
          </p:cNvSpPr>
          <p:nvPr>
            <p:ph type="pic" sz="quarter" idx="16" hasCustomPrompt="1"/>
          </p:nvPr>
        </p:nvSpPr>
        <p:spPr>
          <a:xfrm>
            <a:off x="6789342" y="871538"/>
            <a:ext cx="4891088" cy="4891087"/>
          </a:xfrm>
          <a:prstGeom prst="ellipse">
            <a:avLst/>
          </a:prstGeom>
        </p:spPr>
        <p:txBody>
          <a:bodyPr/>
          <a:lstStyle>
            <a:lvl1pPr marL="0" indent="0" algn="ctr">
              <a:buNone/>
              <a:defRPr>
                <a:solidFill>
                  <a:schemeClr val="bg1"/>
                </a:solidFill>
              </a:defRPr>
            </a:lvl1pPr>
          </a:lstStyle>
          <a:p>
            <a:r>
              <a:rPr lang="en-GB" dirty="0"/>
              <a:t>Click icon to add image</a:t>
            </a:r>
          </a:p>
        </p:txBody>
      </p:sp>
      <p:sp>
        <p:nvSpPr>
          <p:cNvPr id="13" name="Text Placeholder 12">
            <a:extLst>
              <a:ext uri="{FF2B5EF4-FFF2-40B4-BE49-F238E27FC236}">
                <a16:creationId xmlns:a16="http://schemas.microsoft.com/office/drawing/2014/main" id="{07F91898-D812-5DEA-C87B-BEEB3DBD63DF}"/>
              </a:ext>
            </a:extLst>
          </p:cNvPr>
          <p:cNvSpPr>
            <a:spLocks noGrp="1"/>
          </p:cNvSpPr>
          <p:nvPr>
            <p:ph type="body" sz="quarter" idx="17"/>
          </p:nvPr>
        </p:nvSpPr>
        <p:spPr>
          <a:xfrm>
            <a:off x="518322" y="3660920"/>
            <a:ext cx="5759450" cy="2098386"/>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12832147"/>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lue half-bar - image left, conten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FFE8C2-8361-5335-A5A1-15972364B7D6}"/>
              </a:ext>
            </a:extLst>
          </p:cNvPr>
          <p:cNvSpPr/>
          <p:nvPr userDrawn="1"/>
        </p:nvSpPr>
        <p:spPr>
          <a:xfrm>
            <a:off x="0" y="3327399"/>
            <a:ext cx="12192000" cy="28266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65D3228-87C0-BA50-0900-5F13F0DF59B7}"/>
              </a:ext>
            </a:extLst>
          </p:cNvPr>
          <p:cNvSpPr>
            <a:spLocks noGrp="1"/>
          </p:cNvSpPr>
          <p:nvPr>
            <p:ph type="title"/>
          </p:nvPr>
        </p:nvSpPr>
        <p:spPr>
          <a:xfrm>
            <a:off x="5927719" y="1204687"/>
            <a:ext cx="5760000" cy="1743462"/>
          </a:xfrm>
        </p:spPr>
        <p:txBody>
          <a:bodyPr anchor="b">
            <a:noAutofit/>
          </a:bodyPr>
          <a:lstStyle>
            <a:lvl1pPr>
              <a:defRPr lang="en-GB" sz="4800" dirty="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7780EB86-8A6C-A70F-6C77-43A781EE8F77}"/>
              </a:ext>
            </a:extLst>
          </p:cNvPr>
          <p:cNvSpPr>
            <a:spLocks noGrp="1"/>
          </p:cNvSpPr>
          <p:nvPr>
            <p:ph type="dt" sz="half" idx="10"/>
          </p:nvPr>
        </p:nvSpPr>
        <p:spPr/>
        <p:txBody>
          <a:bodyPr/>
          <a:lstStyle/>
          <a:p>
            <a:fld id="{47B800FA-D427-4A7A-8A18-30C020BB70F6}" type="datetime4">
              <a:rPr lang="en-GB" smtClean="0"/>
              <a:t>16 September 2024</a:t>
            </a:fld>
            <a:endParaRPr lang="en-GB" dirty="0"/>
          </a:p>
        </p:txBody>
      </p:sp>
      <p:sp>
        <p:nvSpPr>
          <p:cNvPr id="4" name="Footer Placeholder 3">
            <a:extLst>
              <a:ext uri="{FF2B5EF4-FFF2-40B4-BE49-F238E27FC236}">
                <a16:creationId xmlns:a16="http://schemas.microsoft.com/office/drawing/2014/main" id="{11146AD2-C67C-0C49-8676-77F3A095AC4C}"/>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5" name="Slide Number Placeholder 4">
            <a:extLst>
              <a:ext uri="{FF2B5EF4-FFF2-40B4-BE49-F238E27FC236}">
                <a16:creationId xmlns:a16="http://schemas.microsoft.com/office/drawing/2014/main" id="{91D8C102-985F-0D18-5878-645A03C08794}"/>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9" name="Picture Placeholder 8">
            <a:extLst>
              <a:ext uri="{FF2B5EF4-FFF2-40B4-BE49-F238E27FC236}">
                <a16:creationId xmlns:a16="http://schemas.microsoft.com/office/drawing/2014/main" id="{E849F370-6730-96BA-12BE-4FE63D727A8D}"/>
              </a:ext>
            </a:extLst>
          </p:cNvPr>
          <p:cNvSpPr>
            <a:spLocks noGrp="1"/>
          </p:cNvSpPr>
          <p:nvPr>
            <p:ph type="pic" sz="quarter" idx="16" hasCustomPrompt="1"/>
          </p:nvPr>
        </p:nvSpPr>
        <p:spPr>
          <a:xfrm>
            <a:off x="518316" y="871538"/>
            <a:ext cx="4891088" cy="4891087"/>
          </a:xfrm>
          <a:prstGeom prst="ellipse">
            <a:avLst/>
          </a:prstGeom>
        </p:spPr>
        <p:txBody>
          <a:bodyPr/>
          <a:lstStyle>
            <a:lvl1pPr marL="0" indent="0" algn="ctr">
              <a:buNone/>
              <a:defRPr>
                <a:solidFill>
                  <a:schemeClr val="bg1"/>
                </a:solidFill>
              </a:defRPr>
            </a:lvl1pPr>
          </a:lstStyle>
          <a:p>
            <a:r>
              <a:rPr lang="en-GB" dirty="0"/>
              <a:t>Click icon to add image</a:t>
            </a:r>
          </a:p>
        </p:txBody>
      </p:sp>
      <p:sp>
        <p:nvSpPr>
          <p:cNvPr id="13" name="Text Placeholder 12">
            <a:extLst>
              <a:ext uri="{FF2B5EF4-FFF2-40B4-BE49-F238E27FC236}">
                <a16:creationId xmlns:a16="http://schemas.microsoft.com/office/drawing/2014/main" id="{07F91898-D812-5DEA-C87B-BEEB3DBD63DF}"/>
              </a:ext>
            </a:extLst>
          </p:cNvPr>
          <p:cNvSpPr>
            <a:spLocks noGrp="1"/>
          </p:cNvSpPr>
          <p:nvPr>
            <p:ph type="body" sz="quarter" idx="17"/>
          </p:nvPr>
        </p:nvSpPr>
        <p:spPr>
          <a:xfrm>
            <a:off x="5927725" y="3660920"/>
            <a:ext cx="5759450" cy="209838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76363073"/>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ue half-bar - content left, image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FFE8C2-8361-5335-A5A1-15972364B7D6}"/>
              </a:ext>
            </a:extLst>
          </p:cNvPr>
          <p:cNvSpPr/>
          <p:nvPr userDrawn="1"/>
        </p:nvSpPr>
        <p:spPr>
          <a:xfrm>
            <a:off x="0" y="3327399"/>
            <a:ext cx="12192000" cy="28266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65D3228-87C0-BA50-0900-5F13F0DF59B7}"/>
              </a:ext>
            </a:extLst>
          </p:cNvPr>
          <p:cNvSpPr>
            <a:spLocks noGrp="1"/>
          </p:cNvSpPr>
          <p:nvPr>
            <p:ph type="title"/>
          </p:nvPr>
        </p:nvSpPr>
        <p:spPr>
          <a:xfrm>
            <a:off x="518316" y="1204687"/>
            <a:ext cx="5760000" cy="1743462"/>
          </a:xfrm>
        </p:spPr>
        <p:txBody>
          <a:bodyPr anchor="b">
            <a:noAutofit/>
          </a:bodyPr>
          <a:lstStyle>
            <a:lvl1pPr>
              <a:defRPr lang="en-GB" sz="4800" dirty="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7780EB86-8A6C-A70F-6C77-43A781EE8F77}"/>
              </a:ext>
            </a:extLst>
          </p:cNvPr>
          <p:cNvSpPr>
            <a:spLocks noGrp="1"/>
          </p:cNvSpPr>
          <p:nvPr>
            <p:ph type="dt" sz="half" idx="10"/>
          </p:nvPr>
        </p:nvSpPr>
        <p:spPr/>
        <p:txBody>
          <a:bodyPr/>
          <a:lstStyle/>
          <a:p>
            <a:fld id="{47B800FA-D427-4A7A-8A18-30C020BB70F6}" type="datetime4">
              <a:rPr lang="en-GB" smtClean="0"/>
              <a:t>16 September 2024</a:t>
            </a:fld>
            <a:endParaRPr lang="en-GB" dirty="0"/>
          </a:p>
        </p:txBody>
      </p:sp>
      <p:sp>
        <p:nvSpPr>
          <p:cNvPr id="4" name="Footer Placeholder 3">
            <a:extLst>
              <a:ext uri="{FF2B5EF4-FFF2-40B4-BE49-F238E27FC236}">
                <a16:creationId xmlns:a16="http://schemas.microsoft.com/office/drawing/2014/main" id="{11146AD2-C67C-0C49-8676-77F3A095AC4C}"/>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5" name="Slide Number Placeholder 4">
            <a:extLst>
              <a:ext uri="{FF2B5EF4-FFF2-40B4-BE49-F238E27FC236}">
                <a16:creationId xmlns:a16="http://schemas.microsoft.com/office/drawing/2014/main" id="{91D8C102-985F-0D18-5878-645A03C08794}"/>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9" name="Picture Placeholder 8">
            <a:extLst>
              <a:ext uri="{FF2B5EF4-FFF2-40B4-BE49-F238E27FC236}">
                <a16:creationId xmlns:a16="http://schemas.microsoft.com/office/drawing/2014/main" id="{E849F370-6730-96BA-12BE-4FE63D727A8D}"/>
              </a:ext>
            </a:extLst>
          </p:cNvPr>
          <p:cNvSpPr>
            <a:spLocks noGrp="1"/>
          </p:cNvSpPr>
          <p:nvPr>
            <p:ph type="pic" sz="quarter" idx="16" hasCustomPrompt="1"/>
          </p:nvPr>
        </p:nvSpPr>
        <p:spPr>
          <a:xfrm>
            <a:off x="6789342" y="871538"/>
            <a:ext cx="4891088" cy="4891087"/>
          </a:xfrm>
          <a:prstGeom prst="ellipse">
            <a:avLst/>
          </a:prstGeom>
        </p:spPr>
        <p:txBody>
          <a:bodyPr/>
          <a:lstStyle>
            <a:lvl1pPr marL="0" indent="0" algn="ctr">
              <a:buNone/>
              <a:defRPr>
                <a:solidFill>
                  <a:schemeClr val="bg1"/>
                </a:solidFill>
              </a:defRPr>
            </a:lvl1pPr>
          </a:lstStyle>
          <a:p>
            <a:r>
              <a:rPr lang="en-GB" dirty="0"/>
              <a:t>Click icon to add image</a:t>
            </a:r>
          </a:p>
        </p:txBody>
      </p:sp>
      <p:sp>
        <p:nvSpPr>
          <p:cNvPr id="13" name="Text Placeholder 12">
            <a:extLst>
              <a:ext uri="{FF2B5EF4-FFF2-40B4-BE49-F238E27FC236}">
                <a16:creationId xmlns:a16="http://schemas.microsoft.com/office/drawing/2014/main" id="{07F91898-D812-5DEA-C87B-BEEB3DBD63DF}"/>
              </a:ext>
            </a:extLst>
          </p:cNvPr>
          <p:cNvSpPr>
            <a:spLocks noGrp="1"/>
          </p:cNvSpPr>
          <p:nvPr>
            <p:ph type="body" sz="quarter" idx="17"/>
          </p:nvPr>
        </p:nvSpPr>
        <p:spPr>
          <a:xfrm>
            <a:off x="518322" y="3660920"/>
            <a:ext cx="5759450" cy="209838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76756765"/>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Image montage - 3 x images">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B7899942-33A0-7E08-6C6A-35A471C52DEF}"/>
              </a:ext>
            </a:extLst>
          </p:cNvPr>
          <p:cNvSpPr/>
          <p:nvPr userDrawn="1"/>
        </p:nvSpPr>
        <p:spPr>
          <a:xfrm>
            <a:off x="691500" y="1011186"/>
            <a:ext cx="4517872" cy="4518138"/>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chemeClr val="accent2">
              <a:lumMod val="75000"/>
            </a:schemeClr>
          </a:solidFill>
          <a:ln w="2751"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C6D9E5-3F20-72CC-7909-534281A477F3}"/>
              </a:ext>
            </a:extLst>
          </p:cNvPr>
          <p:cNvSpPr>
            <a:spLocks noGrp="1"/>
          </p:cNvSpPr>
          <p:nvPr>
            <p:ph type="title"/>
          </p:nvPr>
        </p:nvSpPr>
        <p:spPr>
          <a:xfrm>
            <a:off x="6258279" y="1224355"/>
            <a:ext cx="4972242" cy="748245"/>
          </a:xfrm>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E112B5BC-8024-BEDB-6A03-EF1FDC0BB43C}"/>
              </a:ext>
            </a:extLst>
          </p:cNvPr>
          <p:cNvSpPr>
            <a:spLocks noGrp="1"/>
          </p:cNvSpPr>
          <p:nvPr>
            <p:ph type="dt" sz="half" idx="10"/>
          </p:nvPr>
        </p:nvSpPr>
        <p:spPr/>
        <p:txBody>
          <a:bodyPr/>
          <a:lstStyle/>
          <a:p>
            <a:fld id="{A3FC7A05-220A-48F6-B14E-3E8E27AF3D09}" type="datetime4">
              <a:rPr lang="en-GB" smtClean="0"/>
              <a:t>16 September 2024</a:t>
            </a:fld>
            <a:endParaRPr lang="en-GB" dirty="0"/>
          </a:p>
        </p:txBody>
      </p:sp>
      <p:sp>
        <p:nvSpPr>
          <p:cNvPr id="4" name="Footer Placeholder 3">
            <a:extLst>
              <a:ext uri="{FF2B5EF4-FFF2-40B4-BE49-F238E27FC236}">
                <a16:creationId xmlns:a16="http://schemas.microsoft.com/office/drawing/2014/main" id="{0CD603AF-7790-092F-A0F9-3C423373387B}"/>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5" name="Slide Number Placeholder 4">
            <a:extLst>
              <a:ext uri="{FF2B5EF4-FFF2-40B4-BE49-F238E27FC236}">
                <a16:creationId xmlns:a16="http://schemas.microsoft.com/office/drawing/2014/main" id="{3F6ADF2F-437D-E27F-40B1-1A066184199A}"/>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8" name="Picture Placeholder 7">
            <a:extLst>
              <a:ext uri="{FF2B5EF4-FFF2-40B4-BE49-F238E27FC236}">
                <a16:creationId xmlns:a16="http://schemas.microsoft.com/office/drawing/2014/main" id="{5D17C67A-5360-CC82-004C-275BF3FC42D9}"/>
              </a:ext>
            </a:extLst>
          </p:cNvPr>
          <p:cNvSpPr>
            <a:spLocks noGrp="1"/>
          </p:cNvSpPr>
          <p:nvPr>
            <p:ph type="pic" sz="quarter" idx="13"/>
          </p:nvPr>
        </p:nvSpPr>
        <p:spPr>
          <a:xfrm>
            <a:off x="500561" y="430249"/>
            <a:ext cx="3254367" cy="3254367"/>
          </a:xfrm>
          <a:prstGeom prst="ellipse">
            <a:avLst/>
          </a:prstGeom>
          <a:noFill/>
        </p:spPr>
        <p:txBody>
          <a:bodyPr/>
          <a:lstStyle>
            <a:lvl1pPr marL="0" indent="0" algn="ctr">
              <a:buNone/>
              <a:defRPr>
                <a:solidFill>
                  <a:schemeClr val="bg1"/>
                </a:solidFill>
              </a:defRPr>
            </a:lvl1pPr>
          </a:lstStyle>
          <a:p>
            <a:r>
              <a:rPr lang="en-US"/>
              <a:t>Click icon to add picture</a:t>
            </a:r>
            <a:endParaRPr lang="en-GB" dirty="0"/>
          </a:p>
        </p:txBody>
      </p:sp>
      <p:sp>
        <p:nvSpPr>
          <p:cNvPr id="10" name="Picture Placeholder 7">
            <a:extLst>
              <a:ext uri="{FF2B5EF4-FFF2-40B4-BE49-F238E27FC236}">
                <a16:creationId xmlns:a16="http://schemas.microsoft.com/office/drawing/2014/main" id="{C44C1D51-D049-78D3-6F46-D4BB5B86EF05}"/>
              </a:ext>
            </a:extLst>
          </p:cNvPr>
          <p:cNvSpPr>
            <a:spLocks noGrp="1"/>
          </p:cNvSpPr>
          <p:nvPr>
            <p:ph type="pic" sz="quarter" idx="15"/>
          </p:nvPr>
        </p:nvSpPr>
        <p:spPr>
          <a:xfrm>
            <a:off x="1289128" y="2973566"/>
            <a:ext cx="2937882" cy="2937882"/>
          </a:xfrm>
          <a:prstGeom prst="ellipse">
            <a:avLst/>
          </a:prstGeom>
          <a:noFill/>
        </p:spPr>
        <p:txBody>
          <a:bodyPr/>
          <a:lstStyle>
            <a:lvl1pPr marL="0" indent="0" algn="ctr">
              <a:buNone/>
              <a:defRPr>
                <a:solidFill>
                  <a:schemeClr val="bg1"/>
                </a:solidFill>
              </a:defRPr>
            </a:lvl1pPr>
          </a:lstStyle>
          <a:p>
            <a:r>
              <a:rPr lang="en-US"/>
              <a:t>Click icon to add picture</a:t>
            </a:r>
            <a:endParaRPr lang="en-GB" dirty="0"/>
          </a:p>
        </p:txBody>
      </p:sp>
      <p:sp>
        <p:nvSpPr>
          <p:cNvPr id="12" name="Content Placeholder 11">
            <a:extLst>
              <a:ext uri="{FF2B5EF4-FFF2-40B4-BE49-F238E27FC236}">
                <a16:creationId xmlns:a16="http://schemas.microsoft.com/office/drawing/2014/main" id="{A7A6DFF0-A49C-7FF0-BA90-CF4CE7D84FCD}"/>
              </a:ext>
            </a:extLst>
          </p:cNvPr>
          <p:cNvSpPr>
            <a:spLocks noGrp="1"/>
          </p:cNvSpPr>
          <p:nvPr>
            <p:ph sz="quarter" idx="16"/>
          </p:nvPr>
        </p:nvSpPr>
        <p:spPr>
          <a:xfrm>
            <a:off x="6258239" y="2311856"/>
            <a:ext cx="4971737" cy="3195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7">
            <a:extLst>
              <a:ext uri="{FF2B5EF4-FFF2-40B4-BE49-F238E27FC236}">
                <a16:creationId xmlns:a16="http://schemas.microsoft.com/office/drawing/2014/main" id="{0D7C6871-D371-A950-8157-2625B0BF3908}"/>
              </a:ext>
            </a:extLst>
          </p:cNvPr>
          <p:cNvSpPr>
            <a:spLocks noGrp="1"/>
          </p:cNvSpPr>
          <p:nvPr>
            <p:ph type="pic" sz="quarter" idx="14"/>
          </p:nvPr>
        </p:nvSpPr>
        <p:spPr>
          <a:xfrm>
            <a:off x="3480015" y="1880223"/>
            <a:ext cx="2323099" cy="2323099"/>
          </a:xfrm>
          <a:prstGeom prst="ellipse">
            <a:avLst/>
          </a:prstGeom>
          <a:noFill/>
        </p:spPr>
        <p:txBody>
          <a:bodyPr/>
          <a:lstStyle>
            <a:lvl1pPr marL="0" indent="0" algn="ctr">
              <a:buNone/>
              <a:defRPr>
                <a:solidFill>
                  <a:schemeClr val="bg1"/>
                </a:solidFill>
              </a:defRPr>
            </a:lvl1pPr>
          </a:lstStyle>
          <a:p>
            <a:r>
              <a:rPr lang="en-US"/>
              <a:t>Click icon to add picture</a:t>
            </a:r>
            <a:endParaRPr lang="en-GB" dirty="0"/>
          </a:p>
        </p:txBody>
      </p:sp>
    </p:spTree>
    <p:extLst>
      <p:ext uri="{BB962C8B-B14F-4D97-AF65-F5344CB8AC3E}">
        <p14:creationId xmlns:p14="http://schemas.microsoft.com/office/powerpoint/2010/main" val="1570106964"/>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Image montage - 5 x images">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B7899942-33A0-7E08-6C6A-35A471C52DEF}"/>
              </a:ext>
            </a:extLst>
          </p:cNvPr>
          <p:cNvSpPr/>
          <p:nvPr userDrawn="1"/>
        </p:nvSpPr>
        <p:spPr>
          <a:xfrm>
            <a:off x="735586" y="976429"/>
            <a:ext cx="4969659" cy="4969952"/>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chemeClr val="accent2">
              <a:lumMod val="75000"/>
            </a:schemeClr>
          </a:solidFill>
          <a:ln w="2751"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C6D9E5-3F20-72CC-7909-534281A477F3}"/>
              </a:ext>
            </a:extLst>
          </p:cNvPr>
          <p:cNvSpPr>
            <a:spLocks noGrp="1"/>
          </p:cNvSpPr>
          <p:nvPr>
            <p:ph type="title"/>
          </p:nvPr>
        </p:nvSpPr>
        <p:spPr>
          <a:xfrm>
            <a:off x="6258279" y="1224355"/>
            <a:ext cx="4972242" cy="748245"/>
          </a:xfrm>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E112B5BC-8024-BEDB-6A03-EF1FDC0BB43C}"/>
              </a:ext>
            </a:extLst>
          </p:cNvPr>
          <p:cNvSpPr>
            <a:spLocks noGrp="1"/>
          </p:cNvSpPr>
          <p:nvPr>
            <p:ph type="dt" sz="half" idx="10"/>
          </p:nvPr>
        </p:nvSpPr>
        <p:spPr/>
        <p:txBody>
          <a:bodyPr/>
          <a:lstStyle/>
          <a:p>
            <a:fld id="{A3FC7A05-220A-48F6-B14E-3E8E27AF3D09}" type="datetime4">
              <a:rPr lang="en-GB" smtClean="0"/>
              <a:t>16 September 2024</a:t>
            </a:fld>
            <a:endParaRPr lang="en-GB" dirty="0"/>
          </a:p>
        </p:txBody>
      </p:sp>
      <p:sp>
        <p:nvSpPr>
          <p:cNvPr id="4" name="Footer Placeholder 3">
            <a:extLst>
              <a:ext uri="{FF2B5EF4-FFF2-40B4-BE49-F238E27FC236}">
                <a16:creationId xmlns:a16="http://schemas.microsoft.com/office/drawing/2014/main" id="{0CD603AF-7790-092F-A0F9-3C423373387B}"/>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5" name="Slide Number Placeholder 4">
            <a:extLst>
              <a:ext uri="{FF2B5EF4-FFF2-40B4-BE49-F238E27FC236}">
                <a16:creationId xmlns:a16="http://schemas.microsoft.com/office/drawing/2014/main" id="{3F6ADF2F-437D-E27F-40B1-1A066184199A}"/>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8" name="Picture Placeholder 7">
            <a:extLst>
              <a:ext uri="{FF2B5EF4-FFF2-40B4-BE49-F238E27FC236}">
                <a16:creationId xmlns:a16="http://schemas.microsoft.com/office/drawing/2014/main" id="{5D17C67A-5360-CC82-004C-275BF3FC42D9}"/>
              </a:ext>
            </a:extLst>
          </p:cNvPr>
          <p:cNvSpPr>
            <a:spLocks noGrp="1"/>
          </p:cNvSpPr>
          <p:nvPr>
            <p:ph type="pic" sz="quarter" idx="13"/>
          </p:nvPr>
        </p:nvSpPr>
        <p:spPr>
          <a:xfrm>
            <a:off x="340904" y="386708"/>
            <a:ext cx="2979454" cy="2979454"/>
          </a:xfrm>
          <a:prstGeom prst="ellipse">
            <a:avLst/>
          </a:prstGeom>
          <a:noFill/>
        </p:spPr>
        <p:txBody>
          <a:bodyPr/>
          <a:lstStyle>
            <a:lvl1pPr marL="0" indent="0" algn="ctr">
              <a:buNone/>
              <a:defRPr>
                <a:solidFill>
                  <a:schemeClr val="bg1"/>
                </a:solidFill>
              </a:defRPr>
            </a:lvl1pPr>
          </a:lstStyle>
          <a:p>
            <a:r>
              <a:rPr lang="en-US"/>
              <a:t>Click icon to add picture</a:t>
            </a:r>
            <a:endParaRPr lang="en-GB" dirty="0"/>
          </a:p>
        </p:txBody>
      </p:sp>
      <p:sp>
        <p:nvSpPr>
          <p:cNvPr id="10" name="Picture Placeholder 7">
            <a:extLst>
              <a:ext uri="{FF2B5EF4-FFF2-40B4-BE49-F238E27FC236}">
                <a16:creationId xmlns:a16="http://schemas.microsoft.com/office/drawing/2014/main" id="{C44C1D51-D049-78D3-6F46-D4BB5B86EF05}"/>
              </a:ext>
            </a:extLst>
          </p:cNvPr>
          <p:cNvSpPr>
            <a:spLocks noGrp="1"/>
          </p:cNvSpPr>
          <p:nvPr>
            <p:ph type="pic" sz="quarter" idx="15"/>
          </p:nvPr>
        </p:nvSpPr>
        <p:spPr>
          <a:xfrm>
            <a:off x="1939674" y="2172132"/>
            <a:ext cx="3211027" cy="3211027"/>
          </a:xfrm>
          <a:prstGeom prst="ellipse">
            <a:avLst/>
          </a:prstGeom>
          <a:noFill/>
        </p:spPr>
        <p:txBody>
          <a:bodyPr/>
          <a:lstStyle>
            <a:lvl1pPr marL="0" indent="0" algn="ctr">
              <a:buNone/>
              <a:defRPr>
                <a:solidFill>
                  <a:schemeClr val="bg1"/>
                </a:solidFill>
              </a:defRPr>
            </a:lvl1pPr>
          </a:lstStyle>
          <a:p>
            <a:r>
              <a:rPr lang="en-US"/>
              <a:t>Click icon to add picture</a:t>
            </a:r>
            <a:endParaRPr lang="en-GB" dirty="0"/>
          </a:p>
        </p:txBody>
      </p:sp>
      <p:sp>
        <p:nvSpPr>
          <p:cNvPr id="12" name="Content Placeholder 11">
            <a:extLst>
              <a:ext uri="{FF2B5EF4-FFF2-40B4-BE49-F238E27FC236}">
                <a16:creationId xmlns:a16="http://schemas.microsoft.com/office/drawing/2014/main" id="{A7A6DFF0-A49C-7FF0-BA90-CF4CE7D84FCD}"/>
              </a:ext>
            </a:extLst>
          </p:cNvPr>
          <p:cNvSpPr>
            <a:spLocks noGrp="1"/>
          </p:cNvSpPr>
          <p:nvPr>
            <p:ph sz="quarter" idx="16"/>
          </p:nvPr>
        </p:nvSpPr>
        <p:spPr>
          <a:xfrm>
            <a:off x="6258239" y="2311856"/>
            <a:ext cx="4971737" cy="3195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7">
            <a:extLst>
              <a:ext uri="{FF2B5EF4-FFF2-40B4-BE49-F238E27FC236}">
                <a16:creationId xmlns:a16="http://schemas.microsoft.com/office/drawing/2014/main" id="{0D7C6871-D371-A950-8157-2625B0BF3908}"/>
              </a:ext>
            </a:extLst>
          </p:cNvPr>
          <p:cNvSpPr>
            <a:spLocks noGrp="1"/>
          </p:cNvSpPr>
          <p:nvPr>
            <p:ph type="pic" sz="quarter" idx="14"/>
          </p:nvPr>
        </p:nvSpPr>
        <p:spPr>
          <a:xfrm>
            <a:off x="3610623" y="579994"/>
            <a:ext cx="2323099" cy="2323099"/>
          </a:xfrm>
          <a:prstGeom prst="ellipse">
            <a:avLst/>
          </a:prstGeom>
          <a:noFill/>
        </p:spPr>
        <p:txBody>
          <a:bodyPr/>
          <a:lstStyle>
            <a:lvl1pPr marL="0" indent="0" algn="ctr">
              <a:buNone/>
              <a:defRPr>
                <a:solidFill>
                  <a:schemeClr val="bg1"/>
                </a:solidFill>
              </a:defRPr>
            </a:lvl1pPr>
          </a:lstStyle>
          <a:p>
            <a:r>
              <a:rPr lang="en-US" dirty="0"/>
              <a:t>Click icon to add picture</a:t>
            </a:r>
            <a:endParaRPr lang="en-GB" dirty="0"/>
          </a:p>
        </p:txBody>
      </p:sp>
      <p:sp>
        <p:nvSpPr>
          <p:cNvPr id="6" name="Picture Placeholder 7">
            <a:extLst>
              <a:ext uri="{FF2B5EF4-FFF2-40B4-BE49-F238E27FC236}">
                <a16:creationId xmlns:a16="http://schemas.microsoft.com/office/drawing/2014/main" id="{20F80F7B-328C-32BC-6161-6FF631A6D05F}"/>
              </a:ext>
            </a:extLst>
          </p:cNvPr>
          <p:cNvSpPr>
            <a:spLocks noGrp="1"/>
          </p:cNvSpPr>
          <p:nvPr>
            <p:ph type="pic" sz="quarter" idx="17"/>
          </p:nvPr>
        </p:nvSpPr>
        <p:spPr>
          <a:xfrm>
            <a:off x="467679" y="3593272"/>
            <a:ext cx="2323099" cy="2323099"/>
          </a:xfrm>
          <a:prstGeom prst="ellipse">
            <a:avLst/>
          </a:prstGeom>
          <a:noFill/>
        </p:spPr>
        <p:txBody>
          <a:bodyPr/>
          <a:lstStyle>
            <a:lvl1pPr marL="0" indent="0" algn="ctr">
              <a:buNone/>
              <a:defRPr>
                <a:solidFill>
                  <a:schemeClr val="bg1"/>
                </a:solidFill>
              </a:defRPr>
            </a:lvl1pPr>
          </a:lstStyle>
          <a:p>
            <a:r>
              <a:rPr lang="en-US"/>
              <a:t>Click icon to add picture</a:t>
            </a:r>
            <a:endParaRPr lang="en-GB" dirty="0"/>
          </a:p>
        </p:txBody>
      </p:sp>
      <p:sp>
        <p:nvSpPr>
          <p:cNvPr id="7" name="Picture Placeholder 7">
            <a:extLst>
              <a:ext uri="{FF2B5EF4-FFF2-40B4-BE49-F238E27FC236}">
                <a16:creationId xmlns:a16="http://schemas.microsoft.com/office/drawing/2014/main" id="{57BA56F8-797B-B5A6-2079-1064D7D30233}"/>
              </a:ext>
            </a:extLst>
          </p:cNvPr>
          <p:cNvSpPr>
            <a:spLocks noGrp="1"/>
          </p:cNvSpPr>
          <p:nvPr>
            <p:ph type="pic" sz="quarter" idx="18"/>
          </p:nvPr>
        </p:nvSpPr>
        <p:spPr>
          <a:xfrm>
            <a:off x="3872528" y="4019717"/>
            <a:ext cx="1988550" cy="1988550"/>
          </a:xfrm>
          <a:prstGeom prst="ellipse">
            <a:avLst/>
          </a:prstGeom>
          <a:noFill/>
        </p:spPr>
        <p:txBody>
          <a:bodyPr/>
          <a:lstStyle>
            <a:lvl1pPr marL="0" indent="0" algn="ctr">
              <a:buNone/>
              <a:defRPr>
                <a:solidFill>
                  <a:schemeClr val="bg1"/>
                </a:solidFill>
              </a:defRPr>
            </a:lvl1pPr>
          </a:lstStyle>
          <a:p>
            <a:r>
              <a:rPr lang="en-US"/>
              <a:t>Click icon to add picture</a:t>
            </a:r>
            <a:endParaRPr lang="en-GB" dirty="0"/>
          </a:p>
        </p:txBody>
      </p:sp>
    </p:spTree>
    <p:extLst>
      <p:ext uri="{BB962C8B-B14F-4D97-AF65-F5344CB8AC3E}">
        <p14:creationId xmlns:p14="http://schemas.microsoft.com/office/powerpoint/2010/main" val="62720637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nk block with image reverse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B36E407-010F-23C1-85B5-73F9207A9FDE}"/>
              </a:ext>
            </a:extLst>
          </p:cNvPr>
          <p:cNvSpPr/>
          <p:nvPr userDrawn="1"/>
        </p:nvSpPr>
        <p:spPr>
          <a:xfrm flipH="1" flipV="1">
            <a:off x="4893447" y="1016001"/>
            <a:ext cx="7298553" cy="5841999"/>
          </a:xfrm>
          <a:custGeom>
            <a:avLst/>
            <a:gdLst>
              <a:gd name="connsiteX0" fmla="*/ 0 w 7298553"/>
              <a:gd name="connsiteY0" fmla="*/ 0 h 5841999"/>
              <a:gd name="connsiteX1" fmla="*/ 7117493 w 7298553"/>
              <a:gd name="connsiteY1" fmla="*/ 0 h 5841999"/>
              <a:gd name="connsiteX2" fmla="*/ 7154707 w 7298553"/>
              <a:gd name="connsiteY2" fmla="*/ 131054 h 5841999"/>
              <a:gd name="connsiteX3" fmla="*/ 7298553 w 7298553"/>
              <a:gd name="connsiteY3" fmla="*/ 1272934 h 5841999"/>
              <a:gd name="connsiteX4" fmla="*/ 2729486 w 7298553"/>
              <a:gd name="connsiteY4" fmla="*/ 5841999 h 5841999"/>
              <a:gd name="connsiteX5" fmla="*/ 106954 w 7298553"/>
              <a:gd name="connsiteY5" fmla="*/ 5014890 h 5841999"/>
              <a:gd name="connsiteX6" fmla="*/ 0 w 7298553"/>
              <a:gd name="connsiteY6" fmla="*/ 4934407 h 584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8553" h="5841999">
                <a:moveTo>
                  <a:pt x="0" y="0"/>
                </a:moveTo>
                <a:lnTo>
                  <a:pt x="7117493" y="0"/>
                </a:lnTo>
                <a:lnTo>
                  <a:pt x="7154707" y="131054"/>
                </a:lnTo>
                <a:cubicBezTo>
                  <a:pt x="7248611" y="496027"/>
                  <a:pt x="7298553" y="878649"/>
                  <a:pt x="7298553" y="1272934"/>
                </a:cubicBezTo>
                <a:cubicBezTo>
                  <a:pt x="7298553" y="3796359"/>
                  <a:pt x="5252912" y="5841999"/>
                  <a:pt x="2729486" y="5841999"/>
                </a:cubicBezTo>
                <a:cubicBezTo>
                  <a:pt x="1753630" y="5841999"/>
                  <a:pt x="849227" y="5536071"/>
                  <a:pt x="106954" y="5014890"/>
                </a:cubicBezTo>
                <a:lnTo>
                  <a:pt x="0" y="4934407"/>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a:xfrm>
            <a:off x="6495186" y="2175298"/>
            <a:ext cx="5014868" cy="1253702"/>
          </a:xfrm>
        </p:spPr>
        <p:txBody>
          <a:bodyPr anchor="b"/>
          <a:lstStyle>
            <a:lvl1pPr>
              <a:defRPr>
                <a:solidFill>
                  <a:schemeClr val="bg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8ED078-7907-47C8-B611-803B87EC1F9A}"/>
              </a:ext>
            </a:extLst>
          </p:cNvPr>
          <p:cNvSpPr>
            <a:spLocks noGrp="1"/>
          </p:cNvSpPr>
          <p:nvPr>
            <p:ph idx="1"/>
          </p:nvPr>
        </p:nvSpPr>
        <p:spPr>
          <a:xfrm>
            <a:off x="6495185" y="3657946"/>
            <a:ext cx="5014868" cy="2520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Picture Placeholder 5">
            <a:extLst>
              <a:ext uri="{FF2B5EF4-FFF2-40B4-BE49-F238E27FC236}">
                <a16:creationId xmlns:a16="http://schemas.microsoft.com/office/drawing/2014/main" id="{5AEE7DD6-B616-4195-98A6-F93324D255B4}"/>
              </a:ext>
            </a:extLst>
          </p:cNvPr>
          <p:cNvSpPr>
            <a:spLocks noGrp="1"/>
          </p:cNvSpPr>
          <p:nvPr>
            <p:ph type="pic" sz="quarter" idx="13" hasCustomPrompt="1"/>
          </p:nvPr>
        </p:nvSpPr>
        <p:spPr>
          <a:xfrm>
            <a:off x="529589" y="701353"/>
            <a:ext cx="5455293" cy="5455293"/>
          </a:xfrm>
          <a:prstGeom prst="ellipse">
            <a:avLst/>
          </a:prstGeom>
        </p:spPr>
        <p:txBody>
          <a:bodyPr anchor="t"/>
          <a:lstStyle>
            <a:lvl1pPr marL="0" indent="0" algn="ctr">
              <a:buNone/>
              <a:defRPr/>
            </a:lvl1pPr>
          </a:lstStyle>
          <a:p>
            <a:r>
              <a:rPr lang="en-GB" dirty="0"/>
              <a:t>Click icon to add image</a:t>
            </a:r>
          </a:p>
        </p:txBody>
      </p:sp>
      <p:sp>
        <p:nvSpPr>
          <p:cNvPr id="4" name="Date Placeholder 3">
            <a:extLst>
              <a:ext uri="{FF2B5EF4-FFF2-40B4-BE49-F238E27FC236}">
                <a16:creationId xmlns:a16="http://schemas.microsoft.com/office/drawing/2014/main" id="{C095EF82-CF55-7E6D-0987-B86C148C3E50}"/>
              </a:ext>
            </a:extLst>
          </p:cNvPr>
          <p:cNvSpPr>
            <a:spLocks noGrp="1"/>
          </p:cNvSpPr>
          <p:nvPr>
            <p:ph type="dt" sz="half" idx="14"/>
          </p:nvPr>
        </p:nvSpPr>
        <p:spPr/>
        <p:txBody>
          <a:bodyPr/>
          <a:lstStyle/>
          <a:p>
            <a:fld id="{1E0C3E3E-8B4A-4462-A501-F4300DF629C5}" type="datetime4">
              <a:rPr lang="en-GB" smtClean="0"/>
              <a:t>16 September 2024</a:t>
            </a:fld>
            <a:endParaRPr lang="en-GB" dirty="0"/>
          </a:p>
        </p:txBody>
      </p:sp>
      <p:sp>
        <p:nvSpPr>
          <p:cNvPr id="5" name="Footer Placeholder 4">
            <a:extLst>
              <a:ext uri="{FF2B5EF4-FFF2-40B4-BE49-F238E27FC236}">
                <a16:creationId xmlns:a16="http://schemas.microsoft.com/office/drawing/2014/main" id="{81FB169D-0D5E-FD6A-F478-E51C372EAE28}"/>
              </a:ext>
            </a:extLst>
          </p:cNvPr>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0" name="Slide Number Placeholder 9">
            <a:extLst>
              <a:ext uri="{FF2B5EF4-FFF2-40B4-BE49-F238E27FC236}">
                <a16:creationId xmlns:a16="http://schemas.microsoft.com/office/drawing/2014/main" id="{399DBDE8-FB58-F402-C64C-AF1B9EA84230}"/>
              </a:ext>
            </a:extLst>
          </p:cNvPr>
          <p:cNvSpPr>
            <a:spLocks noGrp="1"/>
          </p:cNvSpPr>
          <p:nvPr>
            <p:ph type="sldNum" sz="quarter" idx="16"/>
          </p:nvPr>
        </p:nvSpPr>
        <p:spPr/>
        <p:txBody>
          <a:bodyPr/>
          <a:lstStyle/>
          <a:p>
            <a:fld id="{A4F7B0B9-D3BE-446D-9B00-A6C10F9707DD}" type="slidenum">
              <a:rPr lang="en-GB" smtClean="0"/>
              <a:pPr/>
              <a:t>‹#›</a:t>
            </a:fld>
            <a:endParaRPr lang="en-GB" dirty="0"/>
          </a:p>
        </p:txBody>
      </p:sp>
      <p:sp>
        <p:nvSpPr>
          <p:cNvPr id="8" name="Freeform: Shape 7">
            <a:extLst>
              <a:ext uri="{FF2B5EF4-FFF2-40B4-BE49-F238E27FC236}">
                <a16:creationId xmlns:a16="http://schemas.microsoft.com/office/drawing/2014/main" id="{D8699FBF-68AF-DAFF-2557-CC8197BE0382}"/>
              </a:ext>
            </a:extLst>
          </p:cNvPr>
          <p:cNvSpPr/>
          <p:nvPr userDrawn="1"/>
        </p:nvSpPr>
        <p:spPr>
          <a:xfrm>
            <a:off x="7271727" y="491080"/>
            <a:ext cx="1104504" cy="1104569"/>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chemeClr val="accent1"/>
          </a:solidFill>
          <a:ln w="2751" cap="flat">
            <a:noFill/>
            <a:prstDash val="solid"/>
            <a:miter/>
          </a:ln>
        </p:spPr>
        <p:txBody>
          <a:bodyPr rtlCol="0" anchor="ctr"/>
          <a:lstStyle/>
          <a:p>
            <a:endParaRPr lang="en-GB"/>
          </a:p>
        </p:txBody>
      </p:sp>
    </p:spTree>
    <p:extLst>
      <p:ext uri="{BB962C8B-B14F-4D97-AF65-F5344CB8AC3E}">
        <p14:creationId xmlns:p14="http://schemas.microsoft.com/office/powerpoint/2010/main" val="411451975"/>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eam x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3" name="Date Placeholder 12"/>
          <p:cNvSpPr>
            <a:spLocks noGrp="1"/>
          </p:cNvSpPr>
          <p:nvPr>
            <p:ph type="dt" sz="half" idx="14"/>
          </p:nvPr>
        </p:nvSpPr>
        <p:spPr/>
        <p:txBody>
          <a:bodyPr/>
          <a:lstStyle/>
          <a:p>
            <a:fld id="{6324908F-3D77-48C5-9443-789BE54BF934}" type="datetime4">
              <a:rPr lang="en-GB" smtClean="0"/>
              <a:t>16 September 2024</a:t>
            </a:fld>
            <a:endParaRPr lang="en-GB" dirty="0"/>
          </a:p>
        </p:txBody>
      </p:sp>
      <p:sp>
        <p:nvSpPr>
          <p:cNvPr id="14" name="Footer Placeholder 13"/>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5" name="Slide Number Placeholder 14"/>
          <p:cNvSpPr>
            <a:spLocks noGrp="1"/>
          </p:cNvSpPr>
          <p:nvPr>
            <p:ph type="sldNum" sz="quarter" idx="16"/>
          </p:nvPr>
        </p:nvSpPr>
        <p:spPr/>
        <p:txBody>
          <a:bodyPr/>
          <a:lstStyle/>
          <a:p>
            <a:fld id="{03331CB1-9C81-4806-BD8B-937AA09EA805}" type="slidenum">
              <a:rPr lang="en-GB" smtClean="0"/>
              <a:pPr/>
              <a:t>‹#›</a:t>
            </a:fld>
            <a:endParaRPr lang="en-GB"/>
          </a:p>
        </p:txBody>
      </p:sp>
      <p:sp>
        <p:nvSpPr>
          <p:cNvPr id="5" name="Picture Placeholder 4"/>
          <p:cNvSpPr>
            <a:spLocks noGrp="1"/>
          </p:cNvSpPr>
          <p:nvPr>
            <p:ph type="pic" sz="quarter" idx="17" hasCustomPrompt="1"/>
          </p:nvPr>
        </p:nvSpPr>
        <p:spPr>
          <a:xfrm>
            <a:off x="540537" y="1628906"/>
            <a:ext cx="1742400" cy="1742400"/>
          </a:xfrm>
          <a:prstGeom prst="ellipse">
            <a:avLst/>
          </a:prstGeom>
          <a:solidFill>
            <a:schemeClr val="bg1"/>
          </a:solidFill>
          <a:ln w="12700">
            <a:solidFill>
              <a:schemeClr val="accent2"/>
            </a:solidFill>
          </a:ln>
          <a:effectLst/>
        </p:spPr>
        <p:txBody>
          <a:bodyPr anchor="ctr"/>
          <a:lstStyle>
            <a:lvl1pPr marL="0" indent="0" algn="ctr">
              <a:buNone/>
              <a:defRPr>
                <a:solidFill>
                  <a:schemeClr val="tx1"/>
                </a:solidFill>
              </a:defRPr>
            </a:lvl1pPr>
          </a:lstStyle>
          <a:p>
            <a:r>
              <a:rPr lang="en-GB" dirty="0"/>
              <a:t>Photo</a:t>
            </a:r>
          </a:p>
        </p:txBody>
      </p:sp>
      <p:sp>
        <p:nvSpPr>
          <p:cNvPr id="7" name="Text Placeholder 6"/>
          <p:cNvSpPr>
            <a:spLocks noGrp="1"/>
          </p:cNvSpPr>
          <p:nvPr>
            <p:ph type="body" sz="quarter" idx="18" hasCustomPrompt="1"/>
          </p:nvPr>
        </p:nvSpPr>
        <p:spPr>
          <a:xfrm>
            <a:off x="472420" y="3658111"/>
            <a:ext cx="1878894" cy="257133"/>
          </a:xfrm>
        </p:spPr>
        <p:txBody>
          <a:bodyPr>
            <a:noAutofit/>
          </a:bodyPr>
          <a:lstStyle>
            <a:lvl1pPr marL="0" indent="0" algn="ctr">
              <a:buNone/>
              <a:defRPr sz="1600" b="1">
                <a:solidFill>
                  <a:schemeClr val="bg1"/>
                </a:solidFill>
              </a:defRPr>
            </a:lvl1pPr>
          </a:lstStyle>
          <a:p>
            <a:pPr lvl="0"/>
            <a:r>
              <a:rPr lang="en-US" dirty="0"/>
              <a:t>Name</a:t>
            </a:r>
            <a:endParaRPr lang="en-GB" dirty="0"/>
          </a:p>
        </p:txBody>
      </p:sp>
      <p:sp>
        <p:nvSpPr>
          <p:cNvPr id="10" name="Text Placeholder 9"/>
          <p:cNvSpPr>
            <a:spLocks noGrp="1"/>
          </p:cNvSpPr>
          <p:nvPr>
            <p:ph type="body" sz="quarter" idx="19" hasCustomPrompt="1"/>
          </p:nvPr>
        </p:nvSpPr>
        <p:spPr>
          <a:xfrm>
            <a:off x="471952" y="3924129"/>
            <a:ext cx="1879571" cy="223325"/>
          </a:xfrm>
        </p:spPr>
        <p:txBody>
          <a:bodyPr>
            <a:noAutofit/>
          </a:bodyPr>
          <a:lstStyle>
            <a:lvl1pPr marL="0" indent="0" algn="ctr">
              <a:buNone/>
              <a:defRPr sz="1400" b="0">
                <a:solidFill>
                  <a:schemeClr val="accent2">
                    <a:lumMod val="20000"/>
                    <a:lumOff val="80000"/>
                  </a:schemeClr>
                </a:solidFill>
                <a:latin typeface="+mn-lt"/>
              </a:defRPr>
            </a:lvl1pPr>
          </a:lstStyle>
          <a:p>
            <a:pPr lvl="0"/>
            <a:r>
              <a:rPr lang="en-US" dirty="0"/>
              <a:t>Position</a:t>
            </a:r>
            <a:endParaRPr lang="en-GB" dirty="0"/>
          </a:p>
        </p:txBody>
      </p:sp>
      <p:sp>
        <p:nvSpPr>
          <p:cNvPr id="12" name="Text Placeholder 11"/>
          <p:cNvSpPr>
            <a:spLocks noGrp="1"/>
          </p:cNvSpPr>
          <p:nvPr>
            <p:ph type="body" sz="quarter" idx="21" hasCustomPrompt="1"/>
          </p:nvPr>
        </p:nvSpPr>
        <p:spPr>
          <a:xfrm>
            <a:off x="472421" y="4254500"/>
            <a:ext cx="1878893" cy="1703565"/>
          </a:xfrm>
        </p:spPr>
        <p:txBody>
          <a:bodyPr>
            <a:normAutofit/>
          </a:bodyPr>
          <a:lstStyle>
            <a:lvl1pPr marL="0" indent="0" algn="l">
              <a:lnSpc>
                <a:spcPct val="105000"/>
              </a:lnSpc>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
        <p:nvSpPr>
          <p:cNvPr id="8" name="Picture Placeholder 4">
            <a:extLst>
              <a:ext uri="{FF2B5EF4-FFF2-40B4-BE49-F238E27FC236}">
                <a16:creationId xmlns:a16="http://schemas.microsoft.com/office/drawing/2014/main" id="{0CD735EF-6917-67D5-96D1-96A1CEBE3971}"/>
              </a:ext>
            </a:extLst>
          </p:cNvPr>
          <p:cNvSpPr>
            <a:spLocks noGrp="1"/>
          </p:cNvSpPr>
          <p:nvPr>
            <p:ph type="pic" sz="quarter" idx="22" hasCustomPrompt="1"/>
          </p:nvPr>
        </p:nvSpPr>
        <p:spPr>
          <a:xfrm>
            <a:off x="2882603" y="1628906"/>
            <a:ext cx="1742400" cy="1742400"/>
          </a:xfrm>
          <a:prstGeom prst="ellipse">
            <a:avLst/>
          </a:prstGeom>
          <a:solidFill>
            <a:schemeClr val="bg1"/>
          </a:solidFill>
          <a:ln w="12700">
            <a:solidFill>
              <a:schemeClr val="accent2"/>
            </a:solidFill>
          </a:ln>
          <a:effectLst/>
        </p:spPr>
        <p:txBody>
          <a:bodyPr anchor="ctr"/>
          <a:lstStyle>
            <a:lvl1pPr marL="0" indent="0" algn="ctr">
              <a:buNone/>
              <a:defRPr>
                <a:solidFill>
                  <a:schemeClr val="tx1"/>
                </a:solidFill>
              </a:defRPr>
            </a:lvl1pPr>
          </a:lstStyle>
          <a:p>
            <a:r>
              <a:rPr lang="en-GB" dirty="0"/>
              <a:t>Photo</a:t>
            </a:r>
          </a:p>
        </p:txBody>
      </p:sp>
      <p:sp>
        <p:nvSpPr>
          <p:cNvPr id="9" name="Text Placeholder 6">
            <a:extLst>
              <a:ext uri="{FF2B5EF4-FFF2-40B4-BE49-F238E27FC236}">
                <a16:creationId xmlns:a16="http://schemas.microsoft.com/office/drawing/2014/main" id="{301DC644-C611-3C14-6E01-3614EA071382}"/>
              </a:ext>
            </a:extLst>
          </p:cNvPr>
          <p:cNvSpPr>
            <a:spLocks noGrp="1"/>
          </p:cNvSpPr>
          <p:nvPr>
            <p:ph type="body" sz="quarter" idx="23" hasCustomPrompt="1"/>
          </p:nvPr>
        </p:nvSpPr>
        <p:spPr>
          <a:xfrm>
            <a:off x="2814486" y="3658111"/>
            <a:ext cx="1878894" cy="257133"/>
          </a:xfrm>
        </p:spPr>
        <p:txBody>
          <a:bodyPr>
            <a:noAutofit/>
          </a:bodyPr>
          <a:lstStyle>
            <a:lvl1pPr marL="0" indent="0" algn="ctr">
              <a:buNone/>
              <a:defRPr sz="1600" b="1">
                <a:solidFill>
                  <a:schemeClr val="bg1"/>
                </a:solidFill>
              </a:defRPr>
            </a:lvl1pPr>
          </a:lstStyle>
          <a:p>
            <a:pPr lvl="0"/>
            <a:r>
              <a:rPr lang="en-US" dirty="0"/>
              <a:t>Name</a:t>
            </a:r>
            <a:endParaRPr lang="en-GB" dirty="0"/>
          </a:p>
        </p:txBody>
      </p:sp>
      <p:sp>
        <p:nvSpPr>
          <p:cNvPr id="11" name="Text Placeholder 9">
            <a:extLst>
              <a:ext uri="{FF2B5EF4-FFF2-40B4-BE49-F238E27FC236}">
                <a16:creationId xmlns:a16="http://schemas.microsoft.com/office/drawing/2014/main" id="{DC38E196-7A02-D851-AB97-6CF608A4A5BF}"/>
              </a:ext>
            </a:extLst>
          </p:cNvPr>
          <p:cNvSpPr>
            <a:spLocks noGrp="1"/>
          </p:cNvSpPr>
          <p:nvPr>
            <p:ph type="body" sz="quarter" idx="24" hasCustomPrompt="1"/>
          </p:nvPr>
        </p:nvSpPr>
        <p:spPr>
          <a:xfrm>
            <a:off x="2814018" y="3924129"/>
            <a:ext cx="1879571" cy="223325"/>
          </a:xfrm>
        </p:spPr>
        <p:txBody>
          <a:bodyPr>
            <a:noAutofit/>
          </a:bodyPr>
          <a:lstStyle>
            <a:lvl1pPr marL="0" indent="0" algn="ctr">
              <a:buNone/>
              <a:defRPr sz="1400" b="0">
                <a:solidFill>
                  <a:schemeClr val="accent2">
                    <a:lumMod val="20000"/>
                    <a:lumOff val="80000"/>
                  </a:schemeClr>
                </a:solidFill>
                <a:latin typeface="+mn-lt"/>
              </a:defRPr>
            </a:lvl1pPr>
          </a:lstStyle>
          <a:p>
            <a:pPr lvl="0"/>
            <a:r>
              <a:rPr lang="en-US" dirty="0"/>
              <a:t>Position</a:t>
            </a:r>
            <a:endParaRPr lang="en-GB" dirty="0"/>
          </a:p>
        </p:txBody>
      </p:sp>
      <p:sp>
        <p:nvSpPr>
          <p:cNvPr id="16" name="Text Placeholder 11">
            <a:extLst>
              <a:ext uri="{FF2B5EF4-FFF2-40B4-BE49-F238E27FC236}">
                <a16:creationId xmlns:a16="http://schemas.microsoft.com/office/drawing/2014/main" id="{EA652397-EE40-F166-EB36-1A758D7333DB}"/>
              </a:ext>
            </a:extLst>
          </p:cNvPr>
          <p:cNvSpPr>
            <a:spLocks noGrp="1"/>
          </p:cNvSpPr>
          <p:nvPr>
            <p:ph type="body" sz="quarter" idx="25" hasCustomPrompt="1"/>
          </p:nvPr>
        </p:nvSpPr>
        <p:spPr>
          <a:xfrm>
            <a:off x="2814487" y="4254500"/>
            <a:ext cx="1878893" cy="1703565"/>
          </a:xfrm>
        </p:spPr>
        <p:txBody>
          <a:bodyPr>
            <a:normAutofit/>
          </a:bodyPr>
          <a:lstStyle>
            <a:lvl1pPr marL="0" indent="0" algn="l">
              <a:lnSpc>
                <a:spcPct val="105000"/>
              </a:lnSpc>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
        <p:nvSpPr>
          <p:cNvPr id="17" name="Picture Placeholder 4">
            <a:extLst>
              <a:ext uri="{FF2B5EF4-FFF2-40B4-BE49-F238E27FC236}">
                <a16:creationId xmlns:a16="http://schemas.microsoft.com/office/drawing/2014/main" id="{C1C2781D-5198-5B9B-0E1D-656AB017C6BF}"/>
              </a:ext>
            </a:extLst>
          </p:cNvPr>
          <p:cNvSpPr>
            <a:spLocks noGrp="1"/>
          </p:cNvSpPr>
          <p:nvPr>
            <p:ph type="pic" sz="quarter" idx="26" hasCustomPrompt="1"/>
          </p:nvPr>
        </p:nvSpPr>
        <p:spPr>
          <a:xfrm>
            <a:off x="5224669" y="1628933"/>
            <a:ext cx="1742400" cy="1742400"/>
          </a:xfrm>
          <a:prstGeom prst="ellipse">
            <a:avLst/>
          </a:prstGeom>
          <a:solidFill>
            <a:schemeClr val="bg1"/>
          </a:solidFill>
          <a:ln w="12700">
            <a:solidFill>
              <a:schemeClr val="accent2"/>
            </a:solidFill>
          </a:ln>
          <a:effectLst/>
        </p:spPr>
        <p:txBody>
          <a:bodyPr anchor="ctr"/>
          <a:lstStyle>
            <a:lvl1pPr marL="0" indent="0" algn="ctr">
              <a:buNone/>
              <a:defRPr>
                <a:solidFill>
                  <a:schemeClr val="tx1"/>
                </a:solidFill>
              </a:defRPr>
            </a:lvl1pPr>
          </a:lstStyle>
          <a:p>
            <a:r>
              <a:rPr lang="en-GB" dirty="0"/>
              <a:t>Photo</a:t>
            </a:r>
          </a:p>
        </p:txBody>
      </p:sp>
      <p:sp>
        <p:nvSpPr>
          <p:cNvPr id="18" name="Text Placeholder 6">
            <a:extLst>
              <a:ext uri="{FF2B5EF4-FFF2-40B4-BE49-F238E27FC236}">
                <a16:creationId xmlns:a16="http://schemas.microsoft.com/office/drawing/2014/main" id="{3BBE0348-2955-EEE2-2D9D-C95031A881C9}"/>
              </a:ext>
            </a:extLst>
          </p:cNvPr>
          <p:cNvSpPr>
            <a:spLocks noGrp="1"/>
          </p:cNvSpPr>
          <p:nvPr>
            <p:ph type="body" sz="quarter" idx="27" hasCustomPrompt="1"/>
          </p:nvPr>
        </p:nvSpPr>
        <p:spPr>
          <a:xfrm>
            <a:off x="5156552" y="3658138"/>
            <a:ext cx="1878894" cy="257133"/>
          </a:xfrm>
        </p:spPr>
        <p:txBody>
          <a:bodyPr>
            <a:noAutofit/>
          </a:bodyPr>
          <a:lstStyle>
            <a:lvl1pPr marL="0" indent="0" algn="ctr">
              <a:buNone/>
              <a:defRPr sz="1600" b="1">
                <a:solidFill>
                  <a:schemeClr val="bg1"/>
                </a:solidFill>
              </a:defRPr>
            </a:lvl1pPr>
          </a:lstStyle>
          <a:p>
            <a:pPr lvl="0"/>
            <a:r>
              <a:rPr lang="en-US" dirty="0"/>
              <a:t>Name</a:t>
            </a:r>
            <a:endParaRPr lang="en-GB" dirty="0"/>
          </a:p>
        </p:txBody>
      </p:sp>
      <p:sp>
        <p:nvSpPr>
          <p:cNvPr id="22" name="Text Placeholder 9">
            <a:extLst>
              <a:ext uri="{FF2B5EF4-FFF2-40B4-BE49-F238E27FC236}">
                <a16:creationId xmlns:a16="http://schemas.microsoft.com/office/drawing/2014/main" id="{E0956A85-23BF-81B5-1DC8-8D7AB237B2F8}"/>
              </a:ext>
            </a:extLst>
          </p:cNvPr>
          <p:cNvSpPr>
            <a:spLocks noGrp="1"/>
          </p:cNvSpPr>
          <p:nvPr>
            <p:ph type="body" sz="quarter" idx="28" hasCustomPrompt="1"/>
          </p:nvPr>
        </p:nvSpPr>
        <p:spPr>
          <a:xfrm>
            <a:off x="5156084" y="3924156"/>
            <a:ext cx="1879571" cy="223325"/>
          </a:xfrm>
        </p:spPr>
        <p:txBody>
          <a:bodyPr>
            <a:noAutofit/>
          </a:bodyPr>
          <a:lstStyle>
            <a:lvl1pPr marL="0" indent="0" algn="ctr">
              <a:buNone/>
              <a:defRPr sz="1400" b="0">
                <a:solidFill>
                  <a:schemeClr val="accent2">
                    <a:lumMod val="20000"/>
                    <a:lumOff val="80000"/>
                  </a:schemeClr>
                </a:solidFill>
                <a:latin typeface="+mn-lt"/>
              </a:defRPr>
            </a:lvl1pPr>
          </a:lstStyle>
          <a:p>
            <a:pPr lvl="0"/>
            <a:r>
              <a:rPr lang="en-US" dirty="0"/>
              <a:t>Position</a:t>
            </a:r>
            <a:endParaRPr lang="en-GB" dirty="0"/>
          </a:p>
        </p:txBody>
      </p:sp>
      <p:sp>
        <p:nvSpPr>
          <p:cNvPr id="24" name="Text Placeholder 11">
            <a:extLst>
              <a:ext uri="{FF2B5EF4-FFF2-40B4-BE49-F238E27FC236}">
                <a16:creationId xmlns:a16="http://schemas.microsoft.com/office/drawing/2014/main" id="{55712B1C-5774-8C5C-07AF-2449886763EB}"/>
              </a:ext>
            </a:extLst>
          </p:cNvPr>
          <p:cNvSpPr>
            <a:spLocks noGrp="1"/>
          </p:cNvSpPr>
          <p:nvPr>
            <p:ph type="body" sz="quarter" idx="29" hasCustomPrompt="1"/>
          </p:nvPr>
        </p:nvSpPr>
        <p:spPr>
          <a:xfrm>
            <a:off x="5156553" y="4254527"/>
            <a:ext cx="1878893" cy="1703565"/>
          </a:xfrm>
        </p:spPr>
        <p:txBody>
          <a:bodyPr>
            <a:normAutofit/>
          </a:bodyPr>
          <a:lstStyle>
            <a:lvl1pPr marL="0" indent="0" algn="l">
              <a:lnSpc>
                <a:spcPct val="105000"/>
              </a:lnSpc>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
        <p:nvSpPr>
          <p:cNvPr id="28" name="Picture Placeholder 4">
            <a:extLst>
              <a:ext uri="{FF2B5EF4-FFF2-40B4-BE49-F238E27FC236}">
                <a16:creationId xmlns:a16="http://schemas.microsoft.com/office/drawing/2014/main" id="{B20A3F5E-F9E5-ED9E-5EDC-1D525332EA6F}"/>
              </a:ext>
            </a:extLst>
          </p:cNvPr>
          <p:cNvSpPr>
            <a:spLocks noGrp="1"/>
          </p:cNvSpPr>
          <p:nvPr>
            <p:ph type="pic" sz="quarter" idx="30" hasCustomPrompt="1"/>
          </p:nvPr>
        </p:nvSpPr>
        <p:spPr>
          <a:xfrm>
            <a:off x="7566735" y="1628906"/>
            <a:ext cx="1742400" cy="1742400"/>
          </a:xfrm>
          <a:prstGeom prst="ellipse">
            <a:avLst/>
          </a:prstGeom>
          <a:solidFill>
            <a:schemeClr val="bg1"/>
          </a:solidFill>
          <a:ln w="12700">
            <a:solidFill>
              <a:schemeClr val="accent2"/>
            </a:solidFill>
          </a:ln>
          <a:effectLst/>
        </p:spPr>
        <p:txBody>
          <a:bodyPr anchor="ctr"/>
          <a:lstStyle>
            <a:lvl1pPr marL="0" indent="0" algn="ctr">
              <a:buNone/>
              <a:defRPr>
                <a:solidFill>
                  <a:schemeClr val="tx1"/>
                </a:solidFill>
              </a:defRPr>
            </a:lvl1pPr>
          </a:lstStyle>
          <a:p>
            <a:r>
              <a:rPr lang="en-GB" dirty="0"/>
              <a:t>Photo</a:t>
            </a:r>
          </a:p>
        </p:txBody>
      </p:sp>
      <p:sp>
        <p:nvSpPr>
          <p:cNvPr id="30" name="Text Placeholder 6">
            <a:extLst>
              <a:ext uri="{FF2B5EF4-FFF2-40B4-BE49-F238E27FC236}">
                <a16:creationId xmlns:a16="http://schemas.microsoft.com/office/drawing/2014/main" id="{A2C7843B-4EE9-B677-49DA-23F0FE42FF15}"/>
              </a:ext>
            </a:extLst>
          </p:cNvPr>
          <p:cNvSpPr>
            <a:spLocks noGrp="1"/>
          </p:cNvSpPr>
          <p:nvPr>
            <p:ph type="body" sz="quarter" idx="31" hasCustomPrompt="1"/>
          </p:nvPr>
        </p:nvSpPr>
        <p:spPr>
          <a:xfrm>
            <a:off x="7498618" y="3658111"/>
            <a:ext cx="1878894" cy="257133"/>
          </a:xfrm>
        </p:spPr>
        <p:txBody>
          <a:bodyPr>
            <a:noAutofit/>
          </a:bodyPr>
          <a:lstStyle>
            <a:lvl1pPr marL="0" indent="0" algn="ctr">
              <a:buNone/>
              <a:defRPr sz="1600" b="1">
                <a:solidFill>
                  <a:schemeClr val="bg1"/>
                </a:solidFill>
              </a:defRPr>
            </a:lvl1pPr>
          </a:lstStyle>
          <a:p>
            <a:pPr lvl="0"/>
            <a:r>
              <a:rPr lang="en-US" dirty="0"/>
              <a:t>Name</a:t>
            </a:r>
            <a:endParaRPr lang="en-GB" dirty="0"/>
          </a:p>
        </p:txBody>
      </p:sp>
      <p:sp>
        <p:nvSpPr>
          <p:cNvPr id="32" name="Text Placeholder 9">
            <a:extLst>
              <a:ext uri="{FF2B5EF4-FFF2-40B4-BE49-F238E27FC236}">
                <a16:creationId xmlns:a16="http://schemas.microsoft.com/office/drawing/2014/main" id="{23DCC317-2BC9-8E3E-7FF8-531049BBA322}"/>
              </a:ext>
            </a:extLst>
          </p:cNvPr>
          <p:cNvSpPr>
            <a:spLocks noGrp="1"/>
          </p:cNvSpPr>
          <p:nvPr>
            <p:ph type="body" sz="quarter" idx="32" hasCustomPrompt="1"/>
          </p:nvPr>
        </p:nvSpPr>
        <p:spPr>
          <a:xfrm>
            <a:off x="7498150" y="3924129"/>
            <a:ext cx="1879571" cy="223325"/>
          </a:xfrm>
        </p:spPr>
        <p:txBody>
          <a:bodyPr>
            <a:noAutofit/>
          </a:bodyPr>
          <a:lstStyle>
            <a:lvl1pPr marL="0" indent="0" algn="ctr">
              <a:buNone/>
              <a:defRPr sz="1400" b="0">
                <a:solidFill>
                  <a:schemeClr val="accent2">
                    <a:lumMod val="20000"/>
                    <a:lumOff val="80000"/>
                  </a:schemeClr>
                </a:solidFill>
                <a:latin typeface="+mn-lt"/>
              </a:defRPr>
            </a:lvl1pPr>
          </a:lstStyle>
          <a:p>
            <a:pPr lvl="0"/>
            <a:r>
              <a:rPr lang="en-US" dirty="0"/>
              <a:t>Position</a:t>
            </a:r>
            <a:endParaRPr lang="en-GB" dirty="0"/>
          </a:p>
        </p:txBody>
      </p:sp>
      <p:sp>
        <p:nvSpPr>
          <p:cNvPr id="33" name="Text Placeholder 11">
            <a:extLst>
              <a:ext uri="{FF2B5EF4-FFF2-40B4-BE49-F238E27FC236}">
                <a16:creationId xmlns:a16="http://schemas.microsoft.com/office/drawing/2014/main" id="{576BBEFE-8FC6-FE7B-DE7D-0772BF5B3677}"/>
              </a:ext>
            </a:extLst>
          </p:cNvPr>
          <p:cNvSpPr>
            <a:spLocks noGrp="1"/>
          </p:cNvSpPr>
          <p:nvPr>
            <p:ph type="body" sz="quarter" idx="33" hasCustomPrompt="1"/>
          </p:nvPr>
        </p:nvSpPr>
        <p:spPr>
          <a:xfrm>
            <a:off x="7498619" y="4254500"/>
            <a:ext cx="1878893" cy="1703565"/>
          </a:xfrm>
        </p:spPr>
        <p:txBody>
          <a:bodyPr>
            <a:normAutofit/>
          </a:bodyPr>
          <a:lstStyle>
            <a:lvl1pPr marL="0" indent="0" algn="l">
              <a:lnSpc>
                <a:spcPct val="105000"/>
              </a:lnSpc>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
        <p:nvSpPr>
          <p:cNvPr id="34" name="Picture Placeholder 4">
            <a:extLst>
              <a:ext uri="{FF2B5EF4-FFF2-40B4-BE49-F238E27FC236}">
                <a16:creationId xmlns:a16="http://schemas.microsoft.com/office/drawing/2014/main" id="{80B255D1-15FC-4868-1E47-688B37CB42FE}"/>
              </a:ext>
            </a:extLst>
          </p:cNvPr>
          <p:cNvSpPr>
            <a:spLocks noGrp="1"/>
          </p:cNvSpPr>
          <p:nvPr>
            <p:ph type="pic" sz="quarter" idx="34" hasCustomPrompt="1"/>
          </p:nvPr>
        </p:nvSpPr>
        <p:spPr>
          <a:xfrm>
            <a:off x="9908802" y="1628906"/>
            <a:ext cx="1742400" cy="1742400"/>
          </a:xfrm>
          <a:prstGeom prst="ellipse">
            <a:avLst/>
          </a:prstGeom>
          <a:solidFill>
            <a:schemeClr val="bg1"/>
          </a:solidFill>
          <a:ln w="12700">
            <a:solidFill>
              <a:schemeClr val="accent2"/>
            </a:solidFill>
          </a:ln>
          <a:effectLst/>
        </p:spPr>
        <p:txBody>
          <a:bodyPr anchor="ctr"/>
          <a:lstStyle>
            <a:lvl1pPr marL="0" indent="0" algn="ctr">
              <a:buNone/>
              <a:defRPr>
                <a:solidFill>
                  <a:schemeClr val="tx1"/>
                </a:solidFill>
              </a:defRPr>
            </a:lvl1pPr>
          </a:lstStyle>
          <a:p>
            <a:r>
              <a:rPr lang="en-GB" dirty="0"/>
              <a:t>Photo</a:t>
            </a:r>
          </a:p>
        </p:txBody>
      </p:sp>
      <p:sp>
        <p:nvSpPr>
          <p:cNvPr id="35" name="Text Placeholder 6">
            <a:extLst>
              <a:ext uri="{FF2B5EF4-FFF2-40B4-BE49-F238E27FC236}">
                <a16:creationId xmlns:a16="http://schemas.microsoft.com/office/drawing/2014/main" id="{E09493F6-794D-89D8-82C5-72C401A1EDD5}"/>
              </a:ext>
            </a:extLst>
          </p:cNvPr>
          <p:cNvSpPr>
            <a:spLocks noGrp="1"/>
          </p:cNvSpPr>
          <p:nvPr>
            <p:ph type="body" sz="quarter" idx="35" hasCustomPrompt="1"/>
          </p:nvPr>
        </p:nvSpPr>
        <p:spPr>
          <a:xfrm>
            <a:off x="9840685" y="3658111"/>
            <a:ext cx="1878894" cy="257133"/>
          </a:xfrm>
        </p:spPr>
        <p:txBody>
          <a:bodyPr>
            <a:noAutofit/>
          </a:bodyPr>
          <a:lstStyle>
            <a:lvl1pPr marL="0" indent="0" algn="ctr">
              <a:buNone/>
              <a:defRPr sz="1600" b="1">
                <a:solidFill>
                  <a:schemeClr val="bg1"/>
                </a:solidFill>
              </a:defRPr>
            </a:lvl1pPr>
          </a:lstStyle>
          <a:p>
            <a:pPr lvl="0"/>
            <a:r>
              <a:rPr lang="en-US" dirty="0"/>
              <a:t>Name</a:t>
            </a:r>
            <a:endParaRPr lang="en-GB" dirty="0"/>
          </a:p>
        </p:txBody>
      </p:sp>
      <p:sp>
        <p:nvSpPr>
          <p:cNvPr id="36" name="Text Placeholder 9">
            <a:extLst>
              <a:ext uri="{FF2B5EF4-FFF2-40B4-BE49-F238E27FC236}">
                <a16:creationId xmlns:a16="http://schemas.microsoft.com/office/drawing/2014/main" id="{E7CADD24-0065-B042-0D43-F32AE5D11713}"/>
              </a:ext>
            </a:extLst>
          </p:cNvPr>
          <p:cNvSpPr>
            <a:spLocks noGrp="1"/>
          </p:cNvSpPr>
          <p:nvPr>
            <p:ph type="body" sz="quarter" idx="36" hasCustomPrompt="1"/>
          </p:nvPr>
        </p:nvSpPr>
        <p:spPr>
          <a:xfrm>
            <a:off x="9840217" y="3924129"/>
            <a:ext cx="1879571" cy="223325"/>
          </a:xfrm>
        </p:spPr>
        <p:txBody>
          <a:bodyPr>
            <a:noAutofit/>
          </a:bodyPr>
          <a:lstStyle>
            <a:lvl1pPr marL="0" indent="0" algn="ctr">
              <a:buNone/>
              <a:defRPr sz="1400" b="0">
                <a:solidFill>
                  <a:schemeClr val="accent2">
                    <a:lumMod val="20000"/>
                    <a:lumOff val="80000"/>
                  </a:schemeClr>
                </a:solidFill>
                <a:latin typeface="+mn-lt"/>
              </a:defRPr>
            </a:lvl1pPr>
          </a:lstStyle>
          <a:p>
            <a:pPr lvl="0"/>
            <a:r>
              <a:rPr lang="en-US" dirty="0"/>
              <a:t>Position</a:t>
            </a:r>
            <a:endParaRPr lang="en-GB" dirty="0"/>
          </a:p>
        </p:txBody>
      </p:sp>
      <p:sp>
        <p:nvSpPr>
          <p:cNvPr id="40" name="Text Placeholder 11">
            <a:extLst>
              <a:ext uri="{FF2B5EF4-FFF2-40B4-BE49-F238E27FC236}">
                <a16:creationId xmlns:a16="http://schemas.microsoft.com/office/drawing/2014/main" id="{5DF4792F-DE0C-A47D-6318-EF032C6E7688}"/>
              </a:ext>
            </a:extLst>
          </p:cNvPr>
          <p:cNvSpPr>
            <a:spLocks noGrp="1"/>
          </p:cNvSpPr>
          <p:nvPr>
            <p:ph type="body" sz="quarter" idx="37" hasCustomPrompt="1"/>
          </p:nvPr>
        </p:nvSpPr>
        <p:spPr>
          <a:xfrm>
            <a:off x="9840686" y="4254500"/>
            <a:ext cx="1878893" cy="1703565"/>
          </a:xfrm>
        </p:spPr>
        <p:txBody>
          <a:bodyPr>
            <a:normAutofit/>
          </a:bodyPr>
          <a:lstStyle>
            <a:lvl1pPr marL="0" indent="0" algn="l">
              <a:lnSpc>
                <a:spcPct val="105000"/>
              </a:lnSpc>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Tree>
    <p:extLst>
      <p:ext uri="{BB962C8B-B14F-4D97-AF65-F5344CB8AC3E}">
        <p14:creationId xmlns:p14="http://schemas.microsoft.com/office/powerpoint/2010/main" val="192988545"/>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eam x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3" name="Date Placeholder 12"/>
          <p:cNvSpPr>
            <a:spLocks noGrp="1"/>
          </p:cNvSpPr>
          <p:nvPr>
            <p:ph type="dt" sz="half" idx="14"/>
          </p:nvPr>
        </p:nvSpPr>
        <p:spPr/>
        <p:txBody>
          <a:bodyPr/>
          <a:lstStyle/>
          <a:p>
            <a:fld id="{DAF9D52C-72D8-42E3-8F63-2AF331DC1E87}" type="datetime4">
              <a:rPr lang="en-GB" smtClean="0"/>
              <a:t>16 September 2024</a:t>
            </a:fld>
            <a:endParaRPr lang="en-GB" dirty="0"/>
          </a:p>
        </p:txBody>
      </p:sp>
      <p:sp>
        <p:nvSpPr>
          <p:cNvPr id="14" name="Footer Placeholder 13"/>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5" name="Slide Number Placeholder 14"/>
          <p:cNvSpPr>
            <a:spLocks noGrp="1"/>
          </p:cNvSpPr>
          <p:nvPr>
            <p:ph type="sldNum" sz="quarter" idx="16"/>
          </p:nvPr>
        </p:nvSpPr>
        <p:spPr/>
        <p:txBody>
          <a:bodyPr/>
          <a:lstStyle/>
          <a:p>
            <a:fld id="{03331CB1-9C81-4806-BD8B-937AA09EA805}" type="slidenum">
              <a:rPr lang="en-GB" smtClean="0"/>
              <a:pPr/>
              <a:t>‹#›</a:t>
            </a:fld>
            <a:endParaRPr lang="en-GB"/>
          </a:p>
        </p:txBody>
      </p:sp>
      <p:sp>
        <p:nvSpPr>
          <p:cNvPr id="5" name="Picture Placeholder 4"/>
          <p:cNvSpPr>
            <a:spLocks noGrp="1"/>
          </p:cNvSpPr>
          <p:nvPr>
            <p:ph type="pic" sz="quarter" idx="17" hasCustomPrompt="1"/>
          </p:nvPr>
        </p:nvSpPr>
        <p:spPr>
          <a:xfrm>
            <a:off x="881953" y="1628906"/>
            <a:ext cx="1742400" cy="1742400"/>
          </a:xfrm>
          <a:prstGeom prst="ellipse">
            <a:avLst/>
          </a:prstGeom>
          <a:solidFill>
            <a:schemeClr val="bg1"/>
          </a:solidFill>
          <a:ln w="12700">
            <a:solidFill>
              <a:schemeClr val="accent2"/>
            </a:solidFill>
          </a:ln>
          <a:effectLst/>
        </p:spPr>
        <p:txBody>
          <a:bodyPr anchor="ctr"/>
          <a:lstStyle>
            <a:lvl1pPr marL="0" indent="0" algn="ctr">
              <a:buNone/>
              <a:defRPr>
                <a:solidFill>
                  <a:schemeClr val="tx1"/>
                </a:solidFill>
              </a:defRPr>
            </a:lvl1pPr>
          </a:lstStyle>
          <a:p>
            <a:r>
              <a:rPr lang="en-GB" dirty="0"/>
              <a:t>Photo</a:t>
            </a:r>
          </a:p>
        </p:txBody>
      </p:sp>
      <p:sp>
        <p:nvSpPr>
          <p:cNvPr id="7" name="Text Placeholder 6"/>
          <p:cNvSpPr>
            <a:spLocks noGrp="1"/>
          </p:cNvSpPr>
          <p:nvPr>
            <p:ph type="body" sz="quarter" idx="18" hasCustomPrompt="1"/>
          </p:nvPr>
        </p:nvSpPr>
        <p:spPr>
          <a:xfrm>
            <a:off x="472420" y="3658111"/>
            <a:ext cx="2594836" cy="257133"/>
          </a:xfrm>
        </p:spPr>
        <p:txBody>
          <a:bodyPr>
            <a:noAutofit/>
          </a:bodyPr>
          <a:lstStyle>
            <a:lvl1pPr marL="0" indent="0" algn="ctr">
              <a:buNone/>
              <a:defRPr sz="1800" b="1">
                <a:solidFill>
                  <a:schemeClr val="bg1"/>
                </a:solidFill>
              </a:defRPr>
            </a:lvl1pPr>
          </a:lstStyle>
          <a:p>
            <a:pPr lvl="0"/>
            <a:r>
              <a:rPr lang="en-US" dirty="0"/>
              <a:t>Name</a:t>
            </a:r>
            <a:endParaRPr lang="en-GB" dirty="0"/>
          </a:p>
        </p:txBody>
      </p:sp>
      <p:sp>
        <p:nvSpPr>
          <p:cNvPr id="10" name="Text Placeholder 9"/>
          <p:cNvSpPr>
            <a:spLocks noGrp="1"/>
          </p:cNvSpPr>
          <p:nvPr>
            <p:ph type="body" sz="quarter" idx="19" hasCustomPrompt="1"/>
          </p:nvPr>
        </p:nvSpPr>
        <p:spPr>
          <a:xfrm>
            <a:off x="471952" y="3924129"/>
            <a:ext cx="2595770" cy="223325"/>
          </a:xfrm>
        </p:spPr>
        <p:txBody>
          <a:bodyPr>
            <a:noAutofit/>
          </a:bodyPr>
          <a:lstStyle>
            <a:lvl1pPr marL="0" indent="0" algn="ctr">
              <a:buNone/>
              <a:defRPr sz="1600" b="0">
                <a:solidFill>
                  <a:schemeClr val="accent2">
                    <a:lumMod val="20000"/>
                    <a:lumOff val="80000"/>
                  </a:schemeClr>
                </a:solidFill>
                <a:latin typeface="+mn-lt"/>
              </a:defRPr>
            </a:lvl1pPr>
          </a:lstStyle>
          <a:p>
            <a:pPr lvl="0"/>
            <a:r>
              <a:rPr lang="en-US" dirty="0"/>
              <a:t>Position</a:t>
            </a:r>
            <a:endParaRPr lang="en-GB" dirty="0"/>
          </a:p>
        </p:txBody>
      </p:sp>
      <p:sp>
        <p:nvSpPr>
          <p:cNvPr id="12" name="Text Placeholder 11"/>
          <p:cNvSpPr>
            <a:spLocks noGrp="1"/>
          </p:cNvSpPr>
          <p:nvPr>
            <p:ph type="body" sz="quarter" idx="21" hasCustomPrompt="1"/>
          </p:nvPr>
        </p:nvSpPr>
        <p:spPr>
          <a:xfrm>
            <a:off x="472421" y="4254500"/>
            <a:ext cx="2594834" cy="1703565"/>
          </a:xfrm>
        </p:spPr>
        <p:txBody>
          <a:bodyPr>
            <a:normAutofit/>
          </a:bodyPr>
          <a:lstStyle>
            <a:lvl1pPr marL="0" indent="0" algn="l">
              <a:lnSpc>
                <a:spcPct val="105000"/>
              </a:lnSpc>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
        <p:nvSpPr>
          <p:cNvPr id="19" name="Picture Placeholder 4"/>
          <p:cNvSpPr>
            <a:spLocks noGrp="1"/>
          </p:cNvSpPr>
          <p:nvPr>
            <p:ph type="pic" sz="quarter" idx="22" hasCustomPrompt="1"/>
          </p:nvPr>
        </p:nvSpPr>
        <p:spPr>
          <a:xfrm>
            <a:off x="3748924" y="1628906"/>
            <a:ext cx="1742400" cy="1742400"/>
          </a:xfrm>
          <a:prstGeom prst="ellipse">
            <a:avLst/>
          </a:prstGeom>
          <a:solidFill>
            <a:schemeClr val="bg1"/>
          </a:solidFill>
          <a:ln w="12700">
            <a:solidFill>
              <a:schemeClr val="accent2"/>
            </a:solidFill>
          </a:ln>
          <a:effectLst/>
        </p:spPr>
        <p:txBody>
          <a:bodyPr anchor="ctr"/>
          <a:lstStyle>
            <a:lvl1pPr marL="0" indent="0" algn="ctr">
              <a:buNone/>
              <a:defRPr>
                <a:solidFill>
                  <a:schemeClr val="tx1"/>
                </a:solidFill>
              </a:defRPr>
            </a:lvl1pPr>
          </a:lstStyle>
          <a:p>
            <a:r>
              <a:rPr lang="en-GB" dirty="0"/>
              <a:t>Photo</a:t>
            </a:r>
          </a:p>
        </p:txBody>
      </p:sp>
      <p:sp>
        <p:nvSpPr>
          <p:cNvPr id="20" name="Text Placeholder 6"/>
          <p:cNvSpPr>
            <a:spLocks noGrp="1"/>
          </p:cNvSpPr>
          <p:nvPr>
            <p:ph type="body" sz="quarter" idx="23" hasCustomPrompt="1"/>
          </p:nvPr>
        </p:nvSpPr>
        <p:spPr>
          <a:xfrm>
            <a:off x="3339391" y="3658111"/>
            <a:ext cx="2594836" cy="257133"/>
          </a:xfrm>
        </p:spPr>
        <p:txBody>
          <a:bodyPr>
            <a:noAutofit/>
          </a:bodyPr>
          <a:lstStyle>
            <a:lvl1pPr marL="0" indent="0" algn="ctr">
              <a:buNone/>
              <a:defRPr sz="1800" b="1">
                <a:solidFill>
                  <a:schemeClr val="bg1"/>
                </a:solidFill>
              </a:defRPr>
            </a:lvl1pPr>
          </a:lstStyle>
          <a:p>
            <a:pPr lvl="0"/>
            <a:r>
              <a:rPr lang="en-US" dirty="0"/>
              <a:t>Name</a:t>
            </a:r>
            <a:endParaRPr lang="en-GB" dirty="0"/>
          </a:p>
        </p:txBody>
      </p:sp>
      <p:sp>
        <p:nvSpPr>
          <p:cNvPr id="21" name="Text Placeholder 9"/>
          <p:cNvSpPr>
            <a:spLocks noGrp="1"/>
          </p:cNvSpPr>
          <p:nvPr>
            <p:ph type="body" sz="quarter" idx="24" hasCustomPrompt="1"/>
          </p:nvPr>
        </p:nvSpPr>
        <p:spPr>
          <a:xfrm>
            <a:off x="3338923" y="3924129"/>
            <a:ext cx="2595770" cy="223325"/>
          </a:xfrm>
        </p:spPr>
        <p:txBody>
          <a:bodyPr>
            <a:noAutofit/>
          </a:bodyPr>
          <a:lstStyle>
            <a:lvl1pPr marL="0" indent="0" algn="ctr">
              <a:buNone/>
              <a:defRPr sz="1600" b="0">
                <a:solidFill>
                  <a:schemeClr val="accent2">
                    <a:lumMod val="20000"/>
                    <a:lumOff val="80000"/>
                  </a:schemeClr>
                </a:solidFill>
                <a:latin typeface="+mn-lt"/>
              </a:defRPr>
            </a:lvl1pPr>
          </a:lstStyle>
          <a:p>
            <a:pPr lvl="0"/>
            <a:r>
              <a:rPr lang="en-US" dirty="0"/>
              <a:t>Position</a:t>
            </a:r>
            <a:endParaRPr lang="en-GB" dirty="0"/>
          </a:p>
        </p:txBody>
      </p:sp>
      <p:sp>
        <p:nvSpPr>
          <p:cNvPr id="23" name="Text Placeholder 11"/>
          <p:cNvSpPr>
            <a:spLocks noGrp="1"/>
          </p:cNvSpPr>
          <p:nvPr>
            <p:ph type="body" sz="quarter" idx="26" hasCustomPrompt="1"/>
          </p:nvPr>
        </p:nvSpPr>
        <p:spPr>
          <a:xfrm>
            <a:off x="3339392" y="4254500"/>
            <a:ext cx="2594834" cy="1703565"/>
          </a:xfrm>
        </p:spPr>
        <p:txBody>
          <a:bodyPr>
            <a:normAutofit/>
          </a:bodyPr>
          <a:lstStyle>
            <a:lvl1pPr marL="0" indent="0" algn="l">
              <a:lnSpc>
                <a:spcPct val="105000"/>
              </a:lnSpc>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
        <p:nvSpPr>
          <p:cNvPr id="25" name="Picture Placeholder 4"/>
          <p:cNvSpPr>
            <a:spLocks noGrp="1"/>
          </p:cNvSpPr>
          <p:nvPr>
            <p:ph type="pic" sz="quarter" idx="27" hasCustomPrompt="1"/>
          </p:nvPr>
        </p:nvSpPr>
        <p:spPr>
          <a:xfrm>
            <a:off x="6615895" y="1628906"/>
            <a:ext cx="1742400" cy="1742400"/>
          </a:xfrm>
          <a:prstGeom prst="ellipse">
            <a:avLst/>
          </a:prstGeom>
          <a:solidFill>
            <a:schemeClr val="bg1"/>
          </a:solidFill>
          <a:ln w="12700">
            <a:solidFill>
              <a:schemeClr val="accent2"/>
            </a:solidFill>
          </a:ln>
          <a:effectLst/>
        </p:spPr>
        <p:txBody>
          <a:bodyPr anchor="ctr"/>
          <a:lstStyle>
            <a:lvl1pPr marL="0" indent="0" algn="ctr">
              <a:buNone/>
              <a:defRPr>
                <a:solidFill>
                  <a:schemeClr val="tx1"/>
                </a:solidFill>
              </a:defRPr>
            </a:lvl1pPr>
          </a:lstStyle>
          <a:p>
            <a:r>
              <a:rPr lang="en-GB" dirty="0"/>
              <a:t>Photo</a:t>
            </a:r>
          </a:p>
        </p:txBody>
      </p:sp>
      <p:sp>
        <p:nvSpPr>
          <p:cNvPr id="26" name="Text Placeholder 6"/>
          <p:cNvSpPr>
            <a:spLocks noGrp="1"/>
          </p:cNvSpPr>
          <p:nvPr>
            <p:ph type="body" sz="quarter" idx="28" hasCustomPrompt="1"/>
          </p:nvPr>
        </p:nvSpPr>
        <p:spPr>
          <a:xfrm>
            <a:off x="6206362" y="3658111"/>
            <a:ext cx="2594836" cy="257133"/>
          </a:xfrm>
        </p:spPr>
        <p:txBody>
          <a:bodyPr>
            <a:noAutofit/>
          </a:bodyPr>
          <a:lstStyle>
            <a:lvl1pPr marL="0" indent="0" algn="ctr">
              <a:buNone/>
              <a:defRPr sz="1800" b="1">
                <a:solidFill>
                  <a:schemeClr val="bg1"/>
                </a:solidFill>
              </a:defRPr>
            </a:lvl1pPr>
          </a:lstStyle>
          <a:p>
            <a:pPr lvl="0"/>
            <a:r>
              <a:rPr lang="en-US" dirty="0"/>
              <a:t>Name</a:t>
            </a:r>
            <a:endParaRPr lang="en-GB" dirty="0"/>
          </a:p>
        </p:txBody>
      </p:sp>
      <p:sp>
        <p:nvSpPr>
          <p:cNvPr id="27" name="Text Placeholder 9"/>
          <p:cNvSpPr>
            <a:spLocks noGrp="1"/>
          </p:cNvSpPr>
          <p:nvPr>
            <p:ph type="body" sz="quarter" idx="29" hasCustomPrompt="1"/>
          </p:nvPr>
        </p:nvSpPr>
        <p:spPr>
          <a:xfrm>
            <a:off x="6205894" y="3924129"/>
            <a:ext cx="2595770" cy="223325"/>
          </a:xfrm>
        </p:spPr>
        <p:txBody>
          <a:bodyPr>
            <a:noAutofit/>
          </a:bodyPr>
          <a:lstStyle>
            <a:lvl1pPr marL="0" indent="0" algn="ctr">
              <a:buNone/>
              <a:defRPr sz="1600" b="0">
                <a:solidFill>
                  <a:schemeClr val="accent2">
                    <a:lumMod val="20000"/>
                    <a:lumOff val="80000"/>
                  </a:schemeClr>
                </a:solidFill>
                <a:latin typeface="+mn-lt"/>
              </a:defRPr>
            </a:lvl1pPr>
          </a:lstStyle>
          <a:p>
            <a:pPr lvl="0"/>
            <a:r>
              <a:rPr lang="en-US" dirty="0"/>
              <a:t>Position</a:t>
            </a:r>
            <a:endParaRPr lang="en-GB" dirty="0"/>
          </a:p>
        </p:txBody>
      </p:sp>
      <p:sp>
        <p:nvSpPr>
          <p:cNvPr id="29" name="Text Placeholder 11"/>
          <p:cNvSpPr>
            <a:spLocks noGrp="1"/>
          </p:cNvSpPr>
          <p:nvPr>
            <p:ph type="body" sz="quarter" idx="31" hasCustomPrompt="1"/>
          </p:nvPr>
        </p:nvSpPr>
        <p:spPr>
          <a:xfrm>
            <a:off x="6206363" y="4254500"/>
            <a:ext cx="2594834" cy="1703565"/>
          </a:xfrm>
        </p:spPr>
        <p:txBody>
          <a:bodyPr>
            <a:normAutofit/>
          </a:bodyPr>
          <a:lstStyle>
            <a:lvl1pPr marL="0" indent="0" algn="l">
              <a:lnSpc>
                <a:spcPct val="105000"/>
              </a:lnSpc>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
        <p:nvSpPr>
          <p:cNvPr id="37" name="Picture Placeholder 4"/>
          <p:cNvSpPr>
            <a:spLocks noGrp="1"/>
          </p:cNvSpPr>
          <p:nvPr>
            <p:ph type="pic" sz="quarter" idx="32" hasCustomPrompt="1"/>
          </p:nvPr>
        </p:nvSpPr>
        <p:spPr>
          <a:xfrm>
            <a:off x="9482867" y="1628906"/>
            <a:ext cx="1742400" cy="1742400"/>
          </a:xfrm>
          <a:prstGeom prst="ellipse">
            <a:avLst/>
          </a:prstGeom>
          <a:solidFill>
            <a:schemeClr val="bg1"/>
          </a:solidFill>
          <a:ln w="12700">
            <a:solidFill>
              <a:schemeClr val="accent2"/>
            </a:solidFill>
          </a:ln>
          <a:effectLst/>
        </p:spPr>
        <p:txBody>
          <a:bodyPr anchor="ctr"/>
          <a:lstStyle>
            <a:lvl1pPr marL="0" indent="0" algn="ctr">
              <a:buNone/>
              <a:defRPr>
                <a:solidFill>
                  <a:schemeClr val="tx1"/>
                </a:solidFill>
              </a:defRPr>
            </a:lvl1pPr>
          </a:lstStyle>
          <a:p>
            <a:r>
              <a:rPr lang="en-GB" dirty="0"/>
              <a:t>Photo</a:t>
            </a:r>
          </a:p>
        </p:txBody>
      </p:sp>
      <p:sp>
        <p:nvSpPr>
          <p:cNvPr id="38" name="Text Placeholder 6"/>
          <p:cNvSpPr>
            <a:spLocks noGrp="1"/>
          </p:cNvSpPr>
          <p:nvPr>
            <p:ph type="body" sz="quarter" idx="33" hasCustomPrompt="1"/>
          </p:nvPr>
        </p:nvSpPr>
        <p:spPr>
          <a:xfrm>
            <a:off x="9073333" y="3658111"/>
            <a:ext cx="2594836" cy="257133"/>
          </a:xfrm>
        </p:spPr>
        <p:txBody>
          <a:bodyPr>
            <a:noAutofit/>
          </a:bodyPr>
          <a:lstStyle>
            <a:lvl1pPr marL="0" indent="0" algn="ctr">
              <a:buNone/>
              <a:defRPr sz="1800" b="1">
                <a:solidFill>
                  <a:schemeClr val="bg1"/>
                </a:solidFill>
              </a:defRPr>
            </a:lvl1pPr>
          </a:lstStyle>
          <a:p>
            <a:pPr lvl="0"/>
            <a:r>
              <a:rPr lang="en-US" dirty="0"/>
              <a:t>Name</a:t>
            </a:r>
            <a:endParaRPr lang="en-GB" dirty="0"/>
          </a:p>
        </p:txBody>
      </p:sp>
      <p:sp>
        <p:nvSpPr>
          <p:cNvPr id="39" name="Text Placeholder 9"/>
          <p:cNvSpPr>
            <a:spLocks noGrp="1"/>
          </p:cNvSpPr>
          <p:nvPr>
            <p:ph type="body" sz="quarter" idx="34" hasCustomPrompt="1"/>
          </p:nvPr>
        </p:nvSpPr>
        <p:spPr>
          <a:xfrm>
            <a:off x="9072866" y="3924129"/>
            <a:ext cx="2595770" cy="223325"/>
          </a:xfrm>
        </p:spPr>
        <p:txBody>
          <a:bodyPr>
            <a:noAutofit/>
          </a:bodyPr>
          <a:lstStyle>
            <a:lvl1pPr marL="0" indent="0" algn="ctr">
              <a:buNone/>
              <a:defRPr sz="1600" b="0">
                <a:solidFill>
                  <a:schemeClr val="accent2">
                    <a:lumMod val="20000"/>
                    <a:lumOff val="80000"/>
                  </a:schemeClr>
                </a:solidFill>
                <a:latin typeface="+mn-lt"/>
              </a:defRPr>
            </a:lvl1pPr>
          </a:lstStyle>
          <a:p>
            <a:pPr lvl="0"/>
            <a:r>
              <a:rPr lang="en-US" dirty="0"/>
              <a:t>Position</a:t>
            </a:r>
            <a:endParaRPr lang="en-GB" dirty="0"/>
          </a:p>
        </p:txBody>
      </p:sp>
      <p:sp>
        <p:nvSpPr>
          <p:cNvPr id="41" name="Text Placeholder 11"/>
          <p:cNvSpPr>
            <a:spLocks noGrp="1"/>
          </p:cNvSpPr>
          <p:nvPr>
            <p:ph type="body" sz="quarter" idx="36" hasCustomPrompt="1"/>
          </p:nvPr>
        </p:nvSpPr>
        <p:spPr>
          <a:xfrm>
            <a:off x="9073335" y="4254500"/>
            <a:ext cx="2594834" cy="1703565"/>
          </a:xfrm>
        </p:spPr>
        <p:txBody>
          <a:bodyPr>
            <a:normAutofit/>
          </a:bodyPr>
          <a:lstStyle>
            <a:lvl1pPr marL="0" indent="0" algn="l">
              <a:lnSpc>
                <a:spcPct val="105000"/>
              </a:lnSpc>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Tree>
    <p:extLst>
      <p:ext uri="{BB962C8B-B14F-4D97-AF65-F5344CB8AC3E}">
        <p14:creationId xmlns:p14="http://schemas.microsoft.com/office/powerpoint/2010/main" val="275695527"/>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am x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3" name="Date Placeholder 12"/>
          <p:cNvSpPr>
            <a:spLocks noGrp="1"/>
          </p:cNvSpPr>
          <p:nvPr>
            <p:ph type="dt" sz="half" idx="14"/>
          </p:nvPr>
        </p:nvSpPr>
        <p:spPr/>
        <p:txBody>
          <a:bodyPr/>
          <a:lstStyle/>
          <a:p>
            <a:fld id="{A9763D43-55B3-4E73-B6B6-86E9C3F5E8FC}" type="datetime4">
              <a:rPr lang="en-GB" smtClean="0"/>
              <a:t>16 September 2024</a:t>
            </a:fld>
            <a:endParaRPr lang="en-GB" dirty="0"/>
          </a:p>
        </p:txBody>
      </p:sp>
      <p:sp>
        <p:nvSpPr>
          <p:cNvPr id="14" name="Footer Placeholder 13"/>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5" name="Slide Number Placeholder 14"/>
          <p:cNvSpPr>
            <a:spLocks noGrp="1"/>
          </p:cNvSpPr>
          <p:nvPr>
            <p:ph type="sldNum" sz="quarter" idx="16"/>
          </p:nvPr>
        </p:nvSpPr>
        <p:spPr/>
        <p:txBody>
          <a:bodyPr/>
          <a:lstStyle/>
          <a:p>
            <a:fld id="{03331CB1-9C81-4806-BD8B-937AA09EA805}" type="slidenum">
              <a:rPr lang="en-GB" smtClean="0"/>
              <a:pPr/>
              <a:t>‹#›</a:t>
            </a:fld>
            <a:endParaRPr lang="en-GB"/>
          </a:p>
        </p:txBody>
      </p:sp>
      <p:sp>
        <p:nvSpPr>
          <p:cNvPr id="5" name="Picture Placeholder 4"/>
          <p:cNvSpPr>
            <a:spLocks noGrp="1"/>
          </p:cNvSpPr>
          <p:nvPr>
            <p:ph type="pic" sz="quarter" idx="17" hasCustomPrompt="1"/>
          </p:nvPr>
        </p:nvSpPr>
        <p:spPr>
          <a:xfrm>
            <a:off x="1220752" y="1628906"/>
            <a:ext cx="1742400" cy="1742400"/>
          </a:xfrm>
          <a:prstGeom prst="ellipse">
            <a:avLst/>
          </a:prstGeom>
          <a:solidFill>
            <a:schemeClr val="bg1"/>
          </a:solidFill>
          <a:ln w="12700">
            <a:solidFill>
              <a:schemeClr val="accent2"/>
            </a:solidFill>
          </a:ln>
          <a:effectLst/>
        </p:spPr>
        <p:txBody>
          <a:bodyPr anchor="ctr"/>
          <a:lstStyle>
            <a:lvl1pPr marL="0" indent="0" algn="ctr">
              <a:buNone/>
              <a:defRPr>
                <a:solidFill>
                  <a:schemeClr val="tx1"/>
                </a:solidFill>
              </a:defRPr>
            </a:lvl1pPr>
          </a:lstStyle>
          <a:p>
            <a:r>
              <a:rPr lang="en-GB" dirty="0"/>
              <a:t>Photo</a:t>
            </a:r>
          </a:p>
        </p:txBody>
      </p:sp>
      <p:sp>
        <p:nvSpPr>
          <p:cNvPr id="7" name="Text Placeholder 6"/>
          <p:cNvSpPr>
            <a:spLocks noGrp="1"/>
          </p:cNvSpPr>
          <p:nvPr>
            <p:ph type="body" sz="quarter" idx="18" hasCustomPrompt="1"/>
          </p:nvPr>
        </p:nvSpPr>
        <p:spPr>
          <a:xfrm>
            <a:off x="472420" y="3658111"/>
            <a:ext cx="3240000" cy="257133"/>
          </a:xfrm>
        </p:spPr>
        <p:txBody>
          <a:bodyPr>
            <a:noAutofit/>
          </a:bodyPr>
          <a:lstStyle>
            <a:lvl1pPr marL="0" indent="0" algn="ctr">
              <a:buNone/>
              <a:defRPr sz="1800" b="1">
                <a:solidFill>
                  <a:schemeClr val="bg1"/>
                </a:solidFill>
              </a:defRPr>
            </a:lvl1pPr>
          </a:lstStyle>
          <a:p>
            <a:pPr lvl="0"/>
            <a:r>
              <a:rPr lang="en-US" dirty="0"/>
              <a:t>Name</a:t>
            </a:r>
            <a:endParaRPr lang="en-GB" dirty="0"/>
          </a:p>
        </p:txBody>
      </p:sp>
      <p:sp>
        <p:nvSpPr>
          <p:cNvPr id="10" name="Text Placeholder 9"/>
          <p:cNvSpPr>
            <a:spLocks noGrp="1"/>
          </p:cNvSpPr>
          <p:nvPr>
            <p:ph type="body" sz="quarter" idx="19" hasCustomPrompt="1"/>
          </p:nvPr>
        </p:nvSpPr>
        <p:spPr>
          <a:xfrm>
            <a:off x="471952" y="3924129"/>
            <a:ext cx="3240000" cy="223325"/>
          </a:xfrm>
        </p:spPr>
        <p:txBody>
          <a:bodyPr>
            <a:noAutofit/>
          </a:bodyPr>
          <a:lstStyle>
            <a:lvl1pPr marL="0" indent="0" algn="ctr">
              <a:buNone/>
              <a:defRPr sz="1600" b="0">
                <a:solidFill>
                  <a:schemeClr val="accent2">
                    <a:lumMod val="20000"/>
                    <a:lumOff val="80000"/>
                  </a:schemeClr>
                </a:solidFill>
              </a:defRPr>
            </a:lvl1pPr>
          </a:lstStyle>
          <a:p>
            <a:pPr lvl="0"/>
            <a:r>
              <a:rPr lang="en-US" dirty="0"/>
              <a:t>Position</a:t>
            </a:r>
            <a:endParaRPr lang="en-GB" dirty="0"/>
          </a:p>
        </p:txBody>
      </p:sp>
      <p:sp>
        <p:nvSpPr>
          <p:cNvPr id="12" name="Text Placeholder 11"/>
          <p:cNvSpPr>
            <a:spLocks noGrp="1"/>
          </p:cNvSpPr>
          <p:nvPr>
            <p:ph type="body" sz="quarter" idx="21" hasCustomPrompt="1"/>
          </p:nvPr>
        </p:nvSpPr>
        <p:spPr>
          <a:xfrm>
            <a:off x="472420" y="4254500"/>
            <a:ext cx="3239531" cy="1703565"/>
          </a:xfrm>
        </p:spPr>
        <p:txBody>
          <a:bodyPr>
            <a:normAutofit/>
          </a:bodyPr>
          <a:lstStyle>
            <a:lvl1pPr marL="0" indent="0" algn="l">
              <a:lnSpc>
                <a:spcPct val="105000"/>
              </a:lnSpc>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
        <p:nvSpPr>
          <p:cNvPr id="3" name="Picture Placeholder 4">
            <a:extLst>
              <a:ext uri="{FF2B5EF4-FFF2-40B4-BE49-F238E27FC236}">
                <a16:creationId xmlns:a16="http://schemas.microsoft.com/office/drawing/2014/main" id="{7EF8A9EF-5929-8ECE-4193-1A479321029D}"/>
              </a:ext>
            </a:extLst>
          </p:cNvPr>
          <p:cNvSpPr>
            <a:spLocks noGrp="1"/>
          </p:cNvSpPr>
          <p:nvPr>
            <p:ph type="pic" sz="quarter" idx="22" hasCustomPrompt="1"/>
          </p:nvPr>
        </p:nvSpPr>
        <p:spPr>
          <a:xfrm>
            <a:off x="5224332" y="1628906"/>
            <a:ext cx="1742400" cy="1742400"/>
          </a:xfrm>
          <a:prstGeom prst="ellipse">
            <a:avLst/>
          </a:prstGeom>
          <a:solidFill>
            <a:schemeClr val="bg1"/>
          </a:solidFill>
          <a:ln w="12700">
            <a:solidFill>
              <a:schemeClr val="accent2"/>
            </a:solidFill>
          </a:ln>
          <a:effectLst/>
        </p:spPr>
        <p:txBody>
          <a:bodyPr anchor="ctr"/>
          <a:lstStyle>
            <a:lvl1pPr marL="0" indent="0" algn="ctr">
              <a:buNone/>
              <a:defRPr>
                <a:solidFill>
                  <a:schemeClr val="tx1"/>
                </a:solidFill>
              </a:defRPr>
            </a:lvl1pPr>
          </a:lstStyle>
          <a:p>
            <a:r>
              <a:rPr lang="en-GB" dirty="0"/>
              <a:t>Photo</a:t>
            </a:r>
          </a:p>
        </p:txBody>
      </p:sp>
      <p:sp>
        <p:nvSpPr>
          <p:cNvPr id="4" name="Text Placeholder 6">
            <a:extLst>
              <a:ext uri="{FF2B5EF4-FFF2-40B4-BE49-F238E27FC236}">
                <a16:creationId xmlns:a16="http://schemas.microsoft.com/office/drawing/2014/main" id="{849D5EE5-B57A-C9AB-41CE-B370F6BAE1EC}"/>
              </a:ext>
            </a:extLst>
          </p:cNvPr>
          <p:cNvSpPr>
            <a:spLocks noGrp="1"/>
          </p:cNvSpPr>
          <p:nvPr>
            <p:ph type="body" sz="quarter" idx="23" hasCustomPrompt="1"/>
          </p:nvPr>
        </p:nvSpPr>
        <p:spPr>
          <a:xfrm>
            <a:off x="4476000" y="3658111"/>
            <a:ext cx="3240000" cy="257133"/>
          </a:xfrm>
        </p:spPr>
        <p:txBody>
          <a:bodyPr>
            <a:noAutofit/>
          </a:bodyPr>
          <a:lstStyle>
            <a:lvl1pPr marL="0" indent="0" algn="ctr">
              <a:buNone/>
              <a:defRPr sz="1800" b="1">
                <a:solidFill>
                  <a:schemeClr val="bg1"/>
                </a:solidFill>
              </a:defRPr>
            </a:lvl1pPr>
          </a:lstStyle>
          <a:p>
            <a:pPr lvl="0"/>
            <a:r>
              <a:rPr lang="en-US" dirty="0"/>
              <a:t>Name</a:t>
            </a:r>
            <a:endParaRPr lang="en-GB" dirty="0"/>
          </a:p>
        </p:txBody>
      </p:sp>
      <p:sp>
        <p:nvSpPr>
          <p:cNvPr id="8" name="Text Placeholder 9">
            <a:extLst>
              <a:ext uri="{FF2B5EF4-FFF2-40B4-BE49-F238E27FC236}">
                <a16:creationId xmlns:a16="http://schemas.microsoft.com/office/drawing/2014/main" id="{C1EE59D3-E295-312B-4D2A-13AC8229A6F3}"/>
              </a:ext>
            </a:extLst>
          </p:cNvPr>
          <p:cNvSpPr>
            <a:spLocks noGrp="1"/>
          </p:cNvSpPr>
          <p:nvPr>
            <p:ph type="body" sz="quarter" idx="24" hasCustomPrompt="1"/>
          </p:nvPr>
        </p:nvSpPr>
        <p:spPr>
          <a:xfrm>
            <a:off x="4475532" y="3924129"/>
            <a:ext cx="3240000" cy="223325"/>
          </a:xfrm>
        </p:spPr>
        <p:txBody>
          <a:bodyPr>
            <a:noAutofit/>
          </a:bodyPr>
          <a:lstStyle>
            <a:lvl1pPr marL="0" indent="0" algn="ctr">
              <a:buNone/>
              <a:defRPr sz="1600" b="0">
                <a:solidFill>
                  <a:schemeClr val="accent2">
                    <a:lumMod val="20000"/>
                    <a:lumOff val="80000"/>
                  </a:schemeClr>
                </a:solidFill>
              </a:defRPr>
            </a:lvl1pPr>
          </a:lstStyle>
          <a:p>
            <a:pPr lvl="0"/>
            <a:r>
              <a:rPr lang="en-US" dirty="0"/>
              <a:t>Position</a:t>
            </a:r>
            <a:endParaRPr lang="en-GB" dirty="0"/>
          </a:p>
        </p:txBody>
      </p:sp>
      <p:sp>
        <p:nvSpPr>
          <p:cNvPr id="9" name="Text Placeholder 11">
            <a:extLst>
              <a:ext uri="{FF2B5EF4-FFF2-40B4-BE49-F238E27FC236}">
                <a16:creationId xmlns:a16="http://schemas.microsoft.com/office/drawing/2014/main" id="{E83C2A37-3C29-F70A-4771-D838082516FA}"/>
              </a:ext>
            </a:extLst>
          </p:cNvPr>
          <p:cNvSpPr>
            <a:spLocks noGrp="1"/>
          </p:cNvSpPr>
          <p:nvPr>
            <p:ph type="body" sz="quarter" idx="25" hasCustomPrompt="1"/>
          </p:nvPr>
        </p:nvSpPr>
        <p:spPr>
          <a:xfrm>
            <a:off x="4476000" y="4254500"/>
            <a:ext cx="3239531" cy="1703565"/>
          </a:xfrm>
        </p:spPr>
        <p:txBody>
          <a:bodyPr>
            <a:normAutofit/>
          </a:bodyPr>
          <a:lstStyle>
            <a:lvl1pPr marL="0" indent="0" algn="l">
              <a:lnSpc>
                <a:spcPct val="105000"/>
              </a:lnSpc>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
        <p:nvSpPr>
          <p:cNvPr id="11" name="Picture Placeholder 4">
            <a:extLst>
              <a:ext uri="{FF2B5EF4-FFF2-40B4-BE49-F238E27FC236}">
                <a16:creationId xmlns:a16="http://schemas.microsoft.com/office/drawing/2014/main" id="{B142FF62-C68B-BECE-F364-1D0A9A5700D6}"/>
              </a:ext>
            </a:extLst>
          </p:cNvPr>
          <p:cNvSpPr>
            <a:spLocks noGrp="1"/>
          </p:cNvSpPr>
          <p:nvPr>
            <p:ph type="pic" sz="quarter" idx="26" hasCustomPrompt="1"/>
          </p:nvPr>
        </p:nvSpPr>
        <p:spPr>
          <a:xfrm>
            <a:off x="9228848" y="1630700"/>
            <a:ext cx="1742400" cy="1742400"/>
          </a:xfrm>
          <a:prstGeom prst="ellipse">
            <a:avLst/>
          </a:prstGeom>
          <a:solidFill>
            <a:schemeClr val="bg1"/>
          </a:solidFill>
          <a:ln w="12700">
            <a:solidFill>
              <a:schemeClr val="accent2"/>
            </a:solidFill>
          </a:ln>
          <a:effectLst/>
        </p:spPr>
        <p:txBody>
          <a:bodyPr anchor="ctr"/>
          <a:lstStyle>
            <a:lvl1pPr marL="0" indent="0" algn="ctr">
              <a:buNone/>
              <a:defRPr>
                <a:solidFill>
                  <a:schemeClr val="tx1"/>
                </a:solidFill>
              </a:defRPr>
            </a:lvl1pPr>
          </a:lstStyle>
          <a:p>
            <a:r>
              <a:rPr lang="en-GB" dirty="0"/>
              <a:t>Photo</a:t>
            </a:r>
          </a:p>
        </p:txBody>
      </p:sp>
      <p:sp>
        <p:nvSpPr>
          <p:cNvPr id="16" name="Text Placeholder 6">
            <a:extLst>
              <a:ext uri="{FF2B5EF4-FFF2-40B4-BE49-F238E27FC236}">
                <a16:creationId xmlns:a16="http://schemas.microsoft.com/office/drawing/2014/main" id="{3E9DD196-C44C-90D2-A807-D1891C6E80DF}"/>
              </a:ext>
            </a:extLst>
          </p:cNvPr>
          <p:cNvSpPr>
            <a:spLocks noGrp="1"/>
          </p:cNvSpPr>
          <p:nvPr>
            <p:ph type="body" sz="quarter" idx="27" hasCustomPrompt="1"/>
          </p:nvPr>
        </p:nvSpPr>
        <p:spPr>
          <a:xfrm>
            <a:off x="8480516" y="3659905"/>
            <a:ext cx="3240000" cy="257133"/>
          </a:xfrm>
        </p:spPr>
        <p:txBody>
          <a:bodyPr>
            <a:noAutofit/>
          </a:bodyPr>
          <a:lstStyle>
            <a:lvl1pPr marL="0" indent="0" algn="ctr">
              <a:buNone/>
              <a:defRPr sz="1800" b="1">
                <a:solidFill>
                  <a:schemeClr val="bg1"/>
                </a:solidFill>
              </a:defRPr>
            </a:lvl1pPr>
          </a:lstStyle>
          <a:p>
            <a:pPr lvl="0"/>
            <a:r>
              <a:rPr lang="en-US" dirty="0"/>
              <a:t>Name</a:t>
            </a:r>
            <a:endParaRPr lang="en-GB" dirty="0"/>
          </a:p>
        </p:txBody>
      </p:sp>
      <p:sp>
        <p:nvSpPr>
          <p:cNvPr id="17" name="Text Placeholder 9">
            <a:extLst>
              <a:ext uri="{FF2B5EF4-FFF2-40B4-BE49-F238E27FC236}">
                <a16:creationId xmlns:a16="http://schemas.microsoft.com/office/drawing/2014/main" id="{EA16C7EC-00AE-EFD8-53D0-E8761DC99F97}"/>
              </a:ext>
            </a:extLst>
          </p:cNvPr>
          <p:cNvSpPr>
            <a:spLocks noGrp="1"/>
          </p:cNvSpPr>
          <p:nvPr>
            <p:ph type="body" sz="quarter" idx="28" hasCustomPrompt="1"/>
          </p:nvPr>
        </p:nvSpPr>
        <p:spPr>
          <a:xfrm>
            <a:off x="8480048" y="3925923"/>
            <a:ext cx="3240000" cy="223325"/>
          </a:xfrm>
        </p:spPr>
        <p:txBody>
          <a:bodyPr>
            <a:noAutofit/>
          </a:bodyPr>
          <a:lstStyle>
            <a:lvl1pPr marL="0" indent="0" algn="ctr">
              <a:buNone/>
              <a:defRPr sz="1600" b="0">
                <a:solidFill>
                  <a:schemeClr val="accent2">
                    <a:lumMod val="20000"/>
                    <a:lumOff val="80000"/>
                  </a:schemeClr>
                </a:solidFill>
              </a:defRPr>
            </a:lvl1pPr>
          </a:lstStyle>
          <a:p>
            <a:pPr lvl="0"/>
            <a:r>
              <a:rPr lang="en-US" dirty="0"/>
              <a:t>Position</a:t>
            </a:r>
            <a:endParaRPr lang="en-GB" dirty="0"/>
          </a:p>
        </p:txBody>
      </p:sp>
      <p:sp>
        <p:nvSpPr>
          <p:cNvPr id="18" name="Text Placeholder 11">
            <a:extLst>
              <a:ext uri="{FF2B5EF4-FFF2-40B4-BE49-F238E27FC236}">
                <a16:creationId xmlns:a16="http://schemas.microsoft.com/office/drawing/2014/main" id="{DF71AE57-DAB8-BB66-E0A1-565E34A892B4}"/>
              </a:ext>
            </a:extLst>
          </p:cNvPr>
          <p:cNvSpPr>
            <a:spLocks noGrp="1"/>
          </p:cNvSpPr>
          <p:nvPr>
            <p:ph type="body" sz="quarter" idx="29" hasCustomPrompt="1"/>
          </p:nvPr>
        </p:nvSpPr>
        <p:spPr>
          <a:xfrm>
            <a:off x="8480516" y="4256294"/>
            <a:ext cx="3239531" cy="1703565"/>
          </a:xfrm>
        </p:spPr>
        <p:txBody>
          <a:bodyPr>
            <a:normAutofit/>
          </a:bodyPr>
          <a:lstStyle>
            <a:lvl1pPr marL="0" indent="0" algn="l">
              <a:lnSpc>
                <a:spcPct val="105000"/>
              </a:lnSpc>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Tree>
    <p:extLst>
      <p:ext uri="{BB962C8B-B14F-4D97-AF65-F5344CB8AC3E}">
        <p14:creationId xmlns:p14="http://schemas.microsoft.com/office/powerpoint/2010/main" val="2453445084"/>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eam x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3" name="Date Placeholder 12"/>
          <p:cNvSpPr>
            <a:spLocks noGrp="1"/>
          </p:cNvSpPr>
          <p:nvPr>
            <p:ph type="dt" sz="half" idx="14"/>
          </p:nvPr>
        </p:nvSpPr>
        <p:spPr/>
        <p:txBody>
          <a:bodyPr/>
          <a:lstStyle/>
          <a:p>
            <a:fld id="{8350E7C7-0C03-48A5-9839-078A51BB8250}" type="datetime4">
              <a:rPr lang="en-GB" smtClean="0"/>
              <a:t>16 September 2024</a:t>
            </a:fld>
            <a:endParaRPr lang="en-GB" dirty="0"/>
          </a:p>
        </p:txBody>
      </p:sp>
      <p:sp>
        <p:nvSpPr>
          <p:cNvPr id="14" name="Footer Placeholder 13"/>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5" name="Slide Number Placeholder 14"/>
          <p:cNvSpPr>
            <a:spLocks noGrp="1"/>
          </p:cNvSpPr>
          <p:nvPr>
            <p:ph type="sldNum" sz="quarter" idx="16"/>
          </p:nvPr>
        </p:nvSpPr>
        <p:spPr/>
        <p:txBody>
          <a:bodyPr/>
          <a:lstStyle/>
          <a:p>
            <a:fld id="{03331CB1-9C81-4806-BD8B-937AA09EA805}" type="slidenum">
              <a:rPr lang="en-GB" smtClean="0"/>
              <a:pPr/>
              <a:t>‹#›</a:t>
            </a:fld>
            <a:endParaRPr lang="en-GB"/>
          </a:p>
        </p:txBody>
      </p:sp>
      <p:sp>
        <p:nvSpPr>
          <p:cNvPr id="5" name="Picture Placeholder 4"/>
          <p:cNvSpPr>
            <a:spLocks noGrp="1"/>
          </p:cNvSpPr>
          <p:nvPr>
            <p:ph type="pic" sz="quarter" idx="17" hasCustomPrompt="1"/>
          </p:nvPr>
        </p:nvSpPr>
        <p:spPr>
          <a:xfrm>
            <a:off x="504281" y="1354095"/>
            <a:ext cx="1742400" cy="1742400"/>
          </a:xfrm>
          <a:prstGeom prst="ellipse">
            <a:avLst/>
          </a:prstGeom>
          <a:solidFill>
            <a:schemeClr val="bg1"/>
          </a:solidFill>
          <a:ln w="12700">
            <a:solidFill>
              <a:schemeClr val="accent2"/>
            </a:solidFill>
          </a:ln>
          <a:effectLst/>
        </p:spPr>
        <p:txBody>
          <a:bodyPr anchor="ctr"/>
          <a:lstStyle>
            <a:lvl1pPr marL="0" indent="0" algn="ctr">
              <a:buNone/>
              <a:defRPr>
                <a:solidFill>
                  <a:schemeClr val="tx1"/>
                </a:solidFill>
              </a:defRPr>
            </a:lvl1pPr>
          </a:lstStyle>
          <a:p>
            <a:r>
              <a:rPr lang="en-GB" dirty="0"/>
              <a:t>Photo</a:t>
            </a:r>
          </a:p>
        </p:txBody>
      </p:sp>
      <p:sp>
        <p:nvSpPr>
          <p:cNvPr id="7" name="Text Placeholder 6"/>
          <p:cNvSpPr>
            <a:spLocks noGrp="1"/>
          </p:cNvSpPr>
          <p:nvPr>
            <p:ph type="body" sz="quarter" idx="18" hasCustomPrompt="1"/>
          </p:nvPr>
        </p:nvSpPr>
        <p:spPr>
          <a:xfrm>
            <a:off x="2716854" y="1370580"/>
            <a:ext cx="8972163" cy="257133"/>
          </a:xfrm>
        </p:spPr>
        <p:txBody>
          <a:bodyPr>
            <a:noAutofit/>
          </a:bodyPr>
          <a:lstStyle>
            <a:lvl1pPr marL="0" indent="0" algn="l">
              <a:buNone/>
              <a:defRPr sz="2000" b="1">
                <a:solidFill>
                  <a:schemeClr val="bg1"/>
                </a:solidFill>
              </a:defRPr>
            </a:lvl1pPr>
          </a:lstStyle>
          <a:p>
            <a:pPr lvl="0"/>
            <a:r>
              <a:rPr lang="en-US" dirty="0"/>
              <a:t>Name</a:t>
            </a:r>
            <a:endParaRPr lang="en-GB" dirty="0"/>
          </a:p>
        </p:txBody>
      </p:sp>
      <p:sp>
        <p:nvSpPr>
          <p:cNvPr id="10" name="Text Placeholder 9"/>
          <p:cNvSpPr>
            <a:spLocks noGrp="1"/>
          </p:cNvSpPr>
          <p:nvPr>
            <p:ph type="body" sz="quarter" idx="19" hasCustomPrompt="1"/>
          </p:nvPr>
        </p:nvSpPr>
        <p:spPr>
          <a:xfrm>
            <a:off x="2716386" y="1636598"/>
            <a:ext cx="8972163" cy="223325"/>
          </a:xfrm>
        </p:spPr>
        <p:txBody>
          <a:bodyPr>
            <a:noAutofit/>
          </a:bodyPr>
          <a:lstStyle>
            <a:lvl1pPr marL="0" indent="0" algn="l">
              <a:buNone/>
              <a:defRPr sz="1800" b="0">
                <a:solidFill>
                  <a:schemeClr val="accent2">
                    <a:lumMod val="20000"/>
                    <a:lumOff val="80000"/>
                  </a:schemeClr>
                </a:solidFill>
              </a:defRPr>
            </a:lvl1pPr>
          </a:lstStyle>
          <a:p>
            <a:pPr lvl="0"/>
            <a:r>
              <a:rPr lang="en-US" dirty="0"/>
              <a:t>Position</a:t>
            </a:r>
            <a:endParaRPr lang="en-GB" dirty="0"/>
          </a:p>
        </p:txBody>
      </p:sp>
      <p:sp>
        <p:nvSpPr>
          <p:cNvPr id="12" name="Text Placeholder 11"/>
          <p:cNvSpPr>
            <a:spLocks noGrp="1"/>
          </p:cNvSpPr>
          <p:nvPr>
            <p:ph type="body" sz="quarter" idx="21" hasCustomPrompt="1"/>
          </p:nvPr>
        </p:nvSpPr>
        <p:spPr>
          <a:xfrm>
            <a:off x="2716855" y="1966969"/>
            <a:ext cx="8970864" cy="1462031"/>
          </a:xfrm>
        </p:spPr>
        <p:txBody>
          <a:bodyPr numCol="2" spcCol="288000">
            <a:normAutofit/>
          </a:bodyPr>
          <a:lstStyle>
            <a:lvl1pPr marL="0" indent="0" algn="l">
              <a:lnSpc>
                <a:spcPct val="105000"/>
              </a:lnSpc>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
        <p:nvSpPr>
          <p:cNvPr id="19" name="Picture Placeholder 4">
            <a:extLst>
              <a:ext uri="{FF2B5EF4-FFF2-40B4-BE49-F238E27FC236}">
                <a16:creationId xmlns:a16="http://schemas.microsoft.com/office/drawing/2014/main" id="{A9E1D69E-099B-32F2-D8F2-9CA0998EF489}"/>
              </a:ext>
            </a:extLst>
          </p:cNvPr>
          <p:cNvSpPr>
            <a:spLocks noGrp="1"/>
          </p:cNvSpPr>
          <p:nvPr>
            <p:ph type="pic" sz="quarter" idx="22" hasCustomPrompt="1"/>
          </p:nvPr>
        </p:nvSpPr>
        <p:spPr>
          <a:xfrm>
            <a:off x="504281" y="3781680"/>
            <a:ext cx="1742400" cy="1742400"/>
          </a:xfrm>
          <a:prstGeom prst="ellipse">
            <a:avLst/>
          </a:prstGeom>
          <a:solidFill>
            <a:schemeClr val="bg1"/>
          </a:solidFill>
          <a:ln w="12700">
            <a:solidFill>
              <a:schemeClr val="accent2"/>
            </a:solidFill>
          </a:ln>
          <a:effectLst/>
        </p:spPr>
        <p:txBody>
          <a:bodyPr anchor="ctr"/>
          <a:lstStyle>
            <a:lvl1pPr marL="0" indent="0" algn="ctr">
              <a:buNone/>
              <a:defRPr>
                <a:solidFill>
                  <a:schemeClr val="tx1"/>
                </a:solidFill>
              </a:defRPr>
            </a:lvl1pPr>
          </a:lstStyle>
          <a:p>
            <a:r>
              <a:rPr lang="en-GB" dirty="0"/>
              <a:t>Photo</a:t>
            </a:r>
          </a:p>
        </p:txBody>
      </p:sp>
      <p:sp>
        <p:nvSpPr>
          <p:cNvPr id="20" name="Text Placeholder 6">
            <a:extLst>
              <a:ext uri="{FF2B5EF4-FFF2-40B4-BE49-F238E27FC236}">
                <a16:creationId xmlns:a16="http://schemas.microsoft.com/office/drawing/2014/main" id="{1ADB2F93-D8A9-E8CF-BBBA-EDD342AD1182}"/>
              </a:ext>
            </a:extLst>
          </p:cNvPr>
          <p:cNvSpPr>
            <a:spLocks noGrp="1"/>
          </p:cNvSpPr>
          <p:nvPr>
            <p:ph type="body" sz="quarter" idx="23" hasCustomPrompt="1"/>
          </p:nvPr>
        </p:nvSpPr>
        <p:spPr>
          <a:xfrm>
            <a:off x="2716854" y="3798165"/>
            <a:ext cx="8972163" cy="257133"/>
          </a:xfrm>
        </p:spPr>
        <p:txBody>
          <a:bodyPr>
            <a:noAutofit/>
          </a:bodyPr>
          <a:lstStyle>
            <a:lvl1pPr marL="0" indent="0" algn="l">
              <a:buNone/>
              <a:defRPr sz="2000" b="1">
                <a:solidFill>
                  <a:schemeClr val="bg1"/>
                </a:solidFill>
              </a:defRPr>
            </a:lvl1pPr>
          </a:lstStyle>
          <a:p>
            <a:pPr lvl="0"/>
            <a:r>
              <a:rPr lang="en-US" dirty="0"/>
              <a:t>Name</a:t>
            </a:r>
            <a:endParaRPr lang="en-GB" dirty="0"/>
          </a:p>
        </p:txBody>
      </p:sp>
      <p:sp>
        <p:nvSpPr>
          <p:cNvPr id="21" name="Text Placeholder 9">
            <a:extLst>
              <a:ext uri="{FF2B5EF4-FFF2-40B4-BE49-F238E27FC236}">
                <a16:creationId xmlns:a16="http://schemas.microsoft.com/office/drawing/2014/main" id="{E8B5A6E2-9064-2A18-BDEA-85C21BB23E69}"/>
              </a:ext>
            </a:extLst>
          </p:cNvPr>
          <p:cNvSpPr>
            <a:spLocks noGrp="1"/>
          </p:cNvSpPr>
          <p:nvPr>
            <p:ph type="body" sz="quarter" idx="24" hasCustomPrompt="1"/>
          </p:nvPr>
        </p:nvSpPr>
        <p:spPr>
          <a:xfrm>
            <a:off x="2716386" y="4064183"/>
            <a:ext cx="8972163" cy="223325"/>
          </a:xfrm>
        </p:spPr>
        <p:txBody>
          <a:bodyPr>
            <a:noAutofit/>
          </a:bodyPr>
          <a:lstStyle>
            <a:lvl1pPr marL="0" indent="0" algn="l">
              <a:buNone/>
              <a:defRPr sz="1800" b="0">
                <a:solidFill>
                  <a:schemeClr val="accent2">
                    <a:lumMod val="20000"/>
                    <a:lumOff val="80000"/>
                  </a:schemeClr>
                </a:solidFill>
              </a:defRPr>
            </a:lvl1pPr>
          </a:lstStyle>
          <a:p>
            <a:pPr lvl="0"/>
            <a:r>
              <a:rPr lang="en-US" dirty="0"/>
              <a:t>Position</a:t>
            </a:r>
            <a:endParaRPr lang="en-GB" dirty="0"/>
          </a:p>
        </p:txBody>
      </p:sp>
      <p:sp>
        <p:nvSpPr>
          <p:cNvPr id="22" name="Text Placeholder 11">
            <a:extLst>
              <a:ext uri="{FF2B5EF4-FFF2-40B4-BE49-F238E27FC236}">
                <a16:creationId xmlns:a16="http://schemas.microsoft.com/office/drawing/2014/main" id="{C786A2DE-11D0-801D-B4E9-68F733B49AAA}"/>
              </a:ext>
            </a:extLst>
          </p:cNvPr>
          <p:cNvSpPr>
            <a:spLocks noGrp="1"/>
          </p:cNvSpPr>
          <p:nvPr>
            <p:ph type="body" sz="quarter" idx="25" hasCustomPrompt="1"/>
          </p:nvPr>
        </p:nvSpPr>
        <p:spPr>
          <a:xfrm>
            <a:off x="2716855" y="4394554"/>
            <a:ext cx="8970864" cy="1462031"/>
          </a:xfrm>
        </p:spPr>
        <p:txBody>
          <a:bodyPr numCol="2" spcCol="288000">
            <a:normAutofit/>
          </a:bodyPr>
          <a:lstStyle>
            <a:lvl1pPr marL="0" indent="0" algn="l">
              <a:lnSpc>
                <a:spcPct val="105000"/>
              </a:lnSpc>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Tree>
    <p:extLst>
      <p:ext uri="{BB962C8B-B14F-4D97-AF65-F5344CB8AC3E}">
        <p14:creationId xmlns:p14="http://schemas.microsoft.com/office/powerpoint/2010/main" val="233496380"/>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am member profile">
    <p:spTree>
      <p:nvGrpSpPr>
        <p:cNvPr id="1" name=""/>
        <p:cNvGrpSpPr/>
        <p:nvPr/>
      </p:nvGrpSpPr>
      <p:grpSpPr>
        <a:xfrm>
          <a:off x="0" y="0"/>
          <a:ext cx="0" cy="0"/>
          <a:chOff x="0" y="0"/>
          <a:chExt cx="0" cy="0"/>
        </a:xfrm>
      </p:grpSpPr>
      <p:sp>
        <p:nvSpPr>
          <p:cNvPr id="13" name="Date Placeholder 12"/>
          <p:cNvSpPr>
            <a:spLocks noGrp="1"/>
          </p:cNvSpPr>
          <p:nvPr>
            <p:ph type="dt" sz="half" idx="14"/>
          </p:nvPr>
        </p:nvSpPr>
        <p:spPr/>
        <p:txBody>
          <a:bodyPr/>
          <a:lstStyle/>
          <a:p>
            <a:fld id="{8350E7C7-0C03-48A5-9839-078A51BB8250}" type="datetime4">
              <a:rPr lang="en-GB" smtClean="0"/>
              <a:t>16 September 2024</a:t>
            </a:fld>
            <a:endParaRPr lang="en-GB" dirty="0"/>
          </a:p>
        </p:txBody>
      </p:sp>
      <p:sp>
        <p:nvSpPr>
          <p:cNvPr id="14" name="Footer Placeholder 13"/>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5" name="Slide Number Placeholder 14"/>
          <p:cNvSpPr>
            <a:spLocks noGrp="1"/>
          </p:cNvSpPr>
          <p:nvPr>
            <p:ph type="sldNum" sz="quarter" idx="16"/>
          </p:nvPr>
        </p:nvSpPr>
        <p:spPr/>
        <p:txBody>
          <a:bodyPr/>
          <a:lstStyle/>
          <a:p>
            <a:fld id="{03331CB1-9C81-4806-BD8B-937AA09EA805}" type="slidenum">
              <a:rPr lang="en-GB" smtClean="0"/>
              <a:pPr/>
              <a:t>‹#›</a:t>
            </a:fld>
            <a:endParaRPr lang="en-GB"/>
          </a:p>
        </p:txBody>
      </p:sp>
      <p:sp>
        <p:nvSpPr>
          <p:cNvPr id="5" name="Picture Placeholder 4"/>
          <p:cNvSpPr>
            <a:spLocks noGrp="1"/>
          </p:cNvSpPr>
          <p:nvPr>
            <p:ph type="pic" sz="quarter" idx="17" hasCustomPrompt="1"/>
          </p:nvPr>
        </p:nvSpPr>
        <p:spPr>
          <a:xfrm>
            <a:off x="374445" y="307009"/>
            <a:ext cx="4003734" cy="4003734"/>
          </a:xfrm>
          <a:prstGeom prst="ellipse">
            <a:avLst/>
          </a:prstGeom>
          <a:solidFill>
            <a:schemeClr val="bg1"/>
          </a:solidFill>
          <a:ln w="12700">
            <a:solidFill>
              <a:schemeClr val="accent2"/>
            </a:solidFill>
          </a:ln>
          <a:effectLst/>
        </p:spPr>
        <p:txBody>
          <a:bodyPr anchor="ctr"/>
          <a:lstStyle>
            <a:lvl1pPr marL="0" indent="0" algn="ctr">
              <a:buNone/>
              <a:defRPr>
                <a:solidFill>
                  <a:schemeClr val="tx1"/>
                </a:solidFill>
              </a:defRPr>
            </a:lvl1pPr>
          </a:lstStyle>
          <a:p>
            <a:r>
              <a:rPr lang="en-GB" dirty="0"/>
              <a:t>Photo</a:t>
            </a:r>
          </a:p>
        </p:txBody>
      </p:sp>
      <p:sp>
        <p:nvSpPr>
          <p:cNvPr id="12" name="Text Placeholder 11"/>
          <p:cNvSpPr>
            <a:spLocks noGrp="1"/>
          </p:cNvSpPr>
          <p:nvPr>
            <p:ph type="body" sz="quarter" idx="21" hasCustomPrompt="1"/>
          </p:nvPr>
        </p:nvSpPr>
        <p:spPr>
          <a:xfrm>
            <a:off x="6458857" y="1611087"/>
            <a:ext cx="4601029" cy="4360550"/>
          </a:xfrm>
        </p:spPr>
        <p:txBody>
          <a:bodyPr numCol="1" spcCol="288000">
            <a:normAutofit/>
          </a:bodyPr>
          <a:lstStyle>
            <a:lvl1pPr marL="0" indent="0" algn="l">
              <a:lnSpc>
                <a:spcPct val="105000"/>
              </a:lnSpc>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Bio</a:t>
            </a:r>
            <a:endParaRPr lang="en-GB" dirty="0"/>
          </a:p>
        </p:txBody>
      </p:sp>
      <p:sp>
        <p:nvSpPr>
          <p:cNvPr id="2" name="Title 1"/>
          <p:cNvSpPr>
            <a:spLocks noGrp="1"/>
          </p:cNvSpPr>
          <p:nvPr>
            <p:ph type="title" hasCustomPrompt="1"/>
          </p:nvPr>
        </p:nvSpPr>
        <p:spPr>
          <a:xfrm>
            <a:off x="2897721" y="3010720"/>
            <a:ext cx="2960916" cy="2960916"/>
          </a:xfrm>
          <a:prstGeom prst="ellipse">
            <a:avLst/>
          </a:prstGeom>
          <a:solidFill>
            <a:schemeClr val="bg1"/>
          </a:solidFill>
        </p:spPr>
        <p:txBody>
          <a:bodyPr>
            <a:normAutofit/>
          </a:bodyPr>
          <a:lstStyle>
            <a:lvl1pPr>
              <a:defRPr sz="2800" b="1">
                <a:solidFill>
                  <a:schemeClr val="bg1"/>
                </a:solidFill>
                <a:latin typeface="+mn-lt"/>
              </a:defRPr>
            </a:lvl1pPr>
          </a:lstStyle>
          <a:p>
            <a:r>
              <a:rPr lang="en-US" dirty="0"/>
              <a:t> </a:t>
            </a:r>
          </a:p>
        </p:txBody>
      </p:sp>
      <p:sp>
        <p:nvSpPr>
          <p:cNvPr id="4" name="Text Placeholder 3">
            <a:extLst>
              <a:ext uri="{FF2B5EF4-FFF2-40B4-BE49-F238E27FC236}">
                <a16:creationId xmlns:a16="http://schemas.microsoft.com/office/drawing/2014/main" id="{81185117-9059-01DD-1865-75D16D1DA9F1}"/>
              </a:ext>
            </a:extLst>
          </p:cNvPr>
          <p:cNvSpPr>
            <a:spLocks noGrp="1"/>
          </p:cNvSpPr>
          <p:nvPr>
            <p:ph type="body" sz="quarter" idx="22" hasCustomPrompt="1"/>
          </p:nvPr>
        </p:nvSpPr>
        <p:spPr>
          <a:xfrm>
            <a:off x="3139929" y="3541486"/>
            <a:ext cx="2476500" cy="1248229"/>
          </a:xfrm>
        </p:spPr>
        <p:txBody>
          <a:bodyPr anchor="b"/>
          <a:lstStyle>
            <a:lvl1pPr marL="0" indent="0" algn="ctr">
              <a:buNone/>
              <a:defRPr b="1">
                <a:solidFill>
                  <a:schemeClr val="accent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Firstname</a:t>
            </a:r>
            <a:r>
              <a:rPr lang="en-US" dirty="0"/>
              <a:t> </a:t>
            </a:r>
            <a:r>
              <a:rPr lang="en-US" dirty="0" err="1"/>
              <a:t>Lastname</a:t>
            </a:r>
            <a:endParaRPr lang="en-GB" dirty="0"/>
          </a:p>
        </p:txBody>
      </p:sp>
      <p:sp>
        <p:nvSpPr>
          <p:cNvPr id="6" name="Text Placeholder 3">
            <a:extLst>
              <a:ext uri="{FF2B5EF4-FFF2-40B4-BE49-F238E27FC236}">
                <a16:creationId xmlns:a16="http://schemas.microsoft.com/office/drawing/2014/main" id="{27862B56-2A76-5804-6651-C7F0E2E49CDA}"/>
              </a:ext>
            </a:extLst>
          </p:cNvPr>
          <p:cNvSpPr>
            <a:spLocks noGrp="1"/>
          </p:cNvSpPr>
          <p:nvPr>
            <p:ph type="body" sz="quarter" idx="23" hasCustomPrompt="1"/>
          </p:nvPr>
        </p:nvSpPr>
        <p:spPr>
          <a:xfrm>
            <a:off x="3354832" y="4954612"/>
            <a:ext cx="2046695" cy="734988"/>
          </a:xfrm>
        </p:spPr>
        <p:txBody>
          <a:bodyPr anchor="t">
            <a:normAutofit/>
          </a:bodyPr>
          <a:lstStyle>
            <a:lvl1pPr marL="0" indent="0" algn="ctr">
              <a:buNone/>
              <a:defRPr sz="2000" b="0">
                <a:solidFill>
                  <a:schemeClr val="accent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Position</a:t>
            </a:r>
            <a:endParaRPr lang="en-GB" dirty="0"/>
          </a:p>
        </p:txBody>
      </p:sp>
    </p:spTree>
    <p:extLst>
      <p:ext uri="{BB962C8B-B14F-4D97-AF65-F5344CB8AC3E}">
        <p14:creationId xmlns:p14="http://schemas.microsoft.com/office/powerpoint/2010/main" val="2077403668"/>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Quotation">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782AF93C-167A-7D3E-C254-89B3A2AEFE69}"/>
              </a:ext>
            </a:extLst>
          </p:cNvPr>
          <p:cNvSpPr/>
          <p:nvPr userDrawn="1"/>
        </p:nvSpPr>
        <p:spPr>
          <a:xfrm>
            <a:off x="0" y="0"/>
            <a:ext cx="8846400" cy="6155072"/>
          </a:xfrm>
          <a:custGeom>
            <a:avLst/>
            <a:gdLst>
              <a:gd name="connsiteX0" fmla="*/ 0 w 8846400"/>
              <a:gd name="connsiteY0" fmla="*/ 0 h 6155072"/>
              <a:gd name="connsiteX1" fmla="*/ 8810307 w 8846400"/>
              <a:gd name="connsiteY1" fmla="*/ 0 h 6155072"/>
              <a:gd name="connsiteX2" fmla="*/ 8835163 w 8846400"/>
              <a:gd name="connsiteY2" fmla="*/ 261355 h 6155072"/>
              <a:gd name="connsiteX3" fmla="*/ 8846400 w 8846400"/>
              <a:gd name="connsiteY3" fmla="*/ 617019 h 6155072"/>
              <a:gd name="connsiteX4" fmla="*/ 3308345 w 8846400"/>
              <a:gd name="connsiteY4" fmla="*/ 6155072 h 6155072"/>
              <a:gd name="connsiteX5" fmla="*/ 129637 w 8846400"/>
              <a:gd name="connsiteY5" fmla="*/ 5152553 h 6155072"/>
              <a:gd name="connsiteX6" fmla="*/ 0 w 8846400"/>
              <a:gd name="connsiteY6" fmla="*/ 5055002 h 615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6400" h="6155072">
                <a:moveTo>
                  <a:pt x="0" y="0"/>
                </a:moveTo>
                <a:lnTo>
                  <a:pt x="8810307" y="0"/>
                </a:lnTo>
                <a:lnTo>
                  <a:pt x="8835163" y="261355"/>
                </a:lnTo>
                <a:cubicBezTo>
                  <a:pt x="8842617" y="378951"/>
                  <a:pt x="8846400" y="497543"/>
                  <a:pt x="8846400" y="617019"/>
                </a:cubicBezTo>
                <a:cubicBezTo>
                  <a:pt x="8846400" y="3675601"/>
                  <a:pt x="6366928" y="6155072"/>
                  <a:pt x="3308345" y="6155072"/>
                </a:cubicBezTo>
                <a:cubicBezTo>
                  <a:pt x="2125533" y="6155072"/>
                  <a:pt x="1029328" y="5784264"/>
                  <a:pt x="129637" y="5152553"/>
                </a:cubicBezTo>
                <a:lnTo>
                  <a:pt x="0" y="5055002"/>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 name="Freeform: Shape 4">
            <a:extLst>
              <a:ext uri="{FF2B5EF4-FFF2-40B4-BE49-F238E27FC236}">
                <a16:creationId xmlns:a16="http://schemas.microsoft.com/office/drawing/2014/main" id="{9423E2F3-9711-EE49-7F04-4D0FBA9259B3}"/>
              </a:ext>
            </a:extLst>
          </p:cNvPr>
          <p:cNvSpPr/>
          <p:nvPr userDrawn="1"/>
        </p:nvSpPr>
        <p:spPr>
          <a:xfrm>
            <a:off x="5459641" y="4821610"/>
            <a:ext cx="1299689" cy="1299765"/>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chemeClr val="accent1"/>
          </a:solidFill>
          <a:ln w="2751" cap="flat">
            <a:noFill/>
            <a:prstDash val="solid"/>
            <a:miter/>
          </a:ln>
        </p:spPr>
        <p:txBody>
          <a:bodyPr rtlCol="0" anchor="ctr"/>
          <a:lstStyle/>
          <a:p>
            <a:endParaRPr lang="en-GB"/>
          </a:p>
        </p:txBody>
      </p:sp>
      <p:sp>
        <p:nvSpPr>
          <p:cNvPr id="15" name="Picture Placeholder 14"/>
          <p:cNvSpPr>
            <a:spLocks noGrp="1"/>
          </p:cNvSpPr>
          <p:nvPr>
            <p:ph type="pic" sz="quarter" idx="19" hasCustomPrompt="1"/>
          </p:nvPr>
        </p:nvSpPr>
        <p:spPr>
          <a:xfrm>
            <a:off x="8739294" y="3336945"/>
            <a:ext cx="1764000" cy="1764000"/>
          </a:xfrm>
          <a:prstGeom prst="ellipse">
            <a:avLst/>
          </a:prstGeom>
          <a:solidFill>
            <a:schemeClr val="bg1"/>
          </a:solidFill>
          <a:ln w="12700">
            <a:solidFill>
              <a:schemeClr val="accent2"/>
            </a:solidFill>
          </a:ln>
        </p:spPr>
        <p:txBody>
          <a:bodyPr anchor="ctr"/>
          <a:lstStyle>
            <a:lvl1pPr marL="0" indent="0" algn="ctr">
              <a:buNone/>
              <a:defRPr>
                <a:solidFill>
                  <a:schemeClr val="tx1"/>
                </a:solidFill>
              </a:defRPr>
            </a:lvl1pPr>
          </a:lstStyle>
          <a:p>
            <a:r>
              <a:rPr lang="en-US" dirty="0"/>
              <a:t>Photo</a:t>
            </a:r>
            <a:endParaRPr lang="en-GB" dirty="0"/>
          </a:p>
        </p:txBody>
      </p:sp>
      <p:sp>
        <p:nvSpPr>
          <p:cNvPr id="14" name="Text Placeholder 6"/>
          <p:cNvSpPr>
            <a:spLocks noGrp="1"/>
          </p:cNvSpPr>
          <p:nvPr>
            <p:ph type="body" sz="quarter" idx="27" hasCustomPrompt="1"/>
          </p:nvPr>
        </p:nvSpPr>
        <p:spPr>
          <a:xfrm>
            <a:off x="8323478" y="5271010"/>
            <a:ext cx="2594835" cy="212506"/>
          </a:xfrm>
        </p:spPr>
        <p:txBody>
          <a:bodyPr>
            <a:noAutofit/>
          </a:bodyPr>
          <a:lstStyle>
            <a:lvl1pPr marL="0" indent="0" algn="ctr">
              <a:buNone/>
              <a:defRPr sz="1800" b="1">
                <a:solidFill>
                  <a:schemeClr val="bg1"/>
                </a:solidFill>
              </a:defRPr>
            </a:lvl1pPr>
          </a:lstStyle>
          <a:p>
            <a:pPr lvl="0"/>
            <a:r>
              <a:rPr lang="en-US" dirty="0"/>
              <a:t>Name</a:t>
            </a:r>
            <a:endParaRPr lang="en-GB" dirty="0"/>
          </a:p>
        </p:txBody>
      </p:sp>
      <p:sp>
        <p:nvSpPr>
          <p:cNvPr id="16" name="Text Placeholder 9"/>
          <p:cNvSpPr>
            <a:spLocks noGrp="1"/>
          </p:cNvSpPr>
          <p:nvPr>
            <p:ph type="body" sz="quarter" idx="28" hasCustomPrompt="1"/>
          </p:nvPr>
        </p:nvSpPr>
        <p:spPr>
          <a:xfrm>
            <a:off x="8323012" y="5546794"/>
            <a:ext cx="2595769" cy="184566"/>
          </a:xfrm>
        </p:spPr>
        <p:txBody>
          <a:bodyPr>
            <a:noAutofit/>
          </a:bodyPr>
          <a:lstStyle>
            <a:lvl1pPr marL="0" indent="0" algn="ctr">
              <a:buNone/>
              <a:defRPr sz="1600" b="0">
                <a:solidFill>
                  <a:schemeClr val="accent2">
                    <a:lumMod val="20000"/>
                    <a:lumOff val="80000"/>
                  </a:schemeClr>
                </a:solidFill>
              </a:defRPr>
            </a:lvl1pPr>
          </a:lstStyle>
          <a:p>
            <a:pPr lvl="0"/>
            <a:r>
              <a:rPr lang="en-US" dirty="0"/>
              <a:t>Position</a:t>
            </a:r>
            <a:endParaRPr lang="en-GB" dirty="0"/>
          </a:p>
        </p:txBody>
      </p:sp>
      <p:sp>
        <p:nvSpPr>
          <p:cNvPr id="12" name="Text Placeholder 11">
            <a:extLst>
              <a:ext uri="{FF2B5EF4-FFF2-40B4-BE49-F238E27FC236}">
                <a16:creationId xmlns:a16="http://schemas.microsoft.com/office/drawing/2014/main" id="{CF24DB74-7BF0-4A33-659F-C0338D16B739}"/>
              </a:ext>
            </a:extLst>
          </p:cNvPr>
          <p:cNvSpPr>
            <a:spLocks noGrp="1"/>
          </p:cNvSpPr>
          <p:nvPr>
            <p:ph type="body" sz="quarter" idx="29" hasCustomPrompt="1"/>
          </p:nvPr>
        </p:nvSpPr>
        <p:spPr>
          <a:xfrm>
            <a:off x="641453" y="736625"/>
            <a:ext cx="6655954" cy="3792008"/>
          </a:xfrm>
        </p:spPr>
        <p:txBody>
          <a:bodyPr anchor="ctr">
            <a:normAutofit/>
          </a:bodyPr>
          <a:lstStyle>
            <a:lvl1pPr marL="0" indent="0">
              <a:buNone/>
              <a:defRPr sz="4000" i="1" spc="0" baseline="0">
                <a:solidFill>
                  <a:schemeClr val="accent1"/>
                </a:solidFill>
                <a:latin typeface="+mn-lt"/>
              </a:defRPr>
            </a:lvl1pPr>
            <a:lvl2pPr marL="457200" indent="0">
              <a:buNone/>
              <a:defRPr i="1">
                <a:solidFill>
                  <a:schemeClr val="tx2">
                    <a:lumMod val="20000"/>
                    <a:lumOff val="80000"/>
                  </a:schemeClr>
                </a:solidFill>
                <a:latin typeface="+mj-lt"/>
              </a:defRPr>
            </a:lvl2pPr>
            <a:lvl3pPr marL="914400" indent="0">
              <a:buNone/>
              <a:defRPr i="1">
                <a:solidFill>
                  <a:schemeClr val="tx2">
                    <a:lumMod val="20000"/>
                    <a:lumOff val="80000"/>
                  </a:schemeClr>
                </a:solidFill>
                <a:latin typeface="+mj-lt"/>
              </a:defRPr>
            </a:lvl3pPr>
            <a:lvl4pPr marL="1371600" indent="0">
              <a:buNone/>
              <a:defRPr i="1">
                <a:solidFill>
                  <a:schemeClr val="tx2">
                    <a:lumMod val="20000"/>
                    <a:lumOff val="80000"/>
                  </a:schemeClr>
                </a:solidFill>
                <a:latin typeface="+mj-lt"/>
              </a:defRPr>
            </a:lvl4pPr>
            <a:lvl5pPr marL="1828800" indent="0">
              <a:buNone/>
              <a:defRPr i="1">
                <a:solidFill>
                  <a:schemeClr val="tx2">
                    <a:lumMod val="20000"/>
                    <a:lumOff val="80000"/>
                  </a:schemeClr>
                </a:solidFill>
                <a:latin typeface="+mj-lt"/>
              </a:defRPr>
            </a:lvl5pPr>
          </a:lstStyle>
          <a:p>
            <a:pPr lvl="0"/>
            <a:r>
              <a:rPr lang="en-US" dirty="0"/>
              <a:t>“Quotation appears here”</a:t>
            </a:r>
            <a:endParaRPr lang="en-GB" dirty="0"/>
          </a:p>
        </p:txBody>
      </p:sp>
      <p:sp>
        <p:nvSpPr>
          <p:cNvPr id="6" name="Isosceles Triangle 5">
            <a:extLst>
              <a:ext uri="{FF2B5EF4-FFF2-40B4-BE49-F238E27FC236}">
                <a16:creationId xmlns:a16="http://schemas.microsoft.com/office/drawing/2014/main" id="{BD700CF6-F054-F3DD-8C6F-5FA62D4A9997}"/>
              </a:ext>
            </a:extLst>
          </p:cNvPr>
          <p:cNvSpPr/>
          <p:nvPr userDrawn="1"/>
        </p:nvSpPr>
        <p:spPr>
          <a:xfrm rot="7522693">
            <a:off x="7703341" y="3460122"/>
            <a:ext cx="737125" cy="63545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ate Placeholder 6">
            <a:extLst>
              <a:ext uri="{FF2B5EF4-FFF2-40B4-BE49-F238E27FC236}">
                <a16:creationId xmlns:a16="http://schemas.microsoft.com/office/drawing/2014/main" id="{E71E0AFB-0E94-E447-5F98-6396B19C4924}"/>
              </a:ext>
            </a:extLst>
          </p:cNvPr>
          <p:cNvSpPr>
            <a:spLocks noGrp="1"/>
          </p:cNvSpPr>
          <p:nvPr>
            <p:ph type="dt" sz="half" idx="30"/>
          </p:nvPr>
        </p:nvSpPr>
        <p:spPr/>
        <p:txBody>
          <a:bodyPr/>
          <a:lstStyle/>
          <a:p>
            <a:fld id="{54759970-0F33-4150-94A9-C185DF4A6350}" type="datetime4">
              <a:rPr lang="en-GB" smtClean="0"/>
              <a:t>16 September 2024</a:t>
            </a:fld>
            <a:endParaRPr lang="en-GB" dirty="0"/>
          </a:p>
        </p:txBody>
      </p:sp>
      <p:sp>
        <p:nvSpPr>
          <p:cNvPr id="11" name="Footer Placeholder 10">
            <a:extLst>
              <a:ext uri="{FF2B5EF4-FFF2-40B4-BE49-F238E27FC236}">
                <a16:creationId xmlns:a16="http://schemas.microsoft.com/office/drawing/2014/main" id="{7DCCF51D-6BF2-0800-C75B-975B9F6BFC99}"/>
              </a:ext>
            </a:extLst>
          </p:cNvPr>
          <p:cNvSpPr>
            <a:spLocks noGrp="1"/>
          </p:cNvSpPr>
          <p:nvPr>
            <p:ph type="ftr" sz="quarter" idx="31"/>
          </p:nvPr>
        </p:nvSpPr>
        <p:spPr/>
        <p:txBody>
          <a:bodyPr/>
          <a:lstStyle/>
          <a:p>
            <a:r>
              <a:rPr lang="en-GB"/>
              <a:t>Edit footer and slide settings by going to the Insert tab &gt; Header and Footer</a:t>
            </a:r>
            <a:endParaRPr lang="en-GB" dirty="0"/>
          </a:p>
        </p:txBody>
      </p:sp>
      <p:sp>
        <p:nvSpPr>
          <p:cNvPr id="13" name="Slide Number Placeholder 12">
            <a:extLst>
              <a:ext uri="{FF2B5EF4-FFF2-40B4-BE49-F238E27FC236}">
                <a16:creationId xmlns:a16="http://schemas.microsoft.com/office/drawing/2014/main" id="{B4DCB5F9-12E8-2D5D-581E-1C73DF22DA18}"/>
              </a:ext>
            </a:extLst>
          </p:cNvPr>
          <p:cNvSpPr>
            <a:spLocks noGrp="1"/>
          </p:cNvSpPr>
          <p:nvPr>
            <p:ph type="sldNum" sz="quarter" idx="32"/>
          </p:nvPr>
        </p:nvSpPr>
        <p:spPr/>
        <p:txBody>
          <a:bodyPr/>
          <a:lstStyle/>
          <a:p>
            <a:fld id="{A4F7B0B9-D3BE-446D-9B00-A6C10F9707DD}" type="slidenum">
              <a:rPr lang="en-GB" smtClean="0"/>
              <a:pPr/>
              <a:t>‹#›</a:t>
            </a:fld>
            <a:endParaRPr lang="en-GB" dirty="0"/>
          </a:p>
        </p:txBody>
      </p:sp>
    </p:spTree>
    <p:extLst>
      <p:ext uri="{BB962C8B-B14F-4D97-AF65-F5344CB8AC3E}">
        <p14:creationId xmlns:p14="http://schemas.microsoft.com/office/powerpoint/2010/main" val="2515238984"/>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Background image feature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gradFill>
            <a:gsLst>
              <a:gs pos="0">
                <a:schemeClr val="accent2"/>
              </a:gs>
              <a:gs pos="84000">
                <a:schemeClr val="accent2">
                  <a:alpha val="86000"/>
                </a:schemeClr>
              </a:gs>
              <a:gs pos="23000">
                <a:schemeClr val="accent2">
                  <a:alpha val="86000"/>
                </a:schemeClr>
              </a:gs>
              <a:gs pos="100000">
                <a:schemeClr val="accent2"/>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Content Placeholder 2"/>
          <p:cNvSpPr>
            <a:spLocks noGrp="1"/>
          </p:cNvSpPr>
          <p:nvPr>
            <p:ph idx="1" hasCustomPrompt="1"/>
          </p:nvPr>
        </p:nvSpPr>
        <p:spPr>
          <a:xfrm>
            <a:off x="2313158" y="1673729"/>
            <a:ext cx="7565687" cy="3153686"/>
          </a:xfrm>
        </p:spPr>
        <p:txBody>
          <a:bodyPr anchor="ctr">
            <a:normAutofit/>
          </a:bodyPr>
          <a:lstStyle>
            <a:lvl1pPr marL="0" indent="0" algn="ctr">
              <a:buNone/>
              <a:defRPr sz="4800">
                <a:solidFill>
                  <a:schemeClr val="bg1"/>
                </a:solidFill>
                <a:latin typeface="+mj-lt"/>
              </a:defRPr>
            </a:lvl1pPr>
            <a:lvl2pPr marL="457200" indent="0" algn="ctr">
              <a:buNone/>
              <a:defRPr sz="2400">
                <a:latin typeface="+mj-lt"/>
              </a:defRPr>
            </a:lvl2pPr>
            <a:lvl3pPr marL="914400" indent="0" algn="ctr">
              <a:buNone/>
              <a:defRPr sz="2000">
                <a:latin typeface="+mj-lt"/>
              </a:defRPr>
            </a:lvl3pPr>
            <a:lvl4pPr marL="1371600" indent="0" algn="ctr">
              <a:buNone/>
              <a:defRPr sz="1800">
                <a:latin typeface="+mj-lt"/>
              </a:defRPr>
            </a:lvl4pPr>
            <a:lvl5pPr marL="1828800" indent="0" algn="ctr">
              <a:buNone/>
              <a:defRPr sz="1800">
                <a:latin typeface="+mj-lt"/>
              </a:defRPr>
            </a:lvl5pPr>
          </a:lstStyle>
          <a:p>
            <a:pPr lvl="0"/>
            <a:r>
              <a:rPr lang="en-US" dirty="0"/>
              <a:t>Content over faded background image</a:t>
            </a:r>
          </a:p>
        </p:txBody>
      </p:sp>
      <p:sp>
        <p:nvSpPr>
          <p:cNvPr id="13" name="Date Placeholder 12"/>
          <p:cNvSpPr>
            <a:spLocks noGrp="1"/>
          </p:cNvSpPr>
          <p:nvPr>
            <p:ph type="dt" sz="half" idx="14"/>
          </p:nvPr>
        </p:nvSpPr>
        <p:spPr/>
        <p:txBody>
          <a:bodyPr/>
          <a:lstStyle/>
          <a:p>
            <a:fld id="{6EFE4131-BA76-45A4-9A9E-9A47B659F050}" type="datetime4">
              <a:rPr lang="en-GB" smtClean="0"/>
              <a:t>16 September 2024</a:t>
            </a:fld>
            <a:endParaRPr lang="en-GB" dirty="0"/>
          </a:p>
        </p:txBody>
      </p:sp>
      <p:sp>
        <p:nvSpPr>
          <p:cNvPr id="14" name="Footer Placeholder 13"/>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5" name="Slide Number Placeholder 14"/>
          <p:cNvSpPr>
            <a:spLocks noGrp="1"/>
          </p:cNvSpPr>
          <p:nvPr>
            <p:ph type="sldNum" sz="quarter" idx="16"/>
          </p:nvPr>
        </p:nvSpPr>
        <p:spPr/>
        <p:txBody>
          <a:bodyPr/>
          <a:lstStyle/>
          <a:p>
            <a:fld id="{03331CB1-9C81-4806-BD8B-937AA09EA805}" type="slidenum">
              <a:rPr lang="en-GB" smtClean="0"/>
              <a:pPr/>
              <a:t>‹#›</a:t>
            </a:fld>
            <a:endParaRPr lang="en-GB"/>
          </a:p>
        </p:txBody>
      </p:sp>
      <p:pic>
        <p:nvPicPr>
          <p:cNvPr id="4" name="Graphic 3">
            <a:extLst>
              <a:ext uri="{FF2B5EF4-FFF2-40B4-BE49-F238E27FC236}">
                <a16:creationId xmlns:a16="http://schemas.microsoft.com/office/drawing/2014/main" id="{DA6AC6ED-0821-9E65-D028-35CCDD611EAD}"/>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63335" y="306889"/>
            <a:ext cx="1024385" cy="523142"/>
          </a:xfrm>
          <a:prstGeom prst="rect">
            <a:avLst/>
          </a:prstGeom>
        </p:spPr>
      </p:pic>
      <p:cxnSp>
        <p:nvCxnSpPr>
          <p:cNvPr id="5" name="Straight Connector 4">
            <a:extLst>
              <a:ext uri="{FF2B5EF4-FFF2-40B4-BE49-F238E27FC236}">
                <a16:creationId xmlns:a16="http://schemas.microsoft.com/office/drawing/2014/main" id="{4B52671C-C2FB-A96F-14B1-7B3B8C445F43}"/>
              </a:ext>
            </a:extLst>
          </p:cNvPr>
          <p:cNvCxnSpPr/>
          <p:nvPr userDrawn="1"/>
        </p:nvCxnSpPr>
        <p:spPr>
          <a:xfrm>
            <a:off x="504281" y="6346960"/>
            <a:ext cx="0" cy="51104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4D89C3D-3E2A-94EC-81D3-07C3028DAA26}"/>
              </a:ext>
            </a:extLst>
          </p:cNvPr>
          <p:cNvCxnSpPr/>
          <p:nvPr userDrawn="1"/>
        </p:nvCxnSpPr>
        <p:spPr>
          <a:xfrm>
            <a:off x="3191521" y="6346960"/>
            <a:ext cx="0" cy="51104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6023639"/>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hank you / closing slide">
    <p:spTree>
      <p:nvGrpSpPr>
        <p:cNvPr id="1" name=""/>
        <p:cNvGrpSpPr/>
        <p:nvPr/>
      </p:nvGrpSpPr>
      <p:grpSpPr>
        <a:xfrm>
          <a:off x="0" y="0"/>
          <a:ext cx="0" cy="0"/>
          <a:chOff x="0" y="0"/>
          <a:chExt cx="0" cy="0"/>
        </a:xfrm>
      </p:grpSpPr>
      <p:sp>
        <p:nvSpPr>
          <p:cNvPr id="20" name="Graphic 30">
            <a:extLst>
              <a:ext uri="{FF2B5EF4-FFF2-40B4-BE49-F238E27FC236}">
                <a16:creationId xmlns:a16="http://schemas.microsoft.com/office/drawing/2014/main" id="{7FEC4FA4-C1BE-1850-8870-BB0B57FCCD31}"/>
              </a:ext>
            </a:extLst>
          </p:cNvPr>
          <p:cNvSpPr/>
          <p:nvPr userDrawn="1"/>
        </p:nvSpPr>
        <p:spPr>
          <a:xfrm>
            <a:off x="303302" y="2722648"/>
            <a:ext cx="5358764" cy="5358764"/>
          </a:xfrm>
          <a:custGeom>
            <a:avLst/>
            <a:gdLst>
              <a:gd name="connsiteX0" fmla="*/ 851821 w 4685252"/>
              <a:gd name="connsiteY0" fmla="*/ 4159853 h 4685252"/>
              <a:gd name="connsiteX1" fmla="*/ 802386 w 4685252"/>
              <a:gd name="connsiteY1" fmla="*/ 4117943 h 4685252"/>
              <a:gd name="connsiteX2" fmla="*/ 4117848 w 4685252"/>
              <a:gd name="connsiteY2" fmla="*/ 802481 h 4685252"/>
              <a:gd name="connsiteX3" fmla="*/ 4159758 w 4685252"/>
              <a:gd name="connsiteY3" fmla="*/ 851916 h 4685252"/>
              <a:gd name="connsiteX4" fmla="*/ 851821 w 4685252"/>
              <a:gd name="connsiteY4" fmla="*/ 4159853 h 4685252"/>
              <a:gd name="connsiteX5" fmla="*/ 548259 w 4685252"/>
              <a:gd name="connsiteY5" fmla="*/ 3860102 h 4685252"/>
              <a:gd name="connsiteX6" fmla="*/ 507111 w 4685252"/>
              <a:gd name="connsiteY6" fmla="*/ 3810000 h 4685252"/>
              <a:gd name="connsiteX7" fmla="*/ 3809905 w 4685252"/>
              <a:gd name="connsiteY7" fmla="*/ 507111 h 4685252"/>
              <a:gd name="connsiteX8" fmla="*/ 3860006 w 4685252"/>
              <a:gd name="connsiteY8" fmla="*/ 548259 h 4685252"/>
              <a:gd name="connsiteX9" fmla="*/ 548259 w 4685252"/>
              <a:gd name="connsiteY9" fmla="*/ 3860006 h 4685252"/>
              <a:gd name="connsiteX10" fmla="*/ 2660618 w 4685252"/>
              <a:gd name="connsiteY10" fmla="*/ 4673251 h 4685252"/>
              <a:gd name="connsiteX11" fmla="*/ 2769108 w 4685252"/>
              <a:gd name="connsiteY11" fmla="*/ 4656011 h 4685252"/>
              <a:gd name="connsiteX12" fmla="*/ 4655820 w 4685252"/>
              <a:gd name="connsiteY12" fmla="*/ 2769299 h 4685252"/>
              <a:gd name="connsiteX13" fmla="*/ 4673060 w 4685252"/>
              <a:gd name="connsiteY13" fmla="*/ 2660714 h 4685252"/>
              <a:gd name="connsiteX14" fmla="*/ 2660523 w 4685252"/>
              <a:gd name="connsiteY14" fmla="*/ 4673251 h 4685252"/>
              <a:gd name="connsiteX15" fmla="*/ 4685253 w 4685252"/>
              <a:gd name="connsiteY15" fmla="*/ 2136553 h 4685252"/>
              <a:gd name="connsiteX16" fmla="*/ 4676490 w 4685252"/>
              <a:gd name="connsiteY16" fmla="*/ 2054066 h 4685252"/>
              <a:gd name="connsiteX17" fmla="*/ 2053971 w 4685252"/>
              <a:gd name="connsiteY17" fmla="*/ 4676490 h 4685252"/>
              <a:gd name="connsiteX18" fmla="*/ 2136458 w 4685252"/>
              <a:gd name="connsiteY18" fmla="*/ 4685253 h 4685252"/>
              <a:gd name="connsiteX19" fmla="*/ 4685253 w 4685252"/>
              <a:gd name="connsiteY19" fmla="*/ 2136458 h 4685252"/>
              <a:gd name="connsiteX20" fmla="*/ 4584859 w 4685252"/>
              <a:gd name="connsiteY20" fmla="*/ 1633538 h 4685252"/>
              <a:gd name="connsiteX21" fmla="*/ 4561999 w 4685252"/>
              <a:gd name="connsiteY21" fmla="*/ 1565053 h 4685252"/>
              <a:gd name="connsiteX22" fmla="*/ 1565053 w 4685252"/>
              <a:gd name="connsiteY22" fmla="*/ 4562094 h 4685252"/>
              <a:gd name="connsiteX23" fmla="*/ 1633538 w 4685252"/>
              <a:gd name="connsiteY23" fmla="*/ 4584954 h 4685252"/>
              <a:gd name="connsiteX24" fmla="*/ 4584859 w 4685252"/>
              <a:gd name="connsiteY24" fmla="*/ 1633538 h 4685252"/>
              <a:gd name="connsiteX25" fmla="*/ 4403884 w 4685252"/>
              <a:gd name="connsiteY25" fmla="*/ 1211199 h 4685252"/>
              <a:gd name="connsiteX26" fmla="*/ 4370737 w 4685252"/>
              <a:gd name="connsiteY26" fmla="*/ 1153097 h 4685252"/>
              <a:gd name="connsiteX27" fmla="*/ 1153001 w 4685252"/>
              <a:gd name="connsiteY27" fmla="*/ 4370737 h 4685252"/>
              <a:gd name="connsiteX28" fmla="*/ 1211104 w 4685252"/>
              <a:gd name="connsiteY28" fmla="*/ 4403884 h 4685252"/>
              <a:gd name="connsiteX29" fmla="*/ 4403884 w 4685252"/>
              <a:gd name="connsiteY29" fmla="*/ 1211104 h 4685252"/>
              <a:gd name="connsiteX30" fmla="*/ 3504819 w 4685252"/>
              <a:gd name="connsiteY30" fmla="*/ 300228 h 4685252"/>
              <a:gd name="connsiteX31" fmla="*/ 3445859 w 4685252"/>
              <a:gd name="connsiteY31" fmla="*/ 267843 h 4685252"/>
              <a:gd name="connsiteX32" fmla="*/ 267748 w 4685252"/>
              <a:gd name="connsiteY32" fmla="*/ 3445859 h 4685252"/>
              <a:gd name="connsiteX33" fmla="*/ 300133 w 4685252"/>
              <a:gd name="connsiteY33" fmla="*/ 3504819 h 4685252"/>
              <a:gd name="connsiteX34" fmla="*/ 3504819 w 4685252"/>
              <a:gd name="connsiteY34" fmla="*/ 300133 h 4685252"/>
              <a:gd name="connsiteX35" fmla="*/ 3087243 w 4685252"/>
              <a:gd name="connsiteY35" fmla="*/ 114491 h 4685252"/>
              <a:gd name="connsiteX36" fmla="*/ 3017806 w 4685252"/>
              <a:gd name="connsiteY36" fmla="*/ 92583 h 4685252"/>
              <a:gd name="connsiteX37" fmla="*/ 92488 w 4685252"/>
              <a:gd name="connsiteY37" fmla="*/ 3017711 h 4685252"/>
              <a:gd name="connsiteX38" fmla="*/ 114395 w 4685252"/>
              <a:gd name="connsiteY38" fmla="*/ 3087148 h 4685252"/>
              <a:gd name="connsiteX39" fmla="*/ 3087243 w 4685252"/>
              <a:gd name="connsiteY39" fmla="*/ 114395 h 4685252"/>
              <a:gd name="connsiteX40" fmla="*/ 2590895 w 4685252"/>
              <a:gd name="connsiteY40" fmla="*/ 7239 h 4685252"/>
              <a:gd name="connsiteX41" fmla="*/ 2506790 w 4685252"/>
              <a:gd name="connsiteY41" fmla="*/ 0 h 4685252"/>
              <a:gd name="connsiteX42" fmla="*/ 0 w 4685252"/>
              <a:gd name="connsiteY42" fmla="*/ 2506790 h 4685252"/>
              <a:gd name="connsiteX43" fmla="*/ 7334 w 4685252"/>
              <a:gd name="connsiteY43" fmla="*/ 2590895 h 4685252"/>
              <a:gd name="connsiteX44" fmla="*/ 2590895 w 4685252"/>
              <a:gd name="connsiteY44" fmla="*/ 7239 h 4685252"/>
              <a:gd name="connsiteX45" fmla="*/ 1970818 w 4685252"/>
              <a:gd name="connsiteY45" fmla="*/ 24003 h 4685252"/>
              <a:gd name="connsiteX46" fmla="*/ 1854994 w 4685252"/>
              <a:gd name="connsiteY46" fmla="*/ 45530 h 4685252"/>
              <a:gd name="connsiteX47" fmla="*/ 45530 w 4685252"/>
              <a:gd name="connsiteY47" fmla="*/ 1854994 h 4685252"/>
              <a:gd name="connsiteX48" fmla="*/ 24003 w 4685252"/>
              <a:gd name="connsiteY48" fmla="*/ 1970818 h 4685252"/>
              <a:gd name="connsiteX49" fmla="*/ 1970818 w 4685252"/>
              <a:gd name="connsiteY49" fmla="*/ 24003 h 468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85252" h="4685252">
                <a:moveTo>
                  <a:pt x="851821" y="4159853"/>
                </a:moveTo>
                <a:cubicBezTo>
                  <a:pt x="835152" y="4146137"/>
                  <a:pt x="818674" y="4132136"/>
                  <a:pt x="802386" y="4117943"/>
                </a:cubicBezTo>
                <a:lnTo>
                  <a:pt x="4117848" y="802481"/>
                </a:lnTo>
                <a:cubicBezTo>
                  <a:pt x="4132040" y="818769"/>
                  <a:pt x="4146042" y="835247"/>
                  <a:pt x="4159758" y="851916"/>
                </a:cubicBezTo>
                <a:lnTo>
                  <a:pt x="851821" y="4159853"/>
                </a:lnTo>
                <a:close/>
                <a:moveTo>
                  <a:pt x="548259" y="3860102"/>
                </a:moveTo>
                <a:cubicBezTo>
                  <a:pt x="534257" y="3843623"/>
                  <a:pt x="520541" y="3826859"/>
                  <a:pt x="507111" y="3810000"/>
                </a:cubicBezTo>
                <a:lnTo>
                  <a:pt x="3809905" y="507111"/>
                </a:lnTo>
                <a:cubicBezTo>
                  <a:pt x="3826859" y="520637"/>
                  <a:pt x="3843623" y="534353"/>
                  <a:pt x="3860006" y="548259"/>
                </a:cubicBezTo>
                <a:lnTo>
                  <a:pt x="548259" y="3860006"/>
                </a:lnTo>
                <a:close/>
                <a:moveTo>
                  <a:pt x="2660618" y="4673251"/>
                </a:moveTo>
                <a:cubicBezTo>
                  <a:pt x="2696909" y="4668298"/>
                  <a:pt x="2733199" y="4662583"/>
                  <a:pt x="2769108" y="4656011"/>
                </a:cubicBezTo>
                <a:lnTo>
                  <a:pt x="4655820" y="2769299"/>
                </a:lnTo>
                <a:cubicBezTo>
                  <a:pt x="4662392" y="2733294"/>
                  <a:pt x="4668107" y="2697004"/>
                  <a:pt x="4673060" y="2660714"/>
                </a:cubicBezTo>
                <a:lnTo>
                  <a:pt x="2660523" y="4673251"/>
                </a:lnTo>
                <a:close/>
                <a:moveTo>
                  <a:pt x="4685253" y="2136553"/>
                </a:moveTo>
                <a:cubicBezTo>
                  <a:pt x="4682776" y="2109026"/>
                  <a:pt x="4679918" y="2081498"/>
                  <a:pt x="4676490" y="2054066"/>
                </a:cubicBezTo>
                <a:lnTo>
                  <a:pt x="2053971" y="4676490"/>
                </a:lnTo>
                <a:cubicBezTo>
                  <a:pt x="2081498" y="4679918"/>
                  <a:pt x="2109026" y="4682871"/>
                  <a:pt x="2136458" y="4685253"/>
                </a:cubicBezTo>
                <a:lnTo>
                  <a:pt x="4685253" y="2136458"/>
                </a:lnTo>
                <a:close/>
                <a:moveTo>
                  <a:pt x="4584859" y="1633538"/>
                </a:moveTo>
                <a:cubicBezTo>
                  <a:pt x="4577620" y="1610582"/>
                  <a:pt x="4570000" y="1587818"/>
                  <a:pt x="4561999" y="1565053"/>
                </a:cubicBezTo>
                <a:lnTo>
                  <a:pt x="1565053" y="4562094"/>
                </a:lnTo>
                <a:cubicBezTo>
                  <a:pt x="1587818" y="4570095"/>
                  <a:pt x="1610678" y="4577715"/>
                  <a:pt x="1633538" y="4584954"/>
                </a:cubicBezTo>
                <a:lnTo>
                  <a:pt x="4584859" y="1633538"/>
                </a:lnTo>
                <a:close/>
                <a:moveTo>
                  <a:pt x="4403884" y="1211199"/>
                </a:moveTo>
                <a:cubicBezTo>
                  <a:pt x="4393216" y="1191768"/>
                  <a:pt x="4382072" y="1172432"/>
                  <a:pt x="4370737" y="1153097"/>
                </a:cubicBezTo>
                <a:lnTo>
                  <a:pt x="1153001" y="4370737"/>
                </a:lnTo>
                <a:cubicBezTo>
                  <a:pt x="1172337" y="4382167"/>
                  <a:pt x="1191673" y="4393216"/>
                  <a:pt x="1211104" y="4403884"/>
                </a:cubicBezTo>
                <a:lnTo>
                  <a:pt x="4403884" y="1211104"/>
                </a:lnTo>
                <a:close/>
                <a:moveTo>
                  <a:pt x="3504819" y="300228"/>
                </a:moveTo>
                <a:cubicBezTo>
                  <a:pt x="3485388" y="289179"/>
                  <a:pt x="3465671" y="278416"/>
                  <a:pt x="3445859" y="267843"/>
                </a:cubicBezTo>
                <a:lnTo>
                  <a:pt x="267748" y="3445859"/>
                </a:lnTo>
                <a:cubicBezTo>
                  <a:pt x="278225" y="3465671"/>
                  <a:pt x="289084" y="3485293"/>
                  <a:pt x="300133" y="3504819"/>
                </a:cubicBezTo>
                <a:lnTo>
                  <a:pt x="3504819" y="300133"/>
                </a:lnTo>
                <a:close/>
                <a:moveTo>
                  <a:pt x="3087243" y="114491"/>
                </a:moveTo>
                <a:cubicBezTo>
                  <a:pt x="3064193" y="106871"/>
                  <a:pt x="3040952" y="99536"/>
                  <a:pt x="3017806" y="92583"/>
                </a:cubicBezTo>
                <a:lnTo>
                  <a:pt x="92488" y="3017711"/>
                </a:lnTo>
                <a:cubicBezTo>
                  <a:pt x="99441" y="3040952"/>
                  <a:pt x="106775" y="3064193"/>
                  <a:pt x="114395" y="3087148"/>
                </a:cubicBezTo>
                <a:lnTo>
                  <a:pt x="3087243" y="114395"/>
                </a:lnTo>
                <a:close/>
                <a:moveTo>
                  <a:pt x="2590895" y="7239"/>
                </a:moveTo>
                <a:cubicBezTo>
                  <a:pt x="2562987" y="4286"/>
                  <a:pt x="2534888" y="1905"/>
                  <a:pt x="2506790" y="0"/>
                </a:cubicBezTo>
                <a:lnTo>
                  <a:pt x="0" y="2506790"/>
                </a:lnTo>
                <a:cubicBezTo>
                  <a:pt x="1905" y="2534888"/>
                  <a:pt x="4382" y="2562987"/>
                  <a:pt x="7334" y="2590895"/>
                </a:cubicBezTo>
                <a:lnTo>
                  <a:pt x="2590895" y="7239"/>
                </a:lnTo>
                <a:close/>
                <a:moveTo>
                  <a:pt x="1970818" y="24003"/>
                </a:moveTo>
                <a:cubicBezTo>
                  <a:pt x="1931956" y="30194"/>
                  <a:pt x="1893284" y="37433"/>
                  <a:pt x="1854994" y="45530"/>
                </a:cubicBezTo>
                <a:lnTo>
                  <a:pt x="45530" y="1854994"/>
                </a:lnTo>
                <a:cubicBezTo>
                  <a:pt x="37433" y="1893380"/>
                  <a:pt x="30194" y="1932051"/>
                  <a:pt x="24003" y="1970818"/>
                </a:cubicBezTo>
                <a:lnTo>
                  <a:pt x="1970818" y="24003"/>
                </a:lnTo>
                <a:close/>
              </a:path>
            </a:pathLst>
          </a:custGeom>
          <a:solidFill>
            <a:schemeClr val="accent2">
              <a:lumMod val="75000"/>
            </a:schemeClr>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D2EE5EB-A415-E3E8-6DEF-F39FEF71AB50}"/>
              </a:ext>
            </a:extLst>
          </p:cNvPr>
          <p:cNvSpPr/>
          <p:nvPr userDrawn="1"/>
        </p:nvSpPr>
        <p:spPr>
          <a:xfrm>
            <a:off x="0" y="0"/>
            <a:ext cx="6574970" cy="4828880"/>
          </a:xfrm>
          <a:custGeom>
            <a:avLst/>
            <a:gdLst>
              <a:gd name="connsiteX0" fmla="*/ 0 w 6574970"/>
              <a:gd name="connsiteY0" fmla="*/ 0 h 4828880"/>
              <a:gd name="connsiteX1" fmla="*/ 6425309 w 6574970"/>
              <a:gd name="connsiteY1" fmla="*/ 0 h 4828880"/>
              <a:gd name="connsiteX2" fmla="*/ 6456070 w 6574970"/>
              <a:gd name="connsiteY2" fmla="*/ 108327 h 4828880"/>
              <a:gd name="connsiteX3" fmla="*/ 6574970 w 6574970"/>
              <a:gd name="connsiteY3" fmla="*/ 1052182 h 4828880"/>
              <a:gd name="connsiteX4" fmla="*/ 2798271 w 6574970"/>
              <a:gd name="connsiteY4" fmla="*/ 4828880 h 4828880"/>
              <a:gd name="connsiteX5" fmla="*/ 64437 w 6574970"/>
              <a:gd name="connsiteY5" fmla="*/ 3657878 h 4828880"/>
              <a:gd name="connsiteX6" fmla="*/ 0 w 6574970"/>
              <a:gd name="connsiteY6" fmla="*/ 3585693 h 482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4970" h="4828880">
                <a:moveTo>
                  <a:pt x="0" y="0"/>
                </a:moveTo>
                <a:lnTo>
                  <a:pt x="6425309" y="0"/>
                </a:lnTo>
                <a:lnTo>
                  <a:pt x="6456070" y="108327"/>
                </a:lnTo>
                <a:cubicBezTo>
                  <a:pt x="6533689" y="410007"/>
                  <a:pt x="6574970" y="726274"/>
                  <a:pt x="6574970" y="1052182"/>
                </a:cubicBezTo>
                <a:cubicBezTo>
                  <a:pt x="6574970" y="3137995"/>
                  <a:pt x="4884084" y="4828880"/>
                  <a:pt x="2798271" y="4828880"/>
                </a:cubicBezTo>
                <a:cubicBezTo>
                  <a:pt x="1722774" y="4828880"/>
                  <a:pt x="752276" y="4379326"/>
                  <a:pt x="64437" y="3657878"/>
                </a:cubicBezTo>
                <a:lnTo>
                  <a:pt x="0" y="358569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76000" rtlCol="0" anchor="ctr">
            <a:noAutofit/>
          </a:bodyPr>
          <a:lstStyle/>
          <a:p>
            <a:pPr algn="ctr"/>
            <a:endParaRPr lang="en-GB"/>
          </a:p>
        </p:txBody>
      </p:sp>
      <p:sp>
        <p:nvSpPr>
          <p:cNvPr id="6" name="Freeform: Shape 5">
            <a:extLst>
              <a:ext uri="{FF2B5EF4-FFF2-40B4-BE49-F238E27FC236}">
                <a16:creationId xmlns:a16="http://schemas.microsoft.com/office/drawing/2014/main" id="{80831750-A471-2226-842B-2DE965CD42B6}"/>
              </a:ext>
            </a:extLst>
          </p:cNvPr>
          <p:cNvSpPr/>
          <p:nvPr userDrawn="1"/>
        </p:nvSpPr>
        <p:spPr>
          <a:xfrm>
            <a:off x="4341991" y="3770086"/>
            <a:ext cx="1652986" cy="1653083"/>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chemeClr val="accent1"/>
          </a:solidFill>
          <a:ln w="2751" cap="flat">
            <a:noFill/>
            <a:prstDash val="solid"/>
            <a:miter/>
          </a:ln>
        </p:spPr>
        <p:txBody>
          <a:bodyPr rtlCol="0" anchor="ctr"/>
          <a:lstStyle/>
          <a:p>
            <a:endParaRPr lang="en-GB"/>
          </a:p>
        </p:txBody>
      </p:sp>
      <p:sp>
        <p:nvSpPr>
          <p:cNvPr id="29" name="Text Placeholder 28">
            <a:extLst>
              <a:ext uri="{FF2B5EF4-FFF2-40B4-BE49-F238E27FC236}">
                <a16:creationId xmlns:a16="http://schemas.microsoft.com/office/drawing/2014/main" id="{F7C82E23-78CA-ACD7-D99F-4DD876834273}"/>
              </a:ext>
            </a:extLst>
          </p:cNvPr>
          <p:cNvSpPr>
            <a:spLocks noGrp="1"/>
          </p:cNvSpPr>
          <p:nvPr>
            <p:ph type="body" sz="quarter" idx="18" hasCustomPrompt="1"/>
          </p:nvPr>
        </p:nvSpPr>
        <p:spPr>
          <a:xfrm>
            <a:off x="0" y="0"/>
            <a:ext cx="6574971" cy="4828880"/>
          </a:xfrm>
          <a:custGeom>
            <a:avLst/>
            <a:gdLst>
              <a:gd name="connsiteX0" fmla="*/ 0 w 6574971"/>
              <a:gd name="connsiteY0" fmla="*/ 0 h 4828880"/>
              <a:gd name="connsiteX1" fmla="*/ 6425310 w 6574971"/>
              <a:gd name="connsiteY1" fmla="*/ 0 h 4828880"/>
              <a:gd name="connsiteX2" fmla="*/ 6456071 w 6574971"/>
              <a:gd name="connsiteY2" fmla="*/ 108327 h 4828880"/>
              <a:gd name="connsiteX3" fmla="*/ 6574971 w 6574971"/>
              <a:gd name="connsiteY3" fmla="*/ 1052182 h 4828880"/>
              <a:gd name="connsiteX4" fmla="*/ 2798272 w 6574971"/>
              <a:gd name="connsiteY4" fmla="*/ 4828880 h 4828880"/>
              <a:gd name="connsiteX5" fmla="*/ 64438 w 6574971"/>
              <a:gd name="connsiteY5" fmla="*/ 3657879 h 4828880"/>
              <a:gd name="connsiteX6" fmla="*/ 0 w 6574971"/>
              <a:gd name="connsiteY6" fmla="*/ 3585693 h 482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4971" h="4828880">
                <a:moveTo>
                  <a:pt x="0" y="0"/>
                </a:moveTo>
                <a:lnTo>
                  <a:pt x="6425310" y="0"/>
                </a:lnTo>
                <a:lnTo>
                  <a:pt x="6456071" y="108327"/>
                </a:lnTo>
                <a:cubicBezTo>
                  <a:pt x="6533690" y="410007"/>
                  <a:pt x="6574971" y="726274"/>
                  <a:pt x="6574971" y="1052182"/>
                </a:cubicBezTo>
                <a:cubicBezTo>
                  <a:pt x="6574971" y="3137995"/>
                  <a:pt x="4884085" y="4828880"/>
                  <a:pt x="2798272" y="4828880"/>
                </a:cubicBezTo>
                <a:cubicBezTo>
                  <a:pt x="1722775" y="4828880"/>
                  <a:pt x="752276" y="4379326"/>
                  <a:pt x="64438" y="3657879"/>
                </a:cubicBezTo>
                <a:lnTo>
                  <a:pt x="0" y="3585693"/>
                </a:lnTo>
                <a:close/>
              </a:path>
            </a:pathLst>
          </a:custGeom>
          <a:noFill/>
        </p:spPr>
        <p:txBody>
          <a:bodyPr wrap="square" lIns="720000" rIns="1080000" bIns="828000" anchor="ctr">
            <a:noAutofit/>
          </a:bodyPr>
          <a:lstStyle>
            <a:lvl1pPr marL="0" indent="0">
              <a:lnSpc>
                <a:spcPct val="90000"/>
              </a:lnSpc>
              <a:buNone/>
              <a:defRPr sz="6000" b="1">
                <a:solidFill>
                  <a:schemeClr val="accent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Thank you / closing slide title</a:t>
            </a:r>
            <a:endParaRPr lang="en-GB" dirty="0"/>
          </a:p>
        </p:txBody>
      </p:sp>
      <p:sp>
        <p:nvSpPr>
          <p:cNvPr id="9" name="Date Placeholder 8">
            <a:extLst>
              <a:ext uri="{FF2B5EF4-FFF2-40B4-BE49-F238E27FC236}">
                <a16:creationId xmlns:a16="http://schemas.microsoft.com/office/drawing/2014/main" id="{C36ADEE8-E077-4BA9-1A3F-DCEFC94D44AC}"/>
              </a:ext>
            </a:extLst>
          </p:cNvPr>
          <p:cNvSpPr>
            <a:spLocks noGrp="1"/>
          </p:cNvSpPr>
          <p:nvPr>
            <p:ph type="dt" sz="half" idx="19"/>
          </p:nvPr>
        </p:nvSpPr>
        <p:spPr/>
        <p:txBody>
          <a:bodyPr/>
          <a:lstStyle/>
          <a:p>
            <a:fld id="{54759970-0F33-4150-94A9-C185DF4A6350}" type="datetime4">
              <a:rPr lang="en-GB" smtClean="0"/>
              <a:t>16 September 2024</a:t>
            </a:fld>
            <a:endParaRPr lang="en-GB" dirty="0"/>
          </a:p>
        </p:txBody>
      </p:sp>
      <p:sp>
        <p:nvSpPr>
          <p:cNvPr id="13" name="Footer Placeholder 12">
            <a:extLst>
              <a:ext uri="{FF2B5EF4-FFF2-40B4-BE49-F238E27FC236}">
                <a16:creationId xmlns:a16="http://schemas.microsoft.com/office/drawing/2014/main" id="{ECC427FA-8EE4-D448-72B3-DF78A99A5C49}"/>
              </a:ext>
            </a:extLst>
          </p:cNvPr>
          <p:cNvSpPr>
            <a:spLocks noGrp="1"/>
          </p:cNvSpPr>
          <p:nvPr>
            <p:ph type="ftr" sz="quarter" idx="20"/>
          </p:nvPr>
        </p:nvSpPr>
        <p:spPr/>
        <p:txBody>
          <a:bodyPr/>
          <a:lstStyle/>
          <a:p>
            <a:r>
              <a:rPr lang="en-GB"/>
              <a:t>Edit footer and slide settings by going to the Insert tab &gt; Header and Footer</a:t>
            </a:r>
            <a:endParaRPr lang="en-GB" dirty="0"/>
          </a:p>
        </p:txBody>
      </p:sp>
      <p:sp>
        <p:nvSpPr>
          <p:cNvPr id="14" name="Slide Number Placeholder 13">
            <a:extLst>
              <a:ext uri="{FF2B5EF4-FFF2-40B4-BE49-F238E27FC236}">
                <a16:creationId xmlns:a16="http://schemas.microsoft.com/office/drawing/2014/main" id="{512F1B63-0A3F-44B4-760E-5C8C6A9C1CB4}"/>
              </a:ext>
            </a:extLst>
          </p:cNvPr>
          <p:cNvSpPr>
            <a:spLocks noGrp="1"/>
          </p:cNvSpPr>
          <p:nvPr>
            <p:ph type="sldNum" sz="quarter" idx="21"/>
          </p:nvPr>
        </p:nvSpPr>
        <p:spPr/>
        <p:txBody>
          <a:bodyPr/>
          <a:lstStyle/>
          <a:p>
            <a:fld id="{A4F7B0B9-D3BE-446D-9B00-A6C10F9707DD}" type="slidenum">
              <a:rPr lang="en-GB" smtClean="0"/>
              <a:pPr/>
              <a:t>‹#›</a:t>
            </a:fld>
            <a:endParaRPr lang="en-GB" dirty="0"/>
          </a:p>
        </p:txBody>
      </p:sp>
      <p:sp>
        <p:nvSpPr>
          <p:cNvPr id="16" name="Text Placeholder 15">
            <a:extLst>
              <a:ext uri="{FF2B5EF4-FFF2-40B4-BE49-F238E27FC236}">
                <a16:creationId xmlns:a16="http://schemas.microsoft.com/office/drawing/2014/main" id="{70F2B4FF-897E-B837-A410-75E05B48C778}"/>
              </a:ext>
            </a:extLst>
          </p:cNvPr>
          <p:cNvSpPr>
            <a:spLocks noGrp="1"/>
          </p:cNvSpPr>
          <p:nvPr>
            <p:ph type="body" sz="quarter" idx="22"/>
          </p:nvPr>
        </p:nvSpPr>
        <p:spPr>
          <a:xfrm>
            <a:off x="6963906" y="1224378"/>
            <a:ext cx="3965575" cy="25457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B7E2728A-6645-C6B9-C7FD-95280EA53ADA}"/>
              </a:ext>
            </a:extLst>
          </p:cNvPr>
          <p:cNvSpPr>
            <a:spLocks noGrp="1"/>
          </p:cNvSpPr>
          <p:nvPr>
            <p:ph type="body" sz="quarter" idx="23" hasCustomPrompt="1"/>
          </p:nvPr>
        </p:nvSpPr>
        <p:spPr>
          <a:xfrm>
            <a:off x="6963906" y="4389891"/>
            <a:ext cx="3965575" cy="303068"/>
          </a:xfrm>
        </p:spPr>
        <p:txBody>
          <a:bodyPr anchor="ctr">
            <a:norm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Email address</a:t>
            </a:r>
            <a:endParaRPr lang="en-GB" dirty="0"/>
          </a:p>
        </p:txBody>
      </p:sp>
      <p:sp>
        <p:nvSpPr>
          <p:cNvPr id="23" name="Text Placeholder 21">
            <a:extLst>
              <a:ext uri="{FF2B5EF4-FFF2-40B4-BE49-F238E27FC236}">
                <a16:creationId xmlns:a16="http://schemas.microsoft.com/office/drawing/2014/main" id="{92680569-B8D3-1A30-8276-43E64EF53442}"/>
              </a:ext>
            </a:extLst>
          </p:cNvPr>
          <p:cNvSpPr>
            <a:spLocks noGrp="1"/>
          </p:cNvSpPr>
          <p:nvPr>
            <p:ph type="body" sz="quarter" idx="24" hasCustomPrompt="1"/>
          </p:nvPr>
        </p:nvSpPr>
        <p:spPr>
          <a:xfrm>
            <a:off x="6963906" y="4799643"/>
            <a:ext cx="3965575" cy="303068"/>
          </a:xfrm>
        </p:spPr>
        <p:txBody>
          <a:bodyPr anchor="ctr">
            <a:norm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Telephone</a:t>
            </a:r>
            <a:endParaRPr lang="en-GB" dirty="0"/>
          </a:p>
        </p:txBody>
      </p:sp>
      <p:sp>
        <p:nvSpPr>
          <p:cNvPr id="24" name="Text Placeholder 21">
            <a:extLst>
              <a:ext uri="{FF2B5EF4-FFF2-40B4-BE49-F238E27FC236}">
                <a16:creationId xmlns:a16="http://schemas.microsoft.com/office/drawing/2014/main" id="{D156681C-2D3D-ADE9-795A-0BC1F7BF8FA1}"/>
              </a:ext>
            </a:extLst>
          </p:cNvPr>
          <p:cNvSpPr>
            <a:spLocks noGrp="1"/>
          </p:cNvSpPr>
          <p:nvPr>
            <p:ph type="body" sz="quarter" idx="25" hasCustomPrompt="1"/>
          </p:nvPr>
        </p:nvSpPr>
        <p:spPr>
          <a:xfrm>
            <a:off x="6963906" y="5210586"/>
            <a:ext cx="3965575" cy="738951"/>
          </a:xfrm>
        </p:spPr>
        <p:txBody>
          <a:bodyPr anchor="t">
            <a:norm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Physical address</a:t>
            </a:r>
            <a:endParaRPr lang="en-GB" dirty="0"/>
          </a:p>
        </p:txBody>
      </p:sp>
      <p:sp>
        <p:nvSpPr>
          <p:cNvPr id="30" name="Text Placeholder 21">
            <a:extLst>
              <a:ext uri="{FF2B5EF4-FFF2-40B4-BE49-F238E27FC236}">
                <a16:creationId xmlns:a16="http://schemas.microsoft.com/office/drawing/2014/main" id="{A632727E-BBBA-0D22-0655-33AC9A7504C6}"/>
              </a:ext>
            </a:extLst>
          </p:cNvPr>
          <p:cNvSpPr>
            <a:spLocks noGrp="1"/>
          </p:cNvSpPr>
          <p:nvPr>
            <p:ph type="body" sz="quarter" idx="26" hasCustomPrompt="1"/>
          </p:nvPr>
        </p:nvSpPr>
        <p:spPr>
          <a:xfrm>
            <a:off x="6963905" y="6066316"/>
            <a:ext cx="3965575" cy="404977"/>
          </a:xfrm>
        </p:spPr>
        <p:txBody>
          <a:bodyPr anchor="ctr">
            <a:normAutofit/>
          </a:bodyPr>
          <a:lstStyle>
            <a:lvl1pPr marL="0" indent="0">
              <a:buNone/>
              <a:defRPr sz="18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Website address</a:t>
            </a:r>
            <a:endParaRPr lang="en-GB" dirty="0"/>
          </a:p>
        </p:txBody>
      </p:sp>
      <p:pic>
        <p:nvPicPr>
          <p:cNvPr id="32" name="Graphic 31">
            <a:extLst>
              <a:ext uri="{FF2B5EF4-FFF2-40B4-BE49-F238E27FC236}">
                <a16:creationId xmlns:a16="http://schemas.microsoft.com/office/drawing/2014/main" id="{75A76D24-E387-1DEB-D064-5FE74CDA743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26174" y="4412342"/>
            <a:ext cx="279483" cy="279483"/>
          </a:xfrm>
          <a:prstGeom prst="rect">
            <a:avLst/>
          </a:prstGeom>
        </p:spPr>
      </p:pic>
      <p:pic>
        <p:nvPicPr>
          <p:cNvPr id="33" name="Graphic 32">
            <a:extLst>
              <a:ext uri="{FF2B5EF4-FFF2-40B4-BE49-F238E27FC236}">
                <a16:creationId xmlns:a16="http://schemas.microsoft.com/office/drawing/2014/main" id="{F12281C3-99E9-71AA-BE19-65EA6EDD9E2B}"/>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526174" y="4809939"/>
            <a:ext cx="279483" cy="279483"/>
          </a:xfrm>
          <a:prstGeom prst="rect">
            <a:avLst/>
          </a:prstGeom>
        </p:spPr>
      </p:pic>
      <p:pic>
        <p:nvPicPr>
          <p:cNvPr id="34" name="Graphic 33">
            <a:extLst>
              <a:ext uri="{FF2B5EF4-FFF2-40B4-BE49-F238E27FC236}">
                <a16:creationId xmlns:a16="http://schemas.microsoft.com/office/drawing/2014/main" id="{13450B3B-96AF-09E5-FA47-7E6DB5692F73}"/>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526759" y="5207536"/>
            <a:ext cx="279483" cy="279483"/>
          </a:xfrm>
          <a:prstGeom prst="rect">
            <a:avLst/>
          </a:prstGeom>
        </p:spPr>
      </p:pic>
      <p:pic>
        <p:nvPicPr>
          <p:cNvPr id="35" name="Graphic 34">
            <a:extLst>
              <a:ext uri="{FF2B5EF4-FFF2-40B4-BE49-F238E27FC236}">
                <a16:creationId xmlns:a16="http://schemas.microsoft.com/office/drawing/2014/main" id="{1AD94FE5-E4F5-7FF3-8BF1-ECD0E6AD46D2}"/>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526174" y="6130262"/>
            <a:ext cx="279483" cy="279483"/>
          </a:xfrm>
          <a:prstGeom prst="rect">
            <a:avLst/>
          </a:prstGeom>
        </p:spPr>
      </p:pic>
    </p:spTree>
    <p:extLst>
      <p:ext uri="{BB962C8B-B14F-4D97-AF65-F5344CB8AC3E}">
        <p14:creationId xmlns:p14="http://schemas.microsoft.com/office/powerpoint/2010/main" val="4045716769"/>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761CF-006A-4ADC-AD24-AD4323347786}"/>
              </a:ext>
            </a:extLst>
          </p:cNvPr>
          <p:cNvSpPr>
            <a:spLocks noGrp="1"/>
          </p:cNvSpPr>
          <p:nvPr>
            <p:ph type="dt" sz="half" idx="10"/>
          </p:nvPr>
        </p:nvSpPr>
        <p:spPr/>
        <p:txBody>
          <a:bodyPr/>
          <a:lstStyle/>
          <a:p>
            <a:fld id="{E954BED9-C7DA-4709-9697-1CB407805FAD}" type="datetime4">
              <a:rPr lang="en-GB" smtClean="0"/>
              <a:t>16 September 2024</a:t>
            </a:fld>
            <a:endParaRPr lang="en-GB"/>
          </a:p>
        </p:txBody>
      </p:sp>
      <p:sp>
        <p:nvSpPr>
          <p:cNvPr id="3" name="Footer Placeholder 2">
            <a:extLst>
              <a:ext uri="{FF2B5EF4-FFF2-40B4-BE49-F238E27FC236}">
                <a16:creationId xmlns:a16="http://schemas.microsoft.com/office/drawing/2014/main" id="{9167F7D5-ACF5-421E-9C45-1CC5935AACAA}"/>
              </a:ext>
            </a:extLst>
          </p:cNvPr>
          <p:cNvSpPr>
            <a:spLocks noGrp="1"/>
          </p:cNvSpPr>
          <p:nvPr>
            <p:ph type="ftr" sz="quarter" idx="11"/>
          </p:nvPr>
        </p:nvSpPr>
        <p:spPr/>
        <p:txBody>
          <a:bodyPr/>
          <a:lstStyle/>
          <a:p>
            <a:r>
              <a:rPr lang="en-GB"/>
              <a:t>Edit footer and slide settings by going to the Insert tab &gt; Header and Footer</a:t>
            </a:r>
          </a:p>
        </p:txBody>
      </p:sp>
      <p:sp>
        <p:nvSpPr>
          <p:cNvPr id="4" name="Slide Number Placeholder 3">
            <a:extLst>
              <a:ext uri="{FF2B5EF4-FFF2-40B4-BE49-F238E27FC236}">
                <a16:creationId xmlns:a16="http://schemas.microsoft.com/office/drawing/2014/main" id="{8CBCC406-F28D-4315-834D-98BBF56E74FF}"/>
              </a:ext>
            </a:extLst>
          </p:cNvPr>
          <p:cNvSpPr>
            <a:spLocks noGrp="1"/>
          </p:cNvSpPr>
          <p:nvPr>
            <p:ph type="sldNum" sz="quarter" idx="12"/>
          </p:nvPr>
        </p:nvSpPr>
        <p:spPr/>
        <p:txBody>
          <a:bodyPr/>
          <a:lstStyle/>
          <a:p>
            <a:fld id="{A4F7B0B9-D3BE-446D-9B00-A6C10F9707DD}" type="slidenum">
              <a:rPr lang="en-GB" smtClean="0"/>
              <a:t>‹#›</a:t>
            </a:fld>
            <a:endParaRPr lang="en-GB"/>
          </a:p>
        </p:txBody>
      </p:sp>
      <p:sp>
        <p:nvSpPr>
          <p:cNvPr id="5" name="Title 4">
            <a:extLst>
              <a:ext uri="{FF2B5EF4-FFF2-40B4-BE49-F238E27FC236}">
                <a16:creationId xmlns:a16="http://schemas.microsoft.com/office/drawing/2014/main" id="{BAA15F7F-F35B-0FBC-E3F3-1903A9C9DC8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065207403"/>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No titl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761CF-006A-4ADC-AD24-AD4323347786}"/>
              </a:ext>
            </a:extLst>
          </p:cNvPr>
          <p:cNvSpPr>
            <a:spLocks noGrp="1"/>
          </p:cNvSpPr>
          <p:nvPr>
            <p:ph type="dt" sz="half" idx="10"/>
          </p:nvPr>
        </p:nvSpPr>
        <p:spPr/>
        <p:txBody>
          <a:bodyPr/>
          <a:lstStyle/>
          <a:p>
            <a:fld id="{E954BED9-C7DA-4709-9697-1CB407805FAD}" type="datetime4">
              <a:rPr lang="en-GB" smtClean="0"/>
              <a:t>16 September 2024</a:t>
            </a:fld>
            <a:endParaRPr lang="en-GB"/>
          </a:p>
        </p:txBody>
      </p:sp>
      <p:sp>
        <p:nvSpPr>
          <p:cNvPr id="3" name="Footer Placeholder 2">
            <a:extLst>
              <a:ext uri="{FF2B5EF4-FFF2-40B4-BE49-F238E27FC236}">
                <a16:creationId xmlns:a16="http://schemas.microsoft.com/office/drawing/2014/main" id="{9167F7D5-ACF5-421E-9C45-1CC5935AACAA}"/>
              </a:ext>
            </a:extLst>
          </p:cNvPr>
          <p:cNvSpPr>
            <a:spLocks noGrp="1"/>
          </p:cNvSpPr>
          <p:nvPr>
            <p:ph type="ftr" sz="quarter" idx="11"/>
          </p:nvPr>
        </p:nvSpPr>
        <p:spPr/>
        <p:txBody>
          <a:bodyPr/>
          <a:lstStyle/>
          <a:p>
            <a:r>
              <a:rPr lang="en-GB"/>
              <a:t>Edit footer and slide settings by going to the Insert tab &gt; Header and Footer</a:t>
            </a:r>
          </a:p>
        </p:txBody>
      </p:sp>
      <p:sp>
        <p:nvSpPr>
          <p:cNvPr id="4" name="Slide Number Placeholder 3">
            <a:extLst>
              <a:ext uri="{FF2B5EF4-FFF2-40B4-BE49-F238E27FC236}">
                <a16:creationId xmlns:a16="http://schemas.microsoft.com/office/drawing/2014/main" id="{8CBCC406-F28D-4315-834D-98BBF56E74FF}"/>
              </a:ext>
            </a:extLst>
          </p:cNvPr>
          <p:cNvSpPr>
            <a:spLocks noGrp="1"/>
          </p:cNvSpPr>
          <p:nvPr>
            <p:ph type="sldNum" sz="quarter" idx="12"/>
          </p:nvPr>
        </p:nvSpPr>
        <p:spPr/>
        <p:txBody>
          <a:bodyPr/>
          <a:lstStyle/>
          <a:p>
            <a:fld id="{A4F7B0B9-D3BE-446D-9B00-A6C10F9707DD}" type="slidenum">
              <a:rPr lang="en-GB" smtClean="0"/>
              <a:t>‹#›</a:t>
            </a:fld>
            <a:endParaRPr lang="en-GB"/>
          </a:p>
        </p:txBody>
      </p:sp>
    </p:spTree>
    <p:extLst>
      <p:ext uri="{BB962C8B-B14F-4D97-AF65-F5344CB8AC3E}">
        <p14:creationId xmlns:p14="http://schemas.microsoft.com/office/powerpoint/2010/main" val="275341983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block -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a:xfrm>
            <a:off x="6769100" y="965900"/>
            <a:ext cx="4864100" cy="1586799"/>
          </a:xfrm>
        </p:spPr>
        <p:txBody>
          <a:bodyPr anchor="ctr"/>
          <a:lstStyle>
            <a:lvl1pPr>
              <a:defRPr lang="en-GB" dirty="0"/>
            </a:lvl1pPr>
          </a:lstStyle>
          <a:p>
            <a:r>
              <a:rPr lang="en-US"/>
              <a:t>Click to edit Master title style</a:t>
            </a:r>
            <a:endParaRPr lang="en-GB" dirty="0"/>
          </a:p>
        </p:txBody>
      </p:sp>
      <p:sp>
        <p:nvSpPr>
          <p:cNvPr id="11" name="Text Placeholder 10">
            <a:extLst>
              <a:ext uri="{FF2B5EF4-FFF2-40B4-BE49-F238E27FC236}">
                <a16:creationId xmlns:a16="http://schemas.microsoft.com/office/drawing/2014/main" id="{DFD57F27-FC8F-4AE3-B667-B22E256AD757}"/>
              </a:ext>
            </a:extLst>
          </p:cNvPr>
          <p:cNvSpPr>
            <a:spLocks noGrp="1"/>
          </p:cNvSpPr>
          <p:nvPr>
            <p:ph type="body" sz="quarter" idx="15"/>
          </p:nvPr>
        </p:nvSpPr>
        <p:spPr>
          <a:xfrm>
            <a:off x="6769100" y="2724150"/>
            <a:ext cx="4864100" cy="27540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Date Placeholder 2">
            <a:extLst>
              <a:ext uri="{FF2B5EF4-FFF2-40B4-BE49-F238E27FC236}">
                <a16:creationId xmlns:a16="http://schemas.microsoft.com/office/drawing/2014/main" id="{D64918F1-FFD5-61B3-9424-BB0DDF9C725E}"/>
              </a:ext>
            </a:extLst>
          </p:cNvPr>
          <p:cNvSpPr>
            <a:spLocks noGrp="1"/>
          </p:cNvSpPr>
          <p:nvPr>
            <p:ph type="dt" sz="half" idx="16"/>
          </p:nvPr>
        </p:nvSpPr>
        <p:spPr/>
        <p:txBody>
          <a:bodyPr/>
          <a:lstStyle/>
          <a:p>
            <a:fld id="{D947D57B-D1AA-4BAA-A3A6-776351359507}" type="datetime4">
              <a:rPr lang="en-GB" smtClean="0"/>
              <a:t>16 September 2024</a:t>
            </a:fld>
            <a:endParaRPr lang="en-GB" dirty="0"/>
          </a:p>
        </p:txBody>
      </p:sp>
      <p:sp>
        <p:nvSpPr>
          <p:cNvPr id="4" name="Footer Placeholder 3">
            <a:extLst>
              <a:ext uri="{FF2B5EF4-FFF2-40B4-BE49-F238E27FC236}">
                <a16:creationId xmlns:a16="http://schemas.microsoft.com/office/drawing/2014/main" id="{E71078B0-B32E-FE76-CF38-003CE5FB46A0}"/>
              </a:ext>
            </a:extLst>
          </p:cNvPr>
          <p:cNvSpPr>
            <a:spLocks noGrp="1"/>
          </p:cNvSpPr>
          <p:nvPr>
            <p:ph type="ftr" sz="quarter" idx="17"/>
          </p:nvPr>
        </p:nvSpPr>
        <p:spPr/>
        <p:txBody>
          <a:bodyPr/>
          <a:lstStyle/>
          <a:p>
            <a:r>
              <a:rPr lang="en-GB"/>
              <a:t>Edit footer and slide settings by going to the Insert tab &gt; Header and Footer</a:t>
            </a:r>
            <a:endParaRPr lang="en-GB" dirty="0"/>
          </a:p>
        </p:txBody>
      </p:sp>
      <p:sp>
        <p:nvSpPr>
          <p:cNvPr id="5" name="Slide Number Placeholder 4">
            <a:extLst>
              <a:ext uri="{FF2B5EF4-FFF2-40B4-BE49-F238E27FC236}">
                <a16:creationId xmlns:a16="http://schemas.microsoft.com/office/drawing/2014/main" id="{DE60E1A8-5EEE-DBE6-5F84-65530B5C0094}"/>
              </a:ext>
            </a:extLst>
          </p:cNvPr>
          <p:cNvSpPr>
            <a:spLocks noGrp="1"/>
          </p:cNvSpPr>
          <p:nvPr>
            <p:ph type="sldNum" sz="quarter" idx="18"/>
          </p:nvPr>
        </p:nvSpPr>
        <p:spPr/>
        <p:txBody>
          <a:bodyPr/>
          <a:lstStyle/>
          <a:p>
            <a:fld id="{A4F7B0B9-D3BE-446D-9B00-A6C10F9707DD}" type="slidenum">
              <a:rPr lang="en-GB" smtClean="0"/>
              <a:pPr/>
              <a:t>‹#›</a:t>
            </a:fld>
            <a:endParaRPr lang="en-GB" dirty="0"/>
          </a:p>
        </p:txBody>
      </p:sp>
      <p:sp>
        <p:nvSpPr>
          <p:cNvPr id="14" name="Picture Placeholder 13">
            <a:extLst>
              <a:ext uri="{FF2B5EF4-FFF2-40B4-BE49-F238E27FC236}">
                <a16:creationId xmlns:a16="http://schemas.microsoft.com/office/drawing/2014/main" id="{CD3E9209-7F0A-B6A9-1782-19687A33E1CD}"/>
              </a:ext>
            </a:extLst>
          </p:cNvPr>
          <p:cNvSpPr>
            <a:spLocks noGrp="1"/>
          </p:cNvSpPr>
          <p:nvPr>
            <p:ph type="pic" sz="quarter" idx="19" hasCustomPrompt="1"/>
          </p:nvPr>
        </p:nvSpPr>
        <p:spPr>
          <a:xfrm>
            <a:off x="0" y="0"/>
            <a:ext cx="6329676" cy="5842001"/>
          </a:xfrm>
          <a:custGeom>
            <a:avLst/>
            <a:gdLst>
              <a:gd name="connsiteX0" fmla="*/ 0 w 6329676"/>
              <a:gd name="connsiteY0" fmla="*/ 0 h 5842001"/>
              <a:gd name="connsiteX1" fmla="*/ 5707837 w 6329676"/>
              <a:gd name="connsiteY1" fmla="*/ 0 h 5842001"/>
              <a:gd name="connsiteX2" fmla="*/ 5874620 w 6329676"/>
              <a:gd name="connsiteY2" fmla="*/ 274533 h 5842001"/>
              <a:gd name="connsiteX3" fmla="*/ 6329676 w 6329676"/>
              <a:gd name="connsiteY3" fmla="*/ 2071688 h 5842001"/>
              <a:gd name="connsiteX4" fmla="*/ 2559363 w 6329676"/>
              <a:gd name="connsiteY4" fmla="*/ 5842001 h 5842001"/>
              <a:gd name="connsiteX5" fmla="*/ 161094 w 6329676"/>
              <a:gd name="connsiteY5" fmla="*/ 4981045 h 5842001"/>
              <a:gd name="connsiteX6" fmla="*/ 0 w 6329676"/>
              <a:gd name="connsiteY6" fmla="*/ 4834633 h 584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9676" h="5842001">
                <a:moveTo>
                  <a:pt x="0" y="0"/>
                </a:moveTo>
                <a:lnTo>
                  <a:pt x="5707837" y="0"/>
                </a:lnTo>
                <a:lnTo>
                  <a:pt x="5874620" y="274533"/>
                </a:lnTo>
                <a:cubicBezTo>
                  <a:pt x="6164830" y="808761"/>
                  <a:pt x="6329676" y="1420974"/>
                  <a:pt x="6329676" y="2071688"/>
                </a:cubicBezTo>
                <a:cubicBezTo>
                  <a:pt x="6329676" y="4153974"/>
                  <a:pt x="4641649" y="5842001"/>
                  <a:pt x="2559363" y="5842001"/>
                </a:cubicBezTo>
                <a:cubicBezTo>
                  <a:pt x="1648363" y="5842001"/>
                  <a:pt x="812827" y="5518902"/>
                  <a:pt x="161094" y="4981045"/>
                </a:cubicBezTo>
                <a:lnTo>
                  <a:pt x="0" y="4834633"/>
                </a:lnTo>
                <a:close/>
              </a:path>
            </a:pathLst>
          </a:custGeom>
        </p:spPr>
        <p:txBody>
          <a:bodyPr wrap="square">
            <a:noAutofit/>
          </a:bodyPr>
          <a:lstStyle>
            <a:lvl1pPr marL="0" indent="0">
              <a:buNone/>
              <a:defRPr/>
            </a:lvl1pPr>
          </a:lstStyle>
          <a:p>
            <a:r>
              <a:rPr lang="en-GB" dirty="0"/>
              <a:t>Click icon to add image</a:t>
            </a:r>
          </a:p>
        </p:txBody>
      </p:sp>
    </p:spTree>
    <p:extLst>
      <p:ext uri="{BB962C8B-B14F-4D97-AF65-F5344CB8AC3E}">
        <p14:creationId xmlns:p14="http://schemas.microsoft.com/office/powerpoint/2010/main" val="2162499812"/>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59232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block -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a:xfrm>
            <a:off x="529590" y="965900"/>
            <a:ext cx="4864100" cy="1586799"/>
          </a:xfrm>
        </p:spPr>
        <p:txBody>
          <a:bodyPr anchor="ctr"/>
          <a:lstStyle>
            <a:lvl1pPr>
              <a:defRPr lang="en-GB" dirty="0"/>
            </a:lvl1pPr>
          </a:lstStyle>
          <a:p>
            <a:r>
              <a:rPr lang="en-US"/>
              <a:t>Click to edit Master title style</a:t>
            </a:r>
            <a:endParaRPr lang="en-GB" dirty="0"/>
          </a:p>
        </p:txBody>
      </p:sp>
      <p:sp>
        <p:nvSpPr>
          <p:cNvPr id="11" name="Text Placeholder 10">
            <a:extLst>
              <a:ext uri="{FF2B5EF4-FFF2-40B4-BE49-F238E27FC236}">
                <a16:creationId xmlns:a16="http://schemas.microsoft.com/office/drawing/2014/main" id="{DFD57F27-FC8F-4AE3-B667-B22E256AD757}"/>
              </a:ext>
            </a:extLst>
          </p:cNvPr>
          <p:cNvSpPr>
            <a:spLocks noGrp="1"/>
          </p:cNvSpPr>
          <p:nvPr>
            <p:ph type="body" sz="quarter" idx="15"/>
          </p:nvPr>
        </p:nvSpPr>
        <p:spPr>
          <a:xfrm>
            <a:off x="529590" y="2724150"/>
            <a:ext cx="4864100" cy="27540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Date Placeholder 2">
            <a:extLst>
              <a:ext uri="{FF2B5EF4-FFF2-40B4-BE49-F238E27FC236}">
                <a16:creationId xmlns:a16="http://schemas.microsoft.com/office/drawing/2014/main" id="{3CF2195F-F7F7-EBA5-F105-D0E32B4FA805}"/>
              </a:ext>
            </a:extLst>
          </p:cNvPr>
          <p:cNvSpPr>
            <a:spLocks noGrp="1"/>
          </p:cNvSpPr>
          <p:nvPr>
            <p:ph type="dt" sz="half" idx="16"/>
          </p:nvPr>
        </p:nvSpPr>
        <p:spPr/>
        <p:txBody>
          <a:bodyPr/>
          <a:lstStyle/>
          <a:p>
            <a:fld id="{909A6984-064D-4335-94E0-CDA5A08954AC}" type="datetime4">
              <a:rPr lang="en-GB" smtClean="0"/>
              <a:t>16 September 2024</a:t>
            </a:fld>
            <a:endParaRPr lang="en-GB" dirty="0"/>
          </a:p>
        </p:txBody>
      </p:sp>
      <p:sp>
        <p:nvSpPr>
          <p:cNvPr id="4" name="Footer Placeholder 3">
            <a:extLst>
              <a:ext uri="{FF2B5EF4-FFF2-40B4-BE49-F238E27FC236}">
                <a16:creationId xmlns:a16="http://schemas.microsoft.com/office/drawing/2014/main" id="{09D7DD3D-85B8-367D-8FC5-8D092D5FF8CB}"/>
              </a:ext>
            </a:extLst>
          </p:cNvPr>
          <p:cNvSpPr>
            <a:spLocks noGrp="1"/>
          </p:cNvSpPr>
          <p:nvPr>
            <p:ph type="ftr" sz="quarter" idx="17"/>
          </p:nvPr>
        </p:nvSpPr>
        <p:spPr/>
        <p:txBody>
          <a:bodyPr/>
          <a:lstStyle/>
          <a:p>
            <a:r>
              <a:rPr lang="en-GB"/>
              <a:t>Edit footer and slide settings by going to the Insert tab &gt; Header and Footer</a:t>
            </a:r>
            <a:endParaRPr lang="en-GB" dirty="0"/>
          </a:p>
        </p:txBody>
      </p:sp>
      <p:sp>
        <p:nvSpPr>
          <p:cNvPr id="5" name="Slide Number Placeholder 4">
            <a:extLst>
              <a:ext uri="{FF2B5EF4-FFF2-40B4-BE49-F238E27FC236}">
                <a16:creationId xmlns:a16="http://schemas.microsoft.com/office/drawing/2014/main" id="{3D49EF52-96AD-BDE4-A4BB-E120124A691B}"/>
              </a:ext>
            </a:extLst>
          </p:cNvPr>
          <p:cNvSpPr>
            <a:spLocks noGrp="1"/>
          </p:cNvSpPr>
          <p:nvPr>
            <p:ph type="sldNum" sz="quarter" idx="18"/>
          </p:nvPr>
        </p:nvSpPr>
        <p:spPr/>
        <p:txBody>
          <a:bodyPr/>
          <a:lstStyle/>
          <a:p>
            <a:fld id="{A4F7B0B9-D3BE-446D-9B00-A6C10F9707DD}" type="slidenum">
              <a:rPr lang="en-GB" smtClean="0"/>
              <a:pPr/>
              <a:t>‹#›</a:t>
            </a:fld>
            <a:endParaRPr lang="en-GB" dirty="0"/>
          </a:p>
        </p:txBody>
      </p:sp>
      <p:sp>
        <p:nvSpPr>
          <p:cNvPr id="9" name="Picture Placeholder 8">
            <a:extLst>
              <a:ext uri="{FF2B5EF4-FFF2-40B4-BE49-F238E27FC236}">
                <a16:creationId xmlns:a16="http://schemas.microsoft.com/office/drawing/2014/main" id="{5BFEA8EA-CF91-664E-4DB4-3E0639E7C048}"/>
              </a:ext>
            </a:extLst>
          </p:cNvPr>
          <p:cNvSpPr>
            <a:spLocks noGrp="1"/>
          </p:cNvSpPr>
          <p:nvPr>
            <p:ph type="pic" sz="quarter" idx="19" hasCustomPrompt="1"/>
          </p:nvPr>
        </p:nvSpPr>
        <p:spPr>
          <a:xfrm>
            <a:off x="5659697" y="841375"/>
            <a:ext cx="6532303" cy="6016625"/>
          </a:xfrm>
          <a:custGeom>
            <a:avLst/>
            <a:gdLst>
              <a:gd name="connsiteX0" fmla="*/ 3770313 w 6532303"/>
              <a:gd name="connsiteY0" fmla="*/ 0 h 6016625"/>
              <a:gd name="connsiteX1" fmla="*/ 6436327 w 6532303"/>
              <a:gd name="connsiteY1" fmla="*/ 1104299 h 6016625"/>
              <a:gd name="connsiteX2" fmla="*/ 6532303 w 6532303"/>
              <a:gd name="connsiteY2" fmla="*/ 1209900 h 6016625"/>
              <a:gd name="connsiteX3" fmla="*/ 6532303 w 6532303"/>
              <a:gd name="connsiteY3" fmla="*/ 6016625 h 6016625"/>
              <a:gd name="connsiteX4" fmla="*/ 747325 w 6532303"/>
              <a:gd name="connsiteY4" fmla="*/ 6016625 h 6016625"/>
              <a:gd name="connsiteX5" fmla="*/ 643911 w 6532303"/>
              <a:gd name="connsiteY5" fmla="*/ 5878331 h 6016625"/>
              <a:gd name="connsiteX6" fmla="*/ 0 w 6532303"/>
              <a:gd name="connsiteY6" fmla="*/ 3770313 h 6016625"/>
              <a:gd name="connsiteX7" fmla="*/ 3770313 w 6532303"/>
              <a:gd name="connsiteY7" fmla="*/ 0 h 601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2303" h="6016625">
                <a:moveTo>
                  <a:pt x="3770313" y="0"/>
                </a:moveTo>
                <a:cubicBezTo>
                  <a:pt x="4811456" y="0"/>
                  <a:pt x="5754034" y="422007"/>
                  <a:pt x="6436327" y="1104299"/>
                </a:cubicBezTo>
                <a:lnTo>
                  <a:pt x="6532303" y="1209900"/>
                </a:lnTo>
                <a:lnTo>
                  <a:pt x="6532303" y="6016625"/>
                </a:lnTo>
                <a:lnTo>
                  <a:pt x="747325" y="6016625"/>
                </a:lnTo>
                <a:lnTo>
                  <a:pt x="643911" y="5878331"/>
                </a:lnTo>
                <a:cubicBezTo>
                  <a:pt x="237379" y="5276585"/>
                  <a:pt x="0" y="4551171"/>
                  <a:pt x="0" y="3770313"/>
                </a:cubicBezTo>
                <a:cubicBezTo>
                  <a:pt x="0" y="1688027"/>
                  <a:pt x="1688027" y="0"/>
                  <a:pt x="3770313" y="0"/>
                </a:cubicBezTo>
                <a:close/>
              </a:path>
            </a:pathLst>
          </a:custGeom>
        </p:spPr>
        <p:txBody>
          <a:bodyPr wrap="square" anchor="ctr">
            <a:noAutofit/>
          </a:bodyPr>
          <a:lstStyle>
            <a:lvl1pPr marL="0" indent="0" algn="r">
              <a:buNone/>
              <a:defRPr/>
            </a:lvl1pPr>
          </a:lstStyle>
          <a:p>
            <a:r>
              <a:rPr lang="en-GB" dirty="0"/>
              <a:t>Click icon to</a:t>
            </a:r>
            <a:br>
              <a:rPr lang="en-GB" dirty="0"/>
            </a:br>
            <a:r>
              <a:rPr lang="en-GB" dirty="0"/>
              <a:t>add image</a:t>
            </a:r>
          </a:p>
        </p:txBody>
      </p:sp>
    </p:spTree>
    <p:extLst>
      <p:ext uri="{BB962C8B-B14F-4D97-AF65-F5344CB8AC3E}">
        <p14:creationId xmlns:p14="http://schemas.microsoft.com/office/powerpoint/2010/main" val="355065443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block over imag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1A4BB1F-0CF1-F2E1-C77F-5612D14FAC71}"/>
              </a:ext>
            </a:extLst>
          </p:cNvPr>
          <p:cNvSpPr>
            <a:spLocks noGrp="1"/>
          </p:cNvSpPr>
          <p:nvPr>
            <p:ph type="pic" sz="quarter" idx="20" hasCustomPrompt="1"/>
          </p:nvPr>
        </p:nvSpPr>
        <p:spPr>
          <a:xfrm>
            <a:off x="5659697" y="841375"/>
            <a:ext cx="6532303" cy="6016625"/>
          </a:xfrm>
          <a:custGeom>
            <a:avLst/>
            <a:gdLst>
              <a:gd name="connsiteX0" fmla="*/ 3770313 w 6532303"/>
              <a:gd name="connsiteY0" fmla="*/ 0 h 6016625"/>
              <a:gd name="connsiteX1" fmla="*/ 6436327 w 6532303"/>
              <a:gd name="connsiteY1" fmla="*/ 1104299 h 6016625"/>
              <a:gd name="connsiteX2" fmla="*/ 6532303 w 6532303"/>
              <a:gd name="connsiteY2" fmla="*/ 1209900 h 6016625"/>
              <a:gd name="connsiteX3" fmla="*/ 6532303 w 6532303"/>
              <a:gd name="connsiteY3" fmla="*/ 6016625 h 6016625"/>
              <a:gd name="connsiteX4" fmla="*/ 747325 w 6532303"/>
              <a:gd name="connsiteY4" fmla="*/ 6016625 h 6016625"/>
              <a:gd name="connsiteX5" fmla="*/ 643911 w 6532303"/>
              <a:gd name="connsiteY5" fmla="*/ 5878331 h 6016625"/>
              <a:gd name="connsiteX6" fmla="*/ 0 w 6532303"/>
              <a:gd name="connsiteY6" fmla="*/ 3770313 h 6016625"/>
              <a:gd name="connsiteX7" fmla="*/ 3770313 w 6532303"/>
              <a:gd name="connsiteY7" fmla="*/ 0 h 601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2303" h="6016625">
                <a:moveTo>
                  <a:pt x="3770313" y="0"/>
                </a:moveTo>
                <a:cubicBezTo>
                  <a:pt x="4811456" y="0"/>
                  <a:pt x="5754034" y="422007"/>
                  <a:pt x="6436327" y="1104299"/>
                </a:cubicBezTo>
                <a:lnTo>
                  <a:pt x="6532303" y="1209900"/>
                </a:lnTo>
                <a:lnTo>
                  <a:pt x="6532303" y="6016625"/>
                </a:lnTo>
                <a:lnTo>
                  <a:pt x="747325" y="6016625"/>
                </a:lnTo>
                <a:lnTo>
                  <a:pt x="643911" y="5878331"/>
                </a:lnTo>
                <a:cubicBezTo>
                  <a:pt x="237379" y="5276585"/>
                  <a:pt x="0" y="4551171"/>
                  <a:pt x="0" y="3770313"/>
                </a:cubicBezTo>
                <a:cubicBezTo>
                  <a:pt x="0" y="1688027"/>
                  <a:pt x="1688027" y="0"/>
                  <a:pt x="3770313" y="0"/>
                </a:cubicBezTo>
                <a:close/>
              </a:path>
            </a:pathLst>
          </a:custGeom>
        </p:spPr>
        <p:txBody>
          <a:bodyPr wrap="square" anchor="ctr">
            <a:noAutofit/>
          </a:bodyPr>
          <a:lstStyle>
            <a:lvl1pPr marL="0" indent="0" algn="r">
              <a:buNone/>
              <a:defRPr/>
            </a:lvl1pPr>
          </a:lstStyle>
          <a:p>
            <a:r>
              <a:rPr lang="en-GB" dirty="0"/>
              <a:t>Click icon to</a:t>
            </a:r>
            <a:br>
              <a:rPr lang="en-GB" dirty="0"/>
            </a:br>
            <a:r>
              <a:rPr lang="en-GB" dirty="0"/>
              <a:t>add image</a:t>
            </a:r>
          </a:p>
        </p:txBody>
      </p:sp>
      <p:sp>
        <p:nvSpPr>
          <p:cNvPr id="7" name="Date Placeholder 6">
            <a:extLst>
              <a:ext uri="{FF2B5EF4-FFF2-40B4-BE49-F238E27FC236}">
                <a16:creationId xmlns:a16="http://schemas.microsoft.com/office/drawing/2014/main" id="{EEC44DBE-5D32-43F7-8C80-47BC3EF8C2AC}"/>
              </a:ext>
            </a:extLst>
          </p:cNvPr>
          <p:cNvSpPr>
            <a:spLocks noGrp="1"/>
          </p:cNvSpPr>
          <p:nvPr>
            <p:ph type="dt" sz="half" idx="10"/>
          </p:nvPr>
        </p:nvSpPr>
        <p:spPr/>
        <p:txBody>
          <a:bodyPr/>
          <a:lstStyle/>
          <a:p>
            <a:fld id="{C298B966-258C-42E8-9DFC-825D55924712}" type="datetime4">
              <a:rPr lang="en-GB" smtClean="0"/>
              <a:t>16 September 2024</a:t>
            </a:fld>
            <a:endParaRPr lang="en-GB" dirty="0"/>
          </a:p>
        </p:txBody>
      </p:sp>
      <p:sp>
        <p:nvSpPr>
          <p:cNvPr id="8" name="Footer Placeholder 7">
            <a:extLst>
              <a:ext uri="{FF2B5EF4-FFF2-40B4-BE49-F238E27FC236}">
                <a16:creationId xmlns:a16="http://schemas.microsoft.com/office/drawing/2014/main" id="{1B7D38C9-AD52-474C-BCF2-58BA27F9BD85}"/>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9" name="Slide Number Placeholder 8">
            <a:extLst>
              <a:ext uri="{FF2B5EF4-FFF2-40B4-BE49-F238E27FC236}">
                <a16:creationId xmlns:a16="http://schemas.microsoft.com/office/drawing/2014/main" id="{BF42F3A8-F205-4EE4-A69D-38DA7D58D108}"/>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11" name="Text Placeholder 10">
            <a:extLst>
              <a:ext uri="{FF2B5EF4-FFF2-40B4-BE49-F238E27FC236}">
                <a16:creationId xmlns:a16="http://schemas.microsoft.com/office/drawing/2014/main" id="{DFD57F27-FC8F-4AE3-B667-B22E256AD757}"/>
              </a:ext>
            </a:extLst>
          </p:cNvPr>
          <p:cNvSpPr>
            <a:spLocks noGrp="1"/>
          </p:cNvSpPr>
          <p:nvPr>
            <p:ph type="body" sz="quarter" idx="15"/>
          </p:nvPr>
        </p:nvSpPr>
        <p:spPr>
          <a:xfrm>
            <a:off x="-1270000" y="2685143"/>
            <a:ext cx="9728200" cy="2575214"/>
          </a:xfrm>
          <a:prstGeom prst="roundRect">
            <a:avLst>
              <a:gd name="adj" fmla="val 50000"/>
            </a:avLst>
          </a:prstGeom>
          <a:solidFill>
            <a:schemeClr val="accent2"/>
          </a:solidFill>
        </p:spPr>
        <p:txBody>
          <a:bodyPr lIns="1584000" tIns="144000" rIns="144000" bIns="144000" numCol="1" spcCol="360000"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36C16160-889D-4CAA-ACB3-B8D3250C11A3}"/>
              </a:ext>
            </a:extLst>
          </p:cNvPr>
          <p:cNvSpPr>
            <a:spLocks noGrp="1"/>
          </p:cNvSpPr>
          <p:nvPr>
            <p:ph type="title"/>
          </p:nvPr>
        </p:nvSpPr>
        <p:spPr>
          <a:xfrm>
            <a:off x="644979" y="580571"/>
            <a:ext cx="4005942" cy="1715061"/>
          </a:xfrm>
        </p:spPr>
        <p:txBody>
          <a:bodyPr anchor="b"/>
          <a:lstStyle/>
          <a:p>
            <a:r>
              <a:rPr lang="en-US"/>
              <a:t>Click to edit Master title style</a:t>
            </a:r>
            <a:endParaRPr lang="en-GB" dirty="0"/>
          </a:p>
        </p:txBody>
      </p:sp>
    </p:spTree>
    <p:extLst>
      <p:ext uri="{BB962C8B-B14F-4D97-AF65-F5344CB8AC3E}">
        <p14:creationId xmlns:p14="http://schemas.microsoft.com/office/powerpoint/2010/main" val="160372850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out image">
    <p:bg>
      <p:bgPr>
        <a:solidFill>
          <a:schemeClr val="bg1"/>
        </a:solid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1760C-7ADD-4F18-8B12-0E879F0620E3}"/>
              </a:ext>
            </a:extLst>
          </p:cNvPr>
          <p:cNvSpPr>
            <a:spLocks noGrp="1"/>
          </p:cNvSpPr>
          <p:nvPr>
            <p:ph type="body" sz="quarter" idx="10" hasCustomPrompt="1"/>
          </p:nvPr>
        </p:nvSpPr>
        <p:spPr>
          <a:xfrm>
            <a:off x="6754588" y="5986650"/>
            <a:ext cx="3195659" cy="215444"/>
          </a:xfrm>
        </p:spPr>
        <p:txBody>
          <a:bodyPr lIns="0" tIns="0" rIns="0" bIns="0" anchor="b">
            <a:spAutoFit/>
          </a:bodyPr>
          <a:lstStyle>
            <a:lvl1pPr marL="0" indent="0">
              <a:spcBef>
                <a:spcPts val="0"/>
              </a:spcBef>
              <a:spcAft>
                <a:spcPts val="0"/>
              </a:spcAft>
              <a:buNone/>
              <a:defRPr sz="1400" b="0">
                <a:solidFill>
                  <a:schemeClr val="accent3"/>
                </a:solidFill>
              </a:defRPr>
            </a:lvl1pPr>
          </a:lstStyle>
          <a:p>
            <a:pPr lvl="0"/>
            <a:r>
              <a:rPr lang="en-GB" dirty="0"/>
              <a:t>Date / Time</a:t>
            </a:r>
          </a:p>
        </p:txBody>
      </p:sp>
      <p:sp>
        <p:nvSpPr>
          <p:cNvPr id="2" name="Title 1">
            <a:extLst>
              <a:ext uri="{FF2B5EF4-FFF2-40B4-BE49-F238E27FC236}">
                <a16:creationId xmlns:a16="http://schemas.microsoft.com/office/drawing/2014/main" id="{EA7E9AEB-D090-415E-83B2-50B524327147}"/>
              </a:ext>
            </a:extLst>
          </p:cNvPr>
          <p:cNvSpPr>
            <a:spLocks noGrp="1"/>
          </p:cNvSpPr>
          <p:nvPr userDrawn="1">
            <p:ph type="ctrTitle" hasCustomPrompt="1"/>
          </p:nvPr>
        </p:nvSpPr>
        <p:spPr>
          <a:xfrm>
            <a:off x="6754587" y="2296785"/>
            <a:ext cx="4678590" cy="664797"/>
          </a:xfrm>
          <a:noFill/>
        </p:spPr>
        <p:txBody>
          <a:bodyPr wrap="square" lIns="0" tIns="0" rIns="0" bIns="0" anchor="b">
            <a:spAutoFit/>
          </a:bodyPr>
          <a:lstStyle>
            <a:lvl1pPr algn="l">
              <a:lnSpc>
                <a:spcPct val="90000"/>
              </a:lnSpc>
              <a:spcAft>
                <a:spcPts val="0"/>
              </a:spcAft>
              <a:defRPr sz="4800" b="1" cap="none" baseline="0">
                <a:solidFill>
                  <a:schemeClr val="accent1"/>
                </a:solidFill>
              </a:defRPr>
            </a:lvl1pPr>
          </a:lstStyle>
          <a:p>
            <a:r>
              <a:rPr lang="en-US" dirty="0"/>
              <a:t>Presentation title</a:t>
            </a:r>
            <a:endParaRPr lang="en-GB" dirty="0"/>
          </a:p>
        </p:txBody>
      </p:sp>
      <p:sp>
        <p:nvSpPr>
          <p:cNvPr id="4" name="Oval 3">
            <a:extLst>
              <a:ext uri="{FF2B5EF4-FFF2-40B4-BE49-F238E27FC236}">
                <a16:creationId xmlns:a16="http://schemas.microsoft.com/office/drawing/2014/main" id="{A74EEB32-426D-7953-A056-68319BD63803}"/>
              </a:ext>
            </a:extLst>
          </p:cNvPr>
          <p:cNvSpPr/>
          <p:nvPr userDrawn="1"/>
        </p:nvSpPr>
        <p:spPr>
          <a:xfrm>
            <a:off x="-2390939" y="-2380343"/>
            <a:ext cx="7532914" cy="753291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Graphic 30">
            <a:extLst>
              <a:ext uri="{FF2B5EF4-FFF2-40B4-BE49-F238E27FC236}">
                <a16:creationId xmlns:a16="http://schemas.microsoft.com/office/drawing/2014/main" id="{90F48580-3F7C-8C5D-8737-7576F9880763}"/>
              </a:ext>
            </a:extLst>
          </p:cNvPr>
          <p:cNvSpPr/>
          <p:nvPr userDrawn="1"/>
        </p:nvSpPr>
        <p:spPr>
          <a:xfrm>
            <a:off x="-2618241" y="3429000"/>
            <a:ext cx="6236071" cy="6236071"/>
          </a:xfrm>
          <a:custGeom>
            <a:avLst/>
            <a:gdLst>
              <a:gd name="connsiteX0" fmla="*/ 851821 w 4685252"/>
              <a:gd name="connsiteY0" fmla="*/ 4159853 h 4685252"/>
              <a:gd name="connsiteX1" fmla="*/ 802386 w 4685252"/>
              <a:gd name="connsiteY1" fmla="*/ 4117943 h 4685252"/>
              <a:gd name="connsiteX2" fmla="*/ 4117848 w 4685252"/>
              <a:gd name="connsiteY2" fmla="*/ 802481 h 4685252"/>
              <a:gd name="connsiteX3" fmla="*/ 4159758 w 4685252"/>
              <a:gd name="connsiteY3" fmla="*/ 851916 h 4685252"/>
              <a:gd name="connsiteX4" fmla="*/ 851821 w 4685252"/>
              <a:gd name="connsiteY4" fmla="*/ 4159853 h 4685252"/>
              <a:gd name="connsiteX5" fmla="*/ 548259 w 4685252"/>
              <a:gd name="connsiteY5" fmla="*/ 3860102 h 4685252"/>
              <a:gd name="connsiteX6" fmla="*/ 507111 w 4685252"/>
              <a:gd name="connsiteY6" fmla="*/ 3810000 h 4685252"/>
              <a:gd name="connsiteX7" fmla="*/ 3809905 w 4685252"/>
              <a:gd name="connsiteY7" fmla="*/ 507111 h 4685252"/>
              <a:gd name="connsiteX8" fmla="*/ 3860006 w 4685252"/>
              <a:gd name="connsiteY8" fmla="*/ 548259 h 4685252"/>
              <a:gd name="connsiteX9" fmla="*/ 548259 w 4685252"/>
              <a:gd name="connsiteY9" fmla="*/ 3860006 h 4685252"/>
              <a:gd name="connsiteX10" fmla="*/ 2660618 w 4685252"/>
              <a:gd name="connsiteY10" fmla="*/ 4673251 h 4685252"/>
              <a:gd name="connsiteX11" fmla="*/ 2769108 w 4685252"/>
              <a:gd name="connsiteY11" fmla="*/ 4656011 h 4685252"/>
              <a:gd name="connsiteX12" fmla="*/ 4655820 w 4685252"/>
              <a:gd name="connsiteY12" fmla="*/ 2769299 h 4685252"/>
              <a:gd name="connsiteX13" fmla="*/ 4673060 w 4685252"/>
              <a:gd name="connsiteY13" fmla="*/ 2660714 h 4685252"/>
              <a:gd name="connsiteX14" fmla="*/ 2660523 w 4685252"/>
              <a:gd name="connsiteY14" fmla="*/ 4673251 h 4685252"/>
              <a:gd name="connsiteX15" fmla="*/ 4685253 w 4685252"/>
              <a:gd name="connsiteY15" fmla="*/ 2136553 h 4685252"/>
              <a:gd name="connsiteX16" fmla="*/ 4676490 w 4685252"/>
              <a:gd name="connsiteY16" fmla="*/ 2054066 h 4685252"/>
              <a:gd name="connsiteX17" fmla="*/ 2053971 w 4685252"/>
              <a:gd name="connsiteY17" fmla="*/ 4676490 h 4685252"/>
              <a:gd name="connsiteX18" fmla="*/ 2136458 w 4685252"/>
              <a:gd name="connsiteY18" fmla="*/ 4685253 h 4685252"/>
              <a:gd name="connsiteX19" fmla="*/ 4685253 w 4685252"/>
              <a:gd name="connsiteY19" fmla="*/ 2136458 h 4685252"/>
              <a:gd name="connsiteX20" fmla="*/ 4584859 w 4685252"/>
              <a:gd name="connsiteY20" fmla="*/ 1633538 h 4685252"/>
              <a:gd name="connsiteX21" fmla="*/ 4561999 w 4685252"/>
              <a:gd name="connsiteY21" fmla="*/ 1565053 h 4685252"/>
              <a:gd name="connsiteX22" fmla="*/ 1565053 w 4685252"/>
              <a:gd name="connsiteY22" fmla="*/ 4562094 h 4685252"/>
              <a:gd name="connsiteX23" fmla="*/ 1633538 w 4685252"/>
              <a:gd name="connsiteY23" fmla="*/ 4584954 h 4685252"/>
              <a:gd name="connsiteX24" fmla="*/ 4584859 w 4685252"/>
              <a:gd name="connsiteY24" fmla="*/ 1633538 h 4685252"/>
              <a:gd name="connsiteX25" fmla="*/ 4403884 w 4685252"/>
              <a:gd name="connsiteY25" fmla="*/ 1211199 h 4685252"/>
              <a:gd name="connsiteX26" fmla="*/ 4370737 w 4685252"/>
              <a:gd name="connsiteY26" fmla="*/ 1153097 h 4685252"/>
              <a:gd name="connsiteX27" fmla="*/ 1153001 w 4685252"/>
              <a:gd name="connsiteY27" fmla="*/ 4370737 h 4685252"/>
              <a:gd name="connsiteX28" fmla="*/ 1211104 w 4685252"/>
              <a:gd name="connsiteY28" fmla="*/ 4403884 h 4685252"/>
              <a:gd name="connsiteX29" fmla="*/ 4403884 w 4685252"/>
              <a:gd name="connsiteY29" fmla="*/ 1211104 h 4685252"/>
              <a:gd name="connsiteX30" fmla="*/ 3504819 w 4685252"/>
              <a:gd name="connsiteY30" fmla="*/ 300228 h 4685252"/>
              <a:gd name="connsiteX31" fmla="*/ 3445859 w 4685252"/>
              <a:gd name="connsiteY31" fmla="*/ 267843 h 4685252"/>
              <a:gd name="connsiteX32" fmla="*/ 267748 w 4685252"/>
              <a:gd name="connsiteY32" fmla="*/ 3445859 h 4685252"/>
              <a:gd name="connsiteX33" fmla="*/ 300133 w 4685252"/>
              <a:gd name="connsiteY33" fmla="*/ 3504819 h 4685252"/>
              <a:gd name="connsiteX34" fmla="*/ 3504819 w 4685252"/>
              <a:gd name="connsiteY34" fmla="*/ 300133 h 4685252"/>
              <a:gd name="connsiteX35" fmla="*/ 3087243 w 4685252"/>
              <a:gd name="connsiteY35" fmla="*/ 114491 h 4685252"/>
              <a:gd name="connsiteX36" fmla="*/ 3017806 w 4685252"/>
              <a:gd name="connsiteY36" fmla="*/ 92583 h 4685252"/>
              <a:gd name="connsiteX37" fmla="*/ 92488 w 4685252"/>
              <a:gd name="connsiteY37" fmla="*/ 3017711 h 4685252"/>
              <a:gd name="connsiteX38" fmla="*/ 114395 w 4685252"/>
              <a:gd name="connsiteY38" fmla="*/ 3087148 h 4685252"/>
              <a:gd name="connsiteX39" fmla="*/ 3087243 w 4685252"/>
              <a:gd name="connsiteY39" fmla="*/ 114395 h 4685252"/>
              <a:gd name="connsiteX40" fmla="*/ 2590895 w 4685252"/>
              <a:gd name="connsiteY40" fmla="*/ 7239 h 4685252"/>
              <a:gd name="connsiteX41" fmla="*/ 2506790 w 4685252"/>
              <a:gd name="connsiteY41" fmla="*/ 0 h 4685252"/>
              <a:gd name="connsiteX42" fmla="*/ 0 w 4685252"/>
              <a:gd name="connsiteY42" fmla="*/ 2506790 h 4685252"/>
              <a:gd name="connsiteX43" fmla="*/ 7334 w 4685252"/>
              <a:gd name="connsiteY43" fmla="*/ 2590895 h 4685252"/>
              <a:gd name="connsiteX44" fmla="*/ 2590895 w 4685252"/>
              <a:gd name="connsiteY44" fmla="*/ 7239 h 4685252"/>
              <a:gd name="connsiteX45" fmla="*/ 1970818 w 4685252"/>
              <a:gd name="connsiteY45" fmla="*/ 24003 h 4685252"/>
              <a:gd name="connsiteX46" fmla="*/ 1854994 w 4685252"/>
              <a:gd name="connsiteY46" fmla="*/ 45530 h 4685252"/>
              <a:gd name="connsiteX47" fmla="*/ 45530 w 4685252"/>
              <a:gd name="connsiteY47" fmla="*/ 1854994 h 4685252"/>
              <a:gd name="connsiteX48" fmla="*/ 24003 w 4685252"/>
              <a:gd name="connsiteY48" fmla="*/ 1970818 h 4685252"/>
              <a:gd name="connsiteX49" fmla="*/ 1970818 w 4685252"/>
              <a:gd name="connsiteY49" fmla="*/ 24003 h 468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85252" h="4685252">
                <a:moveTo>
                  <a:pt x="851821" y="4159853"/>
                </a:moveTo>
                <a:cubicBezTo>
                  <a:pt x="835152" y="4146137"/>
                  <a:pt x="818674" y="4132136"/>
                  <a:pt x="802386" y="4117943"/>
                </a:cubicBezTo>
                <a:lnTo>
                  <a:pt x="4117848" y="802481"/>
                </a:lnTo>
                <a:cubicBezTo>
                  <a:pt x="4132040" y="818769"/>
                  <a:pt x="4146042" y="835247"/>
                  <a:pt x="4159758" y="851916"/>
                </a:cubicBezTo>
                <a:lnTo>
                  <a:pt x="851821" y="4159853"/>
                </a:lnTo>
                <a:close/>
                <a:moveTo>
                  <a:pt x="548259" y="3860102"/>
                </a:moveTo>
                <a:cubicBezTo>
                  <a:pt x="534257" y="3843623"/>
                  <a:pt x="520541" y="3826859"/>
                  <a:pt x="507111" y="3810000"/>
                </a:cubicBezTo>
                <a:lnTo>
                  <a:pt x="3809905" y="507111"/>
                </a:lnTo>
                <a:cubicBezTo>
                  <a:pt x="3826859" y="520637"/>
                  <a:pt x="3843623" y="534353"/>
                  <a:pt x="3860006" y="548259"/>
                </a:cubicBezTo>
                <a:lnTo>
                  <a:pt x="548259" y="3860006"/>
                </a:lnTo>
                <a:close/>
                <a:moveTo>
                  <a:pt x="2660618" y="4673251"/>
                </a:moveTo>
                <a:cubicBezTo>
                  <a:pt x="2696909" y="4668298"/>
                  <a:pt x="2733199" y="4662583"/>
                  <a:pt x="2769108" y="4656011"/>
                </a:cubicBezTo>
                <a:lnTo>
                  <a:pt x="4655820" y="2769299"/>
                </a:lnTo>
                <a:cubicBezTo>
                  <a:pt x="4662392" y="2733294"/>
                  <a:pt x="4668107" y="2697004"/>
                  <a:pt x="4673060" y="2660714"/>
                </a:cubicBezTo>
                <a:lnTo>
                  <a:pt x="2660523" y="4673251"/>
                </a:lnTo>
                <a:close/>
                <a:moveTo>
                  <a:pt x="4685253" y="2136553"/>
                </a:moveTo>
                <a:cubicBezTo>
                  <a:pt x="4682776" y="2109026"/>
                  <a:pt x="4679918" y="2081498"/>
                  <a:pt x="4676490" y="2054066"/>
                </a:cubicBezTo>
                <a:lnTo>
                  <a:pt x="2053971" y="4676490"/>
                </a:lnTo>
                <a:cubicBezTo>
                  <a:pt x="2081498" y="4679918"/>
                  <a:pt x="2109026" y="4682871"/>
                  <a:pt x="2136458" y="4685253"/>
                </a:cubicBezTo>
                <a:lnTo>
                  <a:pt x="4685253" y="2136458"/>
                </a:lnTo>
                <a:close/>
                <a:moveTo>
                  <a:pt x="4584859" y="1633538"/>
                </a:moveTo>
                <a:cubicBezTo>
                  <a:pt x="4577620" y="1610582"/>
                  <a:pt x="4570000" y="1587818"/>
                  <a:pt x="4561999" y="1565053"/>
                </a:cubicBezTo>
                <a:lnTo>
                  <a:pt x="1565053" y="4562094"/>
                </a:lnTo>
                <a:cubicBezTo>
                  <a:pt x="1587818" y="4570095"/>
                  <a:pt x="1610678" y="4577715"/>
                  <a:pt x="1633538" y="4584954"/>
                </a:cubicBezTo>
                <a:lnTo>
                  <a:pt x="4584859" y="1633538"/>
                </a:lnTo>
                <a:close/>
                <a:moveTo>
                  <a:pt x="4403884" y="1211199"/>
                </a:moveTo>
                <a:cubicBezTo>
                  <a:pt x="4393216" y="1191768"/>
                  <a:pt x="4382072" y="1172432"/>
                  <a:pt x="4370737" y="1153097"/>
                </a:cubicBezTo>
                <a:lnTo>
                  <a:pt x="1153001" y="4370737"/>
                </a:lnTo>
                <a:cubicBezTo>
                  <a:pt x="1172337" y="4382167"/>
                  <a:pt x="1191673" y="4393216"/>
                  <a:pt x="1211104" y="4403884"/>
                </a:cubicBezTo>
                <a:lnTo>
                  <a:pt x="4403884" y="1211104"/>
                </a:lnTo>
                <a:close/>
                <a:moveTo>
                  <a:pt x="3504819" y="300228"/>
                </a:moveTo>
                <a:cubicBezTo>
                  <a:pt x="3485388" y="289179"/>
                  <a:pt x="3465671" y="278416"/>
                  <a:pt x="3445859" y="267843"/>
                </a:cubicBezTo>
                <a:lnTo>
                  <a:pt x="267748" y="3445859"/>
                </a:lnTo>
                <a:cubicBezTo>
                  <a:pt x="278225" y="3465671"/>
                  <a:pt x="289084" y="3485293"/>
                  <a:pt x="300133" y="3504819"/>
                </a:cubicBezTo>
                <a:lnTo>
                  <a:pt x="3504819" y="300133"/>
                </a:lnTo>
                <a:close/>
                <a:moveTo>
                  <a:pt x="3087243" y="114491"/>
                </a:moveTo>
                <a:cubicBezTo>
                  <a:pt x="3064193" y="106871"/>
                  <a:pt x="3040952" y="99536"/>
                  <a:pt x="3017806" y="92583"/>
                </a:cubicBezTo>
                <a:lnTo>
                  <a:pt x="92488" y="3017711"/>
                </a:lnTo>
                <a:cubicBezTo>
                  <a:pt x="99441" y="3040952"/>
                  <a:pt x="106775" y="3064193"/>
                  <a:pt x="114395" y="3087148"/>
                </a:cubicBezTo>
                <a:lnTo>
                  <a:pt x="3087243" y="114395"/>
                </a:lnTo>
                <a:close/>
                <a:moveTo>
                  <a:pt x="2590895" y="7239"/>
                </a:moveTo>
                <a:cubicBezTo>
                  <a:pt x="2562987" y="4286"/>
                  <a:pt x="2534888" y="1905"/>
                  <a:pt x="2506790" y="0"/>
                </a:cubicBezTo>
                <a:lnTo>
                  <a:pt x="0" y="2506790"/>
                </a:lnTo>
                <a:cubicBezTo>
                  <a:pt x="1905" y="2534888"/>
                  <a:pt x="4382" y="2562987"/>
                  <a:pt x="7334" y="2590895"/>
                </a:cubicBezTo>
                <a:lnTo>
                  <a:pt x="2590895" y="7239"/>
                </a:lnTo>
                <a:close/>
                <a:moveTo>
                  <a:pt x="1970818" y="24003"/>
                </a:moveTo>
                <a:cubicBezTo>
                  <a:pt x="1931956" y="30194"/>
                  <a:pt x="1893284" y="37433"/>
                  <a:pt x="1854994" y="45530"/>
                </a:cubicBezTo>
                <a:lnTo>
                  <a:pt x="45530" y="1854994"/>
                </a:lnTo>
                <a:cubicBezTo>
                  <a:pt x="37433" y="1893380"/>
                  <a:pt x="30194" y="1932051"/>
                  <a:pt x="24003" y="1970818"/>
                </a:cubicBezTo>
                <a:lnTo>
                  <a:pt x="1970818" y="24003"/>
                </a:lnTo>
                <a:close/>
              </a:path>
            </a:pathLst>
          </a:custGeom>
          <a:solidFill>
            <a:schemeClr val="accent3"/>
          </a:solidFill>
          <a:ln w="9525" cap="flat">
            <a:noFill/>
            <a:prstDash val="solid"/>
            <a:miter/>
          </a:ln>
        </p:spPr>
        <p:txBody>
          <a:bodyPr rtlCol="0" anchor="ctr"/>
          <a:lstStyle/>
          <a:p>
            <a:endParaRPr lang="en-GB"/>
          </a:p>
        </p:txBody>
      </p:sp>
      <p:pic>
        <p:nvPicPr>
          <p:cNvPr id="6" name="Graphic 5">
            <a:extLst>
              <a:ext uri="{FF2B5EF4-FFF2-40B4-BE49-F238E27FC236}">
                <a16:creationId xmlns:a16="http://schemas.microsoft.com/office/drawing/2014/main" id="{C1CDE3EF-806F-EBE2-B6C9-358A26CD14F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21224" y="5152571"/>
            <a:ext cx="2111953" cy="1078551"/>
          </a:xfrm>
          <a:prstGeom prst="rect">
            <a:avLst/>
          </a:prstGeom>
        </p:spPr>
      </p:pic>
      <p:sp>
        <p:nvSpPr>
          <p:cNvPr id="10" name="Text Placeholder 9">
            <a:extLst>
              <a:ext uri="{FF2B5EF4-FFF2-40B4-BE49-F238E27FC236}">
                <a16:creationId xmlns:a16="http://schemas.microsoft.com/office/drawing/2014/main" id="{6DCBE8F3-82D2-B182-0818-0E225C2276D0}"/>
              </a:ext>
            </a:extLst>
          </p:cNvPr>
          <p:cNvSpPr>
            <a:spLocks noGrp="1"/>
          </p:cNvSpPr>
          <p:nvPr>
            <p:ph type="body" sz="quarter" idx="12" hasCustomPrompt="1"/>
          </p:nvPr>
        </p:nvSpPr>
        <p:spPr>
          <a:xfrm>
            <a:off x="6754813" y="3077468"/>
            <a:ext cx="4678362" cy="784225"/>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endParaRPr lang="en-GB" dirty="0"/>
          </a:p>
        </p:txBody>
      </p:sp>
      <p:sp>
        <p:nvSpPr>
          <p:cNvPr id="3" name="Freeform: Shape 2">
            <a:extLst>
              <a:ext uri="{FF2B5EF4-FFF2-40B4-BE49-F238E27FC236}">
                <a16:creationId xmlns:a16="http://schemas.microsoft.com/office/drawing/2014/main" id="{FAF267C6-B6C4-26A0-7432-75C94F99CE2C}"/>
              </a:ext>
            </a:extLst>
          </p:cNvPr>
          <p:cNvSpPr/>
          <p:nvPr userDrawn="1"/>
        </p:nvSpPr>
        <p:spPr>
          <a:xfrm>
            <a:off x="2362222" y="2683540"/>
            <a:ext cx="3733778" cy="3733998"/>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rgbClr val="C81B52"/>
          </a:solidFill>
          <a:ln w="2751" cap="flat">
            <a:noFill/>
            <a:prstDash val="solid"/>
            <a:miter/>
          </a:ln>
        </p:spPr>
        <p:txBody>
          <a:bodyPr rtlCol="0" anchor="ctr"/>
          <a:lstStyle/>
          <a:p>
            <a:endParaRPr lang="en-GB"/>
          </a:p>
        </p:txBody>
      </p:sp>
    </p:spTree>
    <p:extLst>
      <p:ext uri="{BB962C8B-B14F-4D97-AF65-F5344CB8AC3E}">
        <p14:creationId xmlns:p14="http://schemas.microsoft.com/office/powerpoint/2010/main" val="291114590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loured bar with text and image">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EEC44DBE-5D32-43F7-8C80-47BC3EF8C2AC}"/>
              </a:ext>
            </a:extLst>
          </p:cNvPr>
          <p:cNvSpPr>
            <a:spLocks noGrp="1"/>
          </p:cNvSpPr>
          <p:nvPr>
            <p:ph type="dt" sz="half" idx="10"/>
          </p:nvPr>
        </p:nvSpPr>
        <p:spPr/>
        <p:txBody>
          <a:bodyPr/>
          <a:lstStyle/>
          <a:p>
            <a:fld id="{F959E1D9-1044-4405-992C-0E441912EFF6}" type="datetime4">
              <a:rPr lang="en-GB" smtClean="0"/>
              <a:t>16 September 2024</a:t>
            </a:fld>
            <a:endParaRPr lang="en-GB" dirty="0"/>
          </a:p>
        </p:txBody>
      </p:sp>
      <p:sp>
        <p:nvSpPr>
          <p:cNvPr id="8" name="Footer Placeholder 7">
            <a:extLst>
              <a:ext uri="{FF2B5EF4-FFF2-40B4-BE49-F238E27FC236}">
                <a16:creationId xmlns:a16="http://schemas.microsoft.com/office/drawing/2014/main" id="{1B7D38C9-AD52-474C-BCF2-58BA27F9BD85}"/>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9" name="Slide Number Placeholder 8">
            <a:extLst>
              <a:ext uri="{FF2B5EF4-FFF2-40B4-BE49-F238E27FC236}">
                <a16:creationId xmlns:a16="http://schemas.microsoft.com/office/drawing/2014/main" id="{BF42F3A8-F205-4EE4-A69D-38DA7D58D108}"/>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3" name="Title 2">
            <a:extLst>
              <a:ext uri="{FF2B5EF4-FFF2-40B4-BE49-F238E27FC236}">
                <a16:creationId xmlns:a16="http://schemas.microsoft.com/office/drawing/2014/main" id="{36C16160-889D-4CAA-ACB3-B8D3250C11A3}"/>
              </a:ext>
            </a:extLst>
          </p:cNvPr>
          <p:cNvSpPr>
            <a:spLocks noGrp="1"/>
          </p:cNvSpPr>
          <p:nvPr>
            <p:ph type="title"/>
          </p:nvPr>
        </p:nvSpPr>
        <p:spPr>
          <a:xfrm>
            <a:off x="529590" y="431002"/>
            <a:ext cx="6785609" cy="752184"/>
          </a:xfrm>
        </p:spPr>
        <p:txBody>
          <a:bodyPr anchor="ctr"/>
          <a:lstStyle/>
          <a:p>
            <a:r>
              <a:rPr lang="en-US"/>
              <a:t>Click to edit Master title style</a:t>
            </a:r>
            <a:endParaRPr lang="en-GB" dirty="0"/>
          </a:p>
        </p:txBody>
      </p:sp>
      <p:sp>
        <p:nvSpPr>
          <p:cNvPr id="2" name="Rectangle 1">
            <a:extLst>
              <a:ext uri="{FF2B5EF4-FFF2-40B4-BE49-F238E27FC236}">
                <a16:creationId xmlns:a16="http://schemas.microsoft.com/office/drawing/2014/main" id="{A77BD1F3-EC96-421E-BCFF-2975AC414CFC}"/>
              </a:ext>
            </a:extLst>
          </p:cNvPr>
          <p:cNvSpPr/>
          <p:nvPr userDrawn="1"/>
        </p:nvSpPr>
        <p:spPr>
          <a:xfrm>
            <a:off x="0" y="1636485"/>
            <a:ext cx="12192000" cy="34689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DFD57F27-FC8F-4AE3-B667-B22E256AD757}"/>
              </a:ext>
            </a:extLst>
          </p:cNvPr>
          <p:cNvSpPr>
            <a:spLocks noGrp="1"/>
          </p:cNvSpPr>
          <p:nvPr>
            <p:ph type="body" sz="quarter" idx="15"/>
          </p:nvPr>
        </p:nvSpPr>
        <p:spPr>
          <a:xfrm>
            <a:off x="529590" y="2002970"/>
            <a:ext cx="4605005" cy="2575214"/>
          </a:xfrm>
          <a:prstGeom prst="rect">
            <a:avLst/>
          </a:prstGeom>
          <a:noFill/>
        </p:spPr>
        <p:txBody>
          <a:bodyPr lIns="0" tIns="0" rIns="0" bIns="0" numCol="1" spcCol="360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Picture Placeholder 4">
            <a:extLst>
              <a:ext uri="{FF2B5EF4-FFF2-40B4-BE49-F238E27FC236}">
                <a16:creationId xmlns:a16="http://schemas.microsoft.com/office/drawing/2014/main" id="{A0F5D198-E4AE-C215-A7D2-0D24D3ACB4CB}"/>
              </a:ext>
            </a:extLst>
          </p:cNvPr>
          <p:cNvSpPr>
            <a:spLocks noGrp="1"/>
          </p:cNvSpPr>
          <p:nvPr>
            <p:ph type="pic" sz="quarter" idx="20" hasCustomPrompt="1"/>
          </p:nvPr>
        </p:nvSpPr>
        <p:spPr>
          <a:xfrm>
            <a:off x="5659697" y="841375"/>
            <a:ext cx="6532303" cy="6016625"/>
          </a:xfrm>
          <a:custGeom>
            <a:avLst/>
            <a:gdLst>
              <a:gd name="connsiteX0" fmla="*/ 3770313 w 6532303"/>
              <a:gd name="connsiteY0" fmla="*/ 0 h 6016625"/>
              <a:gd name="connsiteX1" fmla="*/ 6436327 w 6532303"/>
              <a:gd name="connsiteY1" fmla="*/ 1104299 h 6016625"/>
              <a:gd name="connsiteX2" fmla="*/ 6532303 w 6532303"/>
              <a:gd name="connsiteY2" fmla="*/ 1209900 h 6016625"/>
              <a:gd name="connsiteX3" fmla="*/ 6532303 w 6532303"/>
              <a:gd name="connsiteY3" fmla="*/ 6016625 h 6016625"/>
              <a:gd name="connsiteX4" fmla="*/ 747325 w 6532303"/>
              <a:gd name="connsiteY4" fmla="*/ 6016625 h 6016625"/>
              <a:gd name="connsiteX5" fmla="*/ 643911 w 6532303"/>
              <a:gd name="connsiteY5" fmla="*/ 5878331 h 6016625"/>
              <a:gd name="connsiteX6" fmla="*/ 0 w 6532303"/>
              <a:gd name="connsiteY6" fmla="*/ 3770313 h 6016625"/>
              <a:gd name="connsiteX7" fmla="*/ 3770313 w 6532303"/>
              <a:gd name="connsiteY7" fmla="*/ 0 h 601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2303" h="6016625">
                <a:moveTo>
                  <a:pt x="3770313" y="0"/>
                </a:moveTo>
                <a:cubicBezTo>
                  <a:pt x="4811456" y="0"/>
                  <a:pt x="5754034" y="422007"/>
                  <a:pt x="6436327" y="1104299"/>
                </a:cubicBezTo>
                <a:lnTo>
                  <a:pt x="6532303" y="1209900"/>
                </a:lnTo>
                <a:lnTo>
                  <a:pt x="6532303" y="6016625"/>
                </a:lnTo>
                <a:lnTo>
                  <a:pt x="747325" y="6016625"/>
                </a:lnTo>
                <a:lnTo>
                  <a:pt x="643911" y="5878331"/>
                </a:lnTo>
                <a:cubicBezTo>
                  <a:pt x="237379" y="5276585"/>
                  <a:pt x="0" y="4551171"/>
                  <a:pt x="0" y="3770313"/>
                </a:cubicBezTo>
                <a:cubicBezTo>
                  <a:pt x="0" y="1688027"/>
                  <a:pt x="1688027" y="0"/>
                  <a:pt x="3770313" y="0"/>
                </a:cubicBezTo>
                <a:close/>
              </a:path>
            </a:pathLst>
          </a:custGeom>
        </p:spPr>
        <p:txBody>
          <a:bodyPr wrap="square" anchor="ctr">
            <a:noAutofit/>
          </a:bodyPr>
          <a:lstStyle>
            <a:lvl1pPr marL="0" indent="0" algn="r">
              <a:buNone/>
              <a:defRPr>
                <a:solidFill>
                  <a:schemeClr val="bg1"/>
                </a:solidFill>
              </a:defRPr>
            </a:lvl1pPr>
          </a:lstStyle>
          <a:p>
            <a:r>
              <a:rPr lang="en-GB" dirty="0"/>
              <a:t>Click icon to</a:t>
            </a:r>
            <a:br>
              <a:rPr lang="en-GB" dirty="0"/>
            </a:br>
            <a:r>
              <a:rPr lang="en-GB" dirty="0"/>
              <a:t>add image</a:t>
            </a:r>
          </a:p>
        </p:txBody>
      </p:sp>
    </p:spTree>
    <p:extLst>
      <p:ext uri="{BB962C8B-B14F-4D97-AF65-F5344CB8AC3E}">
        <p14:creationId xmlns:p14="http://schemas.microsoft.com/office/powerpoint/2010/main" val="47241378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images with text">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EEC44DBE-5D32-43F7-8C80-47BC3EF8C2AC}"/>
              </a:ext>
            </a:extLst>
          </p:cNvPr>
          <p:cNvSpPr>
            <a:spLocks noGrp="1"/>
          </p:cNvSpPr>
          <p:nvPr>
            <p:ph type="dt" sz="half" idx="10"/>
          </p:nvPr>
        </p:nvSpPr>
        <p:spPr/>
        <p:txBody>
          <a:bodyPr/>
          <a:lstStyle/>
          <a:p>
            <a:fld id="{B213475E-53D5-4FE5-A00E-6A4CD870F90B}" type="datetime4">
              <a:rPr lang="en-GB" smtClean="0"/>
              <a:t>16 September 2024</a:t>
            </a:fld>
            <a:endParaRPr lang="en-GB" dirty="0"/>
          </a:p>
        </p:txBody>
      </p:sp>
      <p:sp>
        <p:nvSpPr>
          <p:cNvPr id="8" name="Footer Placeholder 7">
            <a:extLst>
              <a:ext uri="{FF2B5EF4-FFF2-40B4-BE49-F238E27FC236}">
                <a16:creationId xmlns:a16="http://schemas.microsoft.com/office/drawing/2014/main" id="{1B7D38C9-AD52-474C-BCF2-58BA27F9BD85}"/>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9" name="Slide Number Placeholder 8">
            <a:extLst>
              <a:ext uri="{FF2B5EF4-FFF2-40B4-BE49-F238E27FC236}">
                <a16:creationId xmlns:a16="http://schemas.microsoft.com/office/drawing/2014/main" id="{BF42F3A8-F205-4EE4-A69D-38DA7D58D108}"/>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10" name="Picture Placeholder 5">
            <a:extLst>
              <a:ext uri="{FF2B5EF4-FFF2-40B4-BE49-F238E27FC236}">
                <a16:creationId xmlns:a16="http://schemas.microsoft.com/office/drawing/2014/main" id="{08D8068D-5B75-4B38-B086-A1DAF8A4F345}"/>
              </a:ext>
            </a:extLst>
          </p:cNvPr>
          <p:cNvSpPr>
            <a:spLocks noGrp="1"/>
          </p:cNvSpPr>
          <p:nvPr>
            <p:ph type="pic" sz="quarter" idx="16" hasCustomPrompt="1"/>
          </p:nvPr>
        </p:nvSpPr>
        <p:spPr>
          <a:xfrm>
            <a:off x="7768441" y="555335"/>
            <a:ext cx="3600000" cy="3600000"/>
          </a:xfrm>
          <a:prstGeom prst="ellipse">
            <a:avLst/>
          </a:prstGeom>
          <a:noFill/>
        </p:spPr>
        <p:txBody>
          <a:bodyPr/>
          <a:lstStyle>
            <a:lvl1pPr marL="0" indent="0" algn="l">
              <a:buNone/>
              <a:defRPr>
                <a:solidFill>
                  <a:schemeClr val="tx1"/>
                </a:solidFill>
              </a:defRPr>
            </a:lvl1pPr>
          </a:lstStyle>
          <a:p>
            <a:r>
              <a:rPr lang="en-GB" dirty="0"/>
              <a:t>Click icon to add image</a:t>
            </a:r>
          </a:p>
        </p:txBody>
      </p:sp>
      <p:sp>
        <p:nvSpPr>
          <p:cNvPr id="6" name="Picture Placeholder 5">
            <a:extLst>
              <a:ext uri="{FF2B5EF4-FFF2-40B4-BE49-F238E27FC236}">
                <a16:creationId xmlns:a16="http://schemas.microsoft.com/office/drawing/2014/main" id="{5AEE7DD6-B616-4195-98A6-F93324D255B4}"/>
              </a:ext>
            </a:extLst>
          </p:cNvPr>
          <p:cNvSpPr>
            <a:spLocks noGrp="1"/>
          </p:cNvSpPr>
          <p:nvPr>
            <p:ph type="pic" sz="quarter" idx="13" hasCustomPrompt="1"/>
          </p:nvPr>
        </p:nvSpPr>
        <p:spPr>
          <a:xfrm>
            <a:off x="5242955" y="2597297"/>
            <a:ext cx="3600000" cy="3600000"/>
          </a:xfrm>
          <a:prstGeom prst="ellipse">
            <a:avLst/>
          </a:prstGeom>
          <a:noFill/>
        </p:spPr>
        <p:txBody>
          <a:bodyPr/>
          <a:lstStyle>
            <a:lvl1pPr marL="0" indent="0" algn="l">
              <a:buNone/>
              <a:defRPr>
                <a:solidFill>
                  <a:schemeClr val="tx1"/>
                </a:solidFill>
              </a:defRPr>
            </a:lvl1pPr>
          </a:lstStyle>
          <a:p>
            <a:r>
              <a:rPr lang="en-GB" dirty="0"/>
              <a:t>Click icon to add image</a:t>
            </a:r>
          </a:p>
        </p:txBody>
      </p:sp>
      <p:sp>
        <p:nvSpPr>
          <p:cNvPr id="4" name="Title 3">
            <a:extLst>
              <a:ext uri="{FF2B5EF4-FFF2-40B4-BE49-F238E27FC236}">
                <a16:creationId xmlns:a16="http://schemas.microsoft.com/office/drawing/2014/main" id="{B4A03A79-FA66-41EA-ABB8-8C44D17AF8D3}"/>
              </a:ext>
            </a:extLst>
          </p:cNvPr>
          <p:cNvSpPr>
            <a:spLocks noGrp="1"/>
          </p:cNvSpPr>
          <p:nvPr>
            <p:ph type="title"/>
          </p:nvPr>
        </p:nvSpPr>
        <p:spPr>
          <a:xfrm>
            <a:off x="529590" y="1360008"/>
            <a:ext cx="6883490" cy="748245"/>
          </a:xfrm>
        </p:spPr>
        <p:txBody>
          <a:bodyPr/>
          <a:lstStyle/>
          <a:p>
            <a:r>
              <a:rPr lang="en-US"/>
              <a:t>Click to edit Master title style</a:t>
            </a:r>
            <a:endParaRPr lang="en-GB" dirty="0"/>
          </a:p>
        </p:txBody>
      </p:sp>
      <p:sp>
        <p:nvSpPr>
          <p:cNvPr id="12" name="Text Placeholder 11">
            <a:extLst>
              <a:ext uri="{FF2B5EF4-FFF2-40B4-BE49-F238E27FC236}">
                <a16:creationId xmlns:a16="http://schemas.microsoft.com/office/drawing/2014/main" id="{A957F48B-B969-4E46-9253-2C23EDCF1DCA}"/>
              </a:ext>
            </a:extLst>
          </p:cNvPr>
          <p:cNvSpPr>
            <a:spLocks noGrp="1"/>
          </p:cNvSpPr>
          <p:nvPr>
            <p:ph type="body" sz="quarter" idx="17"/>
          </p:nvPr>
        </p:nvSpPr>
        <p:spPr>
          <a:xfrm>
            <a:off x="530225" y="2365069"/>
            <a:ext cx="4287838" cy="34689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3169442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images with text - reverse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EEC44DBE-5D32-43F7-8C80-47BC3EF8C2AC}"/>
              </a:ext>
            </a:extLst>
          </p:cNvPr>
          <p:cNvSpPr>
            <a:spLocks noGrp="1"/>
          </p:cNvSpPr>
          <p:nvPr>
            <p:ph type="dt" sz="half" idx="10"/>
          </p:nvPr>
        </p:nvSpPr>
        <p:spPr/>
        <p:txBody>
          <a:bodyPr/>
          <a:lstStyle/>
          <a:p>
            <a:fld id="{F36DC89C-C6D7-4A4B-AFCB-9DC9E8AC8AC9}" type="datetime4">
              <a:rPr lang="en-GB" smtClean="0"/>
              <a:t>16 September 2024</a:t>
            </a:fld>
            <a:endParaRPr lang="en-GB" dirty="0"/>
          </a:p>
        </p:txBody>
      </p:sp>
      <p:sp>
        <p:nvSpPr>
          <p:cNvPr id="8" name="Footer Placeholder 7">
            <a:extLst>
              <a:ext uri="{FF2B5EF4-FFF2-40B4-BE49-F238E27FC236}">
                <a16:creationId xmlns:a16="http://schemas.microsoft.com/office/drawing/2014/main" id="{1B7D38C9-AD52-474C-BCF2-58BA27F9BD85}"/>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9" name="Slide Number Placeholder 8">
            <a:extLst>
              <a:ext uri="{FF2B5EF4-FFF2-40B4-BE49-F238E27FC236}">
                <a16:creationId xmlns:a16="http://schemas.microsoft.com/office/drawing/2014/main" id="{BF42F3A8-F205-4EE4-A69D-38DA7D58D108}"/>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4" name="Title 3">
            <a:extLst>
              <a:ext uri="{FF2B5EF4-FFF2-40B4-BE49-F238E27FC236}">
                <a16:creationId xmlns:a16="http://schemas.microsoft.com/office/drawing/2014/main" id="{B4A03A79-FA66-41EA-ABB8-8C44D17AF8D3}"/>
              </a:ext>
            </a:extLst>
          </p:cNvPr>
          <p:cNvSpPr>
            <a:spLocks noGrp="1"/>
          </p:cNvSpPr>
          <p:nvPr>
            <p:ph type="title"/>
          </p:nvPr>
        </p:nvSpPr>
        <p:spPr>
          <a:xfrm>
            <a:off x="4927839" y="1308992"/>
            <a:ext cx="6883490" cy="748245"/>
          </a:xfrm>
        </p:spPr>
        <p:txBody>
          <a:bodyPr/>
          <a:lstStyle/>
          <a:p>
            <a:r>
              <a:rPr lang="en-US"/>
              <a:t>Click to edit Master title style</a:t>
            </a:r>
            <a:endParaRPr lang="en-GB"/>
          </a:p>
        </p:txBody>
      </p:sp>
      <p:sp>
        <p:nvSpPr>
          <p:cNvPr id="12" name="Text Placeholder 11">
            <a:extLst>
              <a:ext uri="{FF2B5EF4-FFF2-40B4-BE49-F238E27FC236}">
                <a16:creationId xmlns:a16="http://schemas.microsoft.com/office/drawing/2014/main" id="{A957F48B-B969-4E46-9253-2C23EDCF1DCA}"/>
              </a:ext>
            </a:extLst>
          </p:cNvPr>
          <p:cNvSpPr>
            <a:spLocks noGrp="1"/>
          </p:cNvSpPr>
          <p:nvPr>
            <p:ph type="body" sz="quarter" idx="17"/>
          </p:nvPr>
        </p:nvSpPr>
        <p:spPr>
          <a:xfrm>
            <a:off x="7523491" y="2365069"/>
            <a:ext cx="4287838" cy="34689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Picture Placeholder 5">
            <a:extLst>
              <a:ext uri="{FF2B5EF4-FFF2-40B4-BE49-F238E27FC236}">
                <a16:creationId xmlns:a16="http://schemas.microsoft.com/office/drawing/2014/main" id="{0CB33727-2507-27B7-A86B-E131B8396CC7}"/>
              </a:ext>
            </a:extLst>
          </p:cNvPr>
          <p:cNvSpPr>
            <a:spLocks noGrp="1"/>
          </p:cNvSpPr>
          <p:nvPr>
            <p:ph type="pic" sz="quarter" idx="18" hasCustomPrompt="1"/>
          </p:nvPr>
        </p:nvSpPr>
        <p:spPr>
          <a:xfrm>
            <a:off x="529590" y="323107"/>
            <a:ext cx="3600000" cy="3600000"/>
          </a:xfrm>
          <a:prstGeom prst="ellipse">
            <a:avLst/>
          </a:prstGeom>
          <a:noFill/>
        </p:spPr>
        <p:txBody>
          <a:bodyPr/>
          <a:lstStyle>
            <a:lvl1pPr marL="0" indent="0" algn="l">
              <a:buNone/>
              <a:defRPr>
                <a:solidFill>
                  <a:schemeClr val="tx1"/>
                </a:solidFill>
              </a:defRPr>
            </a:lvl1pPr>
          </a:lstStyle>
          <a:p>
            <a:r>
              <a:rPr lang="en-GB" dirty="0"/>
              <a:t>Click icon to add image</a:t>
            </a:r>
          </a:p>
        </p:txBody>
      </p:sp>
      <p:sp>
        <p:nvSpPr>
          <p:cNvPr id="3" name="Picture Placeholder 5">
            <a:extLst>
              <a:ext uri="{FF2B5EF4-FFF2-40B4-BE49-F238E27FC236}">
                <a16:creationId xmlns:a16="http://schemas.microsoft.com/office/drawing/2014/main" id="{5DF85960-B993-1696-D9E2-7EF63A9898AF}"/>
              </a:ext>
            </a:extLst>
          </p:cNvPr>
          <p:cNvSpPr>
            <a:spLocks noGrp="1"/>
          </p:cNvSpPr>
          <p:nvPr>
            <p:ph type="pic" sz="quarter" idx="19" hasCustomPrompt="1"/>
          </p:nvPr>
        </p:nvSpPr>
        <p:spPr>
          <a:xfrm>
            <a:off x="3007995" y="2365069"/>
            <a:ext cx="3600000" cy="3600000"/>
          </a:xfrm>
          <a:prstGeom prst="ellipse">
            <a:avLst/>
          </a:prstGeom>
          <a:noFill/>
        </p:spPr>
        <p:txBody>
          <a:bodyPr/>
          <a:lstStyle>
            <a:lvl1pPr marL="0" indent="0" algn="l">
              <a:buNone/>
              <a:defRPr>
                <a:solidFill>
                  <a:schemeClr val="tx1"/>
                </a:solidFill>
              </a:defRPr>
            </a:lvl1pPr>
          </a:lstStyle>
          <a:p>
            <a:r>
              <a:rPr lang="en-GB" dirty="0"/>
              <a:t>Click icon to add image</a:t>
            </a:r>
          </a:p>
        </p:txBody>
      </p:sp>
    </p:spTree>
    <p:extLst>
      <p:ext uri="{BB962C8B-B14F-4D97-AF65-F5344CB8AC3E}">
        <p14:creationId xmlns:p14="http://schemas.microsoft.com/office/powerpoint/2010/main" val="363101220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eature image with content circles left">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5DBEAB44-F417-6502-AE24-2BC89474BF03}"/>
              </a:ext>
            </a:extLst>
          </p:cNvPr>
          <p:cNvSpPr/>
          <p:nvPr userDrawn="1"/>
        </p:nvSpPr>
        <p:spPr>
          <a:xfrm>
            <a:off x="10362728" y="1"/>
            <a:ext cx="1829273" cy="1233259"/>
          </a:xfrm>
          <a:custGeom>
            <a:avLst/>
            <a:gdLst>
              <a:gd name="connsiteX0" fmla="*/ 3996 w 1829273"/>
              <a:gd name="connsiteY0" fmla="*/ 0 h 1233259"/>
              <a:gd name="connsiteX1" fmla="*/ 1829273 w 1829273"/>
              <a:gd name="connsiteY1" fmla="*/ 0 h 1233259"/>
              <a:gd name="connsiteX2" fmla="*/ 1829273 w 1829273"/>
              <a:gd name="connsiteY2" fmla="*/ 1013817 h 1233259"/>
              <a:gd name="connsiteX3" fmla="*/ 1799403 w 1829273"/>
              <a:gd name="connsiteY3" fmla="*/ 1036153 h 1233259"/>
              <a:gd name="connsiteX4" fmla="*/ 1154122 w 1829273"/>
              <a:gd name="connsiteY4" fmla="*/ 1233259 h 1233259"/>
              <a:gd name="connsiteX5" fmla="*/ 0 w 1829273"/>
              <a:gd name="connsiteY5" fmla="*/ 79137 h 123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273" h="1233259">
                <a:moveTo>
                  <a:pt x="3996" y="0"/>
                </a:moveTo>
                <a:lnTo>
                  <a:pt x="1829273" y="0"/>
                </a:lnTo>
                <a:lnTo>
                  <a:pt x="1829273" y="1013817"/>
                </a:lnTo>
                <a:lnTo>
                  <a:pt x="1799403" y="1036153"/>
                </a:lnTo>
                <a:cubicBezTo>
                  <a:pt x="1615204" y="1160596"/>
                  <a:pt x="1393149" y="1233259"/>
                  <a:pt x="1154122" y="1233259"/>
                </a:cubicBezTo>
                <a:cubicBezTo>
                  <a:pt x="516718" y="1233259"/>
                  <a:pt x="0" y="716541"/>
                  <a:pt x="0" y="7913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Rectangle 14">
            <a:extLst>
              <a:ext uri="{FF2B5EF4-FFF2-40B4-BE49-F238E27FC236}">
                <a16:creationId xmlns:a16="http://schemas.microsoft.com/office/drawing/2014/main" id="{2E3BFFC9-93CF-A7E7-7078-654C4AFB9908}"/>
              </a:ext>
            </a:extLst>
          </p:cNvPr>
          <p:cNvSpPr/>
          <p:nvPr userDrawn="1"/>
        </p:nvSpPr>
        <p:spPr>
          <a:xfrm>
            <a:off x="-1" y="5007429"/>
            <a:ext cx="12192001" cy="1850571"/>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E6E28673-E5A5-E14F-2678-BC5564573E5D}"/>
              </a:ext>
            </a:extLst>
          </p:cNvPr>
          <p:cNvSpPr/>
          <p:nvPr userDrawn="1"/>
        </p:nvSpPr>
        <p:spPr>
          <a:xfrm>
            <a:off x="377896" y="2765718"/>
            <a:ext cx="1472829" cy="1472916"/>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rgbClr val="C81B52"/>
          </a:solidFill>
          <a:ln w="2751" cap="flat">
            <a:noFill/>
            <a:prstDash val="solid"/>
            <a:miter/>
          </a:ln>
        </p:spPr>
        <p:txBody>
          <a:bodyPr rtlCol="0" anchor="ctr"/>
          <a:lstStyle/>
          <a:p>
            <a:endParaRPr lang="en-GB"/>
          </a:p>
        </p:txBody>
      </p:sp>
      <p:sp>
        <p:nvSpPr>
          <p:cNvPr id="6" name="Title 5">
            <a:extLst>
              <a:ext uri="{FF2B5EF4-FFF2-40B4-BE49-F238E27FC236}">
                <a16:creationId xmlns:a16="http://schemas.microsoft.com/office/drawing/2014/main" id="{C3ACCBCE-9048-4BBD-1400-6566CE240899}"/>
              </a:ext>
            </a:extLst>
          </p:cNvPr>
          <p:cNvSpPr>
            <a:spLocks noGrp="1"/>
          </p:cNvSpPr>
          <p:nvPr>
            <p:ph type="title"/>
          </p:nvPr>
        </p:nvSpPr>
        <p:spPr>
          <a:xfrm>
            <a:off x="-1" y="-1"/>
            <a:ext cx="6197601" cy="4165520"/>
          </a:xfrm>
          <a:custGeom>
            <a:avLst/>
            <a:gdLst>
              <a:gd name="connsiteX0" fmla="*/ 0 w 7184571"/>
              <a:gd name="connsiteY0" fmla="*/ 0 h 4828880"/>
              <a:gd name="connsiteX1" fmla="*/ 7034910 w 7184571"/>
              <a:gd name="connsiteY1" fmla="*/ 0 h 4828880"/>
              <a:gd name="connsiteX2" fmla="*/ 7065671 w 7184571"/>
              <a:gd name="connsiteY2" fmla="*/ 108327 h 4828880"/>
              <a:gd name="connsiteX3" fmla="*/ 7184571 w 7184571"/>
              <a:gd name="connsiteY3" fmla="*/ 1052182 h 4828880"/>
              <a:gd name="connsiteX4" fmla="*/ 3407872 w 7184571"/>
              <a:gd name="connsiteY4" fmla="*/ 4828880 h 4828880"/>
              <a:gd name="connsiteX5" fmla="*/ 87000 w 7184571"/>
              <a:gd name="connsiteY5" fmla="*/ 2852380 h 4828880"/>
              <a:gd name="connsiteX6" fmla="*/ 0 w 7184571"/>
              <a:gd name="connsiteY6" fmla="*/ 2671781 h 482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4571" h="4828880">
                <a:moveTo>
                  <a:pt x="0" y="0"/>
                </a:moveTo>
                <a:lnTo>
                  <a:pt x="7034910" y="0"/>
                </a:lnTo>
                <a:lnTo>
                  <a:pt x="7065671" y="108327"/>
                </a:lnTo>
                <a:cubicBezTo>
                  <a:pt x="7143290" y="410007"/>
                  <a:pt x="7184571" y="726274"/>
                  <a:pt x="7184571" y="1052182"/>
                </a:cubicBezTo>
                <a:cubicBezTo>
                  <a:pt x="7184571" y="3137995"/>
                  <a:pt x="5493685" y="4828880"/>
                  <a:pt x="3407872" y="4828880"/>
                </a:cubicBezTo>
                <a:cubicBezTo>
                  <a:pt x="1973876" y="4828880"/>
                  <a:pt x="726544" y="4029672"/>
                  <a:pt x="87000" y="2852380"/>
                </a:cubicBezTo>
                <a:lnTo>
                  <a:pt x="0" y="2671781"/>
                </a:lnTo>
                <a:close/>
              </a:path>
            </a:pathLst>
          </a:custGeom>
          <a:solidFill>
            <a:schemeClr val="accent1"/>
          </a:solidFill>
        </p:spPr>
        <p:txBody>
          <a:bodyPr wrap="square" lIns="1080000" rIns="720000" bIns="504000" anchor="ctr">
            <a:noAutofit/>
          </a:bodyPr>
          <a:lstStyle>
            <a:lvl1pPr>
              <a:defRPr sz="4400">
                <a:solidFill>
                  <a:schemeClr val="bg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8ED078-7907-47C8-B611-803B87EC1F9A}"/>
              </a:ext>
            </a:extLst>
          </p:cNvPr>
          <p:cNvSpPr>
            <a:spLocks noGrp="1"/>
          </p:cNvSpPr>
          <p:nvPr>
            <p:ph idx="1" hasCustomPrompt="1"/>
          </p:nvPr>
        </p:nvSpPr>
        <p:spPr>
          <a:xfrm>
            <a:off x="3737573" y="2736227"/>
            <a:ext cx="3198695" cy="3198695"/>
          </a:xfrm>
          <a:prstGeom prst="ellipse">
            <a:avLst/>
          </a:prstGeom>
          <a:solidFill>
            <a:schemeClr val="bg1"/>
          </a:solidFill>
        </p:spPr>
        <p:txBody>
          <a:bodyPr anchor="ctr">
            <a:normAutofit/>
          </a:bodyPr>
          <a:lstStyle>
            <a:lvl1pPr marL="0" indent="0" algn="ctr">
              <a:spcBef>
                <a:spcPts val="0"/>
              </a:spcBef>
              <a:spcAft>
                <a:spcPts val="0"/>
              </a:spcAft>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Your content here</a:t>
            </a:r>
            <a:endParaRPr lang="en-GB" dirty="0"/>
          </a:p>
        </p:txBody>
      </p:sp>
      <p:sp>
        <p:nvSpPr>
          <p:cNvPr id="11" name="Date Placeholder 10">
            <a:extLst>
              <a:ext uri="{FF2B5EF4-FFF2-40B4-BE49-F238E27FC236}">
                <a16:creationId xmlns:a16="http://schemas.microsoft.com/office/drawing/2014/main" id="{8B72AD04-A6B5-8233-7690-F4D0F961D725}"/>
              </a:ext>
            </a:extLst>
          </p:cNvPr>
          <p:cNvSpPr>
            <a:spLocks noGrp="1"/>
          </p:cNvSpPr>
          <p:nvPr>
            <p:ph type="dt" sz="half" idx="10"/>
          </p:nvPr>
        </p:nvSpPr>
        <p:spPr/>
        <p:txBody>
          <a:bodyPr/>
          <a:lstStyle/>
          <a:p>
            <a:fld id="{54759970-0F33-4150-94A9-C185DF4A6350}" type="datetime4">
              <a:rPr lang="en-GB" smtClean="0"/>
              <a:t>16 September 2024</a:t>
            </a:fld>
            <a:endParaRPr lang="en-GB" dirty="0"/>
          </a:p>
        </p:txBody>
      </p:sp>
      <p:sp>
        <p:nvSpPr>
          <p:cNvPr id="12" name="Footer Placeholder 11">
            <a:extLst>
              <a:ext uri="{FF2B5EF4-FFF2-40B4-BE49-F238E27FC236}">
                <a16:creationId xmlns:a16="http://schemas.microsoft.com/office/drawing/2014/main" id="{5CC5DBEE-35A1-4CA7-5B60-DC79EEE62D87}"/>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13" name="Slide Number Placeholder 12">
            <a:extLst>
              <a:ext uri="{FF2B5EF4-FFF2-40B4-BE49-F238E27FC236}">
                <a16:creationId xmlns:a16="http://schemas.microsoft.com/office/drawing/2014/main" id="{F663E79D-0E23-0F90-13FE-F6B439674F11}"/>
              </a:ext>
            </a:extLst>
          </p:cNvPr>
          <p:cNvSpPr>
            <a:spLocks noGrp="1"/>
          </p:cNvSpPr>
          <p:nvPr>
            <p:ph type="sldNum" sz="quarter" idx="12"/>
          </p:nvPr>
        </p:nvSpPr>
        <p:spPr/>
        <p:txBody>
          <a:bodyPr/>
          <a:lstStyle/>
          <a:p>
            <a:fld id="{A4F7B0B9-D3BE-446D-9B00-A6C10F9707DD}" type="slidenum">
              <a:rPr lang="en-GB" smtClean="0"/>
              <a:pPr/>
              <a:t>‹#›</a:t>
            </a:fld>
            <a:endParaRPr lang="en-GB" dirty="0"/>
          </a:p>
        </p:txBody>
      </p:sp>
      <p:pic>
        <p:nvPicPr>
          <p:cNvPr id="16" name="Graphic 15">
            <a:extLst>
              <a:ext uri="{FF2B5EF4-FFF2-40B4-BE49-F238E27FC236}">
                <a16:creationId xmlns:a16="http://schemas.microsoft.com/office/drawing/2014/main" id="{645F2EEC-6435-2D2F-BD98-6F7AD78D0744}"/>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63335" y="306889"/>
            <a:ext cx="1024385" cy="523142"/>
          </a:xfrm>
          <a:prstGeom prst="rect">
            <a:avLst/>
          </a:prstGeom>
        </p:spPr>
      </p:pic>
      <p:cxnSp>
        <p:nvCxnSpPr>
          <p:cNvPr id="17" name="Straight Connector 16">
            <a:extLst>
              <a:ext uri="{FF2B5EF4-FFF2-40B4-BE49-F238E27FC236}">
                <a16:creationId xmlns:a16="http://schemas.microsoft.com/office/drawing/2014/main" id="{46560387-41B9-B583-22A4-8941158ECEDA}"/>
              </a:ext>
            </a:extLst>
          </p:cNvPr>
          <p:cNvCxnSpPr/>
          <p:nvPr userDrawn="1"/>
        </p:nvCxnSpPr>
        <p:spPr>
          <a:xfrm>
            <a:off x="504281" y="6346960"/>
            <a:ext cx="0" cy="51104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EA9485-2CD2-07DC-80FA-18F835F03B46}"/>
              </a:ext>
            </a:extLst>
          </p:cNvPr>
          <p:cNvCxnSpPr/>
          <p:nvPr userDrawn="1"/>
        </p:nvCxnSpPr>
        <p:spPr>
          <a:xfrm>
            <a:off x="3191521" y="6346960"/>
            <a:ext cx="0" cy="51104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882244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eature image with content circles right">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0BD84409-466B-A388-BCC5-02120F10495A}"/>
              </a:ext>
            </a:extLst>
          </p:cNvPr>
          <p:cNvSpPr/>
          <p:nvPr userDrawn="1"/>
        </p:nvSpPr>
        <p:spPr>
          <a:xfrm>
            <a:off x="10362728" y="1"/>
            <a:ext cx="1829273" cy="1233259"/>
          </a:xfrm>
          <a:custGeom>
            <a:avLst/>
            <a:gdLst>
              <a:gd name="connsiteX0" fmla="*/ 3996 w 1829273"/>
              <a:gd name="connsiteY0" fmla="*/ 0 h 1233259"/>
              <a:gd name="connsiteX1" fmla="*/ 1829273 w 1829273"/>
              <a:gd name="connsiteY1" fmla="*/ 0 h 1233259"/>
              <a:gd name="connsiteX2" fmla="*/ 1829273 w 1829273"/>
              <a:gd name="connsiteY2" fmla="*/ 1013817 h 1233259"/>
              <a:gd name="connsiteX3" fmla="*/ 1799403 w 1829273"/>
              <a:gd name="connsiteY3" fmla="*/ 1036153 h 1233259"/>
              <a:gd name="connsiteX4" fmla="*/ 1154122 w 1829273"/>
              <a:gd name="connsiteY4" fmla="*/ 1233259 h 1233259"/>
              <a:gd name="connsiteX5" fmla="*/ 0 w 1829273"/>
              <a:gd name="connsiteY5" fmla="*/ 79137 h 123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273" h="1233259">
                <a:moveTo>
                  <a:pt x="3996" y="0"/>
                </a:moveTo>
                <a:lnTo>
                  <a:pt x="1829273" y="0"/>
                </a:lnTo>
                <a:lnTo>
                  <a:pt x="1829273" y="1013817"/>
                </a:lnTo>
                <a:lnTo>
                  <a:pt x="1799403" y="1036153"/>
                </a:lnTo>
                <a:cubicBezTo>
                  <a:pt x="1615204" y="1160596"/>
                  <a:pt x="1393149" y="1233259"/>
                  <a:pt x="1154122" y="1233259"/>
                </a:cubicBezTo>
                <a:cubicBezTo>
                  <a:pt x="516718" y="1233259"/>
                  <a:pt x="0" y="716541"/>
                  <a:pt x="0" y="7913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8" name="Rectangle 17">
            <a:extLst>
              <a:ext uri="{FF2B5EF4-FFF2-40B4-BE49-F238E27FC236}">
                <a16:creationId xmlns:a16="http://schemas.microsoft.com/office/drawing/2014/main" id="{DE76E85C-145E-554C-230F-B7B6957D799C}"/>
              </a:ext>
            </a:extLst>
          </p:cNvPr>
          <p:cNvSpPr/>
          <p:nvPr userDrawn="1"/>
        </p:nvSpPr>
        <p:spPr>
          <a:xfrm>
            <a:off x="-1" y="5007429"/>
            <a:ext cx="12192001" cy="1850571"/>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Graphic 19">
            <a:extLst>
              <a:ext uri="{FF2B5EF4-FFF2-40B4-BE49-F238E27FC236}">
                <a16:creationId xmlns:a16="http://schemas.microsoft.com/office/drawing/2014/main" id="{81AB54B2-2D2F-6E33-ACDB-28FAB342B7EA}"/>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63335" y="306889"/>
            <a:ext cx="1024385" cy="523142"/>
          </a:xfrm>
          <a:prstGeom prst="rect">
            <a:avLst/>
          </a:prstGeom>
        </p:spPr>
      </p:pic>
      <p:cxnSp>
        <p:nvCxnSpPr>
          <p:cNvPr id="21" name="Straight Connector 20">
            <a:extLst>
              <a:ext uri="{FF2B5EF4-FFF2-40B4-BE49-F238E27FC236}">
                <a16:creationId xmlns:a16="http://schemas.microsoft.com/office/drawing/2014/main" id="{88DBCA46-56FB-181F-3829-1BFC9170A582}"/>
              </a:ext>
            </a:extLst>
          </p:cNvPr>
          <p:cNvCxnSpPr/>
          <p:nvPr userDrawn="1"/>
        </p:nvCxnSpPr>
        <p:spPr>
          <a:xfrm>
            <a:off x="504281" y="6346960"/>
            <a:ext cx="0" cy="51104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75C520D-14D3-5C0E-B64B-4FF0C28C4513}"/>
              </a:ext>
            </a:extLst>
          </p:cNvPr>
          <p:cNvCxnSpPr/>
          <p:nvPr userDrawn="1"/>
        </p:nvCxnSpPr>
        <p:spPr>
          <a:xfrm>
            <a:off x="3191521" y="6346960"/>
            <a:ext cx="0" cy="51104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B3BD1D8C-D9E3-259B-B21A-8BE2889A73A3}"/>
              </a:ext>
            </a:extLst>
          </p:cNvPr>
          <p:cNvSpPr/>
          <p:nvPr userDrawn="1"/>
        </p:nvSpPr>
        <p:spPr>
          <a:xfrm>
            <a:off x="10037225" y="2310346"/>
            <a:ext cx="1472829" cy="1472916"/>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rgbClr val="C81B52"/>
          </a:solidFill>
          <a:ln w="2751" cap="flat">
            <a:noFill/>
            <a:prstDash val="solid"/>
            <a:miter/>
          </a:ln>
        </p:spPr>
        <p:txBody>
          <a:bodyPr rtlCol="0" anchor="ctr"/>
          <a:lstStyle/>
          <a:p>
            <a:endParaRPr lang="en-GB"/>
          </a:p>
        </p:txBody>
      </p:sp>
      <p:sp>
        <p:nvSpPr>
          <p:cNvPr id="15" name="Title 14">
            <a:extLst>
              <a:ext uri="{FF2B5EF4-FFF2-40B4-BE49-F238E27FC236}">
                <a16:creationId xmlns:a16="http://schemas.microsoft.com/office/drawing/2014/main" id="{79AF1050-76A7-09A2-8841-694C179A157D}"/>
              </a:ext>
            </a:extLst>
          </p:cNvPr>
          <p:cNvSpPr>
            <a:spLocks noGrp="1"/>
          </p:cNvSpPr>
          <p:nvPr>
            <p:ph type="title"/>
          </p:nvPr>
        </p:nvSpPr>
        <p:spPr>
          <a:xfrm>
            <a:off x="5994399" y="2692480"/>
            <a:ext cx="6197601" cy="4165520"/>
          </a:xfrm>
          <a:custGeom>
            <a:avLst/>
            <a:gdLst>
              <a:gd name="connsiteX0" fmla="*/ 3257881 w 6197601"/>
              <a:gd name="connsiteY0" fmla="*/ 0 h 4165520"/>
              <a:gd name="connsiteX1" fmla="*/ 6122553 w 6197601"/>
              <a:gd name="connsiteY1" fmla="*/ 1704981 h 4165520"/>
              <a:gd name="connsiteX2" fmla="*/ 6197601 w 6197601"/>
              <a:gd name="connsiteY2" fmla="*/ 1860771 h 4165520"/>
              <a:gd name="connsiteX3" fmla="*/ 6197601 w 6197601"/>
              <a:gd name="connsiteY3" fmla="*/ 4165520 h 4165520"/>
              <a:gd name="connsiteX4" fmla="*/ 129101 w 6197601"/>
              <a:gd name="connsiteY4" fmla="*/ 4165520 h 4165520"/>
              <a:gd name="connsiteX5" fmla="*/ 102566 w 6197601"/>
              <a:gd name="connsiteY5" fmla="*/ 4072075 h 4165520"/>
              <a:gd name="connsiteX6" fmla="*/ 0 w 6197601"/>
              <a:gd name="connsiteY6" fmla="*/ 3257880 h 4165520"/>
              <a:gd name="connsiteX7" fmla="*/ 3257881 w 6197601"/>
              <a:gd name="connsiteY7" fmla="*/ 0 h 41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7601" h="4165520">
                <a:moveTo>
                  <a:pt x="3257881" y="0"/>
                </a:moveTo>
                <a:cubicBezTo>
                  <a:pt x="4494883" y="0"/>
                  <a:pt x="5570865" y="689418"/>
                  <a:pt x="6122553" y="1704981"/>
                </a:cubicBezTo>
                <a:lnTo>
                  <a:pt x="6197601" y="1860771"/>
                </a:lnTo>
                <a:lnTo>
                  <a:pt x="6197601" y="4165520"/>
                </a:lnTo>
                <a:lnTo>
                  <a:pt x="129101" y="4165520"/>
                </a:lnTo>
                <a:lnTo>
                  <a:pt x="102566" y="4072075"/>
                </a:lnTo>
                <a:cubicBezTo>
                  <a:pt x="35610" y="3811837"/>
                  <a:pt x="0" y="3539017"/>
                  <a:pt x="0" y="3257880"/>
                </a:cubicBezTo>
                <a:cubicBezTo>
                  <a:pt x="0" y="1458602"/>
                  <a:pt x="1458603" y="0"/>
                  <a:pt x="3257881" y="0"/>
                </a:cubicBezTo>
                <a:close/>
              </a:path>
            </a:pathLst>
          </a:custGeom>
          <a:solidFill>
            <a:schemeClr val="accent1"/>
          </a:solidFill>
        </p:spPr>
        <p:txBody>
          <a:bodyPr wrap="square" lIns="936000" tIns="504000" rIns="576000" anchor="ctr">
            <a:noAutofit/>
          </a:bodyPr>
          <a:lstStyle>
            <a:lvl1pPr>
              <a:defRPr sz="4400">
                <a:solidFill>
                  <a:schemeClr val="bg1"/>
                </a:solidFill>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69BEE240-B3FD-7C2E-8B47-8AD7EC041FDE}"/>
              </a:ext>
            </a:extLst>
          </p:cNvPr>
          <p:cNvSpPr>
            <a:spLocks noGrp="1"/>
          </p:cNvSpPr>
          <p:nvPr>
            <p:ph type="dt" sz="half" idx="10"/>
          </p:nvPr>
        </p:nvSpPr>
        <p:spPr/>
        <p:txBody>
          <a:bodyPr/>
          <a:lstStyle/>
          <a:p>
            <a:fld id="{54759970-0F33-4150-94A9-C185DF4A6350}" type="datetime4">
              <a:rPr lang="en-GB" smtClean="0"/>
              <a:t>16 September 2024</a:t>
            </a:fld>
            <a:endParaRPr lang="en-GB" dirty="0"/>
          </a:p>
        </p:txBody>
      </p:sp>
      <p:sp>
        <p:nvSpPr>
          <p:cNvPr id="6" name="Footer Placeholder 5">
            <a:extLst>
              <a:ext uri="{FF2B5EF4-FFF2-40B4-BE49-F238E27FC236}">
                <a16:creationId xmlns:a16="http://schemas.microsoft.com/office/drawing/2014/main" id="{BD2FCAB8-A50F-1159-381C-CE0D8D0D76F5}"/>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10" name="Slide Number Placeholder 9">
            <a:extLst>
              <a:ext uri="{FF2B5EF4-FFF2-40B4-BE49-F238E27FC236}">
                <a16:creationId xmlns:a16="http://schemas.microsoft.com/office/drawing/2014/main" id="{2C0D1DE5-4DA0-8335-8DCC-433755B1505D}"/>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16" name="Content Placeholder 2">
            <a:extLst>
              <a:ext uri="{FF2B5EF4-FFF2-40B4-BE49-F238E27FC236}">
                <a16:creationId xmlns:a16="http://schemas.microsoft.com/office/drawing/2014/main" id="{F19E3544-4B97-1D43-4534-E92D4668D3E4}"/>
              </a:ext>
            </a:extLst>
          </p:cNvPr>
          <p:cNvSpPr>
            <a:spLocks noGrp="1"/>
          </p:cNvSpPr>
          <p:nvPr>
            <p:ph idx="1" hasCustomPrompt="1"/>
          </p:nvPr>
        </p:nvSpPr>
        <p:spPr>
          <a:xfrm>
            <a:off x="5435744" y="892912"/>
            <a:ext cx="3198695" cy="3198695"/>
          </a:xfrm>
          <a:prstGeom prst="ellipse">
            <a:avLst/>
          </a:prstGeom>
          <a:solidFill>
            <a:schemeClr val="bg1"/>
          </a:solidFill>
        </p:spPr>
        <p:txBody>
          <a:bodyPr anchor="ctr">
            <a:normAutofit/>
          </a:bodyPr>
          <a:lstStyle>
            <a:lvl1pPr marL="0" indent="0" algn="ctr">
              <a:spcBef>
                <a:spcPts val="0"/>
              </a:spcBef>
              <a:spcAft>
                <a:spcPts val="0"/>
              </a:spcAft>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Your content here</a:t>
            </a:r>
            <a:endParaRPr lang="en-GB" dirty="0"/>
          </a:p>
        </p:txBody>
      </p:sp>
    </p:spTree>
    <p:extLst>
      <p:ext uri="{BB962C8B-B14F-4D97-AF65-F5344CB8AC3E}">
        <p14:creationId xmlns:p14="http://schemas.microsoft.com/office/powerpoint/2010/main" val="387586397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x content boxes - 1 row">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E88A16-B00F-1446-43F7-2F4BBFF17BCC}"/>
              </a:ext>
            </a:extLst>
          </p:cNvPr>
          <p:cNvSpPr>
            <a:spLocks noGrp="1"/>
          </p:cNvSpPr>
          <p:nvPr>
            <p:ph type="body" sz="quarter" idx="13" hasCustomPrompt="1"/>
          </p:nvPr>
        </p:nvSpPr>
        <p:spPr>
          <a:xfrm>
            <a:off x="504282" y="1414960"/>
            <a:ext cx="2563584" cy="685165"/>
          </a:xfrm>
          <a:solidFill>
            <a:schemeClr val="accent1"/>
          </a:solidFill>
        </p:spPr>
        <p:txBody>
          <a:bodyPr lIns="180000" tIns="72000" rIns="180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One Title</a:t>
            </a:r>
            <a:endParaRPr lang="en-GB" dirty="0"/>
          </a:p>
        </p:txBody>
      </p:sp>
      <p:sp>
        <p:nvSpPr>
          <p:cNvPr id="11" name="Text Placeholder 10">
            <a:extLst>
              <a:ext uri="{FF2B5EF4-FFF2-40B4-BE49-F238E27FC236}">
                <a16:creationId xmlns:a16="http://schemas.microsoft.com/office/drawing/2014/main" id="{3F0C55C3-E35D-DA77-AF99-DED34EE8A2DD}"/>
              </a:ext>
            </a:extLst>
          </p:cNvPr>
          <p:cNvSpPr>
            <a:spLocks noGrp="1"/>
          </p:cNvSpPr>
          <p:nvPr>
            <p:ph type="body" sz="quarter" idx="14"/>
          </p:nvPr>
        </p:nvSpPr>
        <p:spPr>
          <a:xfrm>
            <a:off x="504298" y="2100126"/>
            <a:ext cx="2563904" cy="3981360"/>
          </a:xfrm>
          <a:solidFill>
            <a:schemeClr val="accent1"/>
          </a:solidFill>
        </p:spPr>
        <p:txBody>
          <a:bodyPr lIns="180000" tIns="180000" rIns="180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01E96F96-F1F2-630D-5D02-62795646C7B3}"/>
              </a:ext>
            </a:extLst>
          </p:cNvPr>
          <p:cNvSpPr>
            <a:spLocks noGrp="1"/>
          </p:cNvSpPr>
          <p:nvPr>
            <p:ph type="title"/>
          </p:nvPr>
        </p:nvSpPr>
        <p:spPr/>
        <p:txBody>
          <a:bodyPr/>
          <a:lstStyle/>
          <a:p>
            <a:r>
              <a:rPr lang="en-US"/>
              <a:t>Click to edit Master title style</a:t>
            </a:r>
            <a:endParaRPr lang="en-GB"/>
          </a:p>
        </p:txBody>
      </p:sp>
      <p:sp>
        <p:nvSpPr>
          <p:cNvPr id="5" name="Date Placeholder 4">
            <a:extLst>
              <a:ext uri="{FF2B5EF4-FFF2-40B4-BE49-F238E27FC236}">
                <a16:creationId xmlns:a16="http://schemas.microsoft.com/office/drawing/2014/main" id="{5E759112-23EA-2725-69FD-D386A0E61AAE}"/>
              </a:ext>
            </a:extLst>
          </p:cNvPr>
          <p:cNvSpPr>
            <a:spLocks noGrp="1"/>
          </p:cNvSpPr>
          <p:nvPr>
            <p:ph type="dt" sz="half" idx="19"/>
          </p:nvPr>
        </p:nvSpPr>
        <p:spPr/>
        <p:txBody>
          <a:bodyPr/>
          <a:lstStyle/>
          <a:p>
            <a:fld id="{54759970-0F33-4150-94A9-C185DF4A6350}" type="datetime4">
              <a:rPr lang="en-GB" smtClean="0"/>
              <a:t>16 September 2024</a:t>
            </a:fld>
            <a:endParaRPr lang="en-GB" dirty="0"/>
          </a:p>
        </p:txBody>
      </p:sp>
      <p:sp>
        <p:nvSpPr>
          <p:cNvPr id="10" name="Footer Placeholder 9">
            <a:extLst>
              <a:ext uri="{FF2B5EF4-FFF2-40B4-BE49-F238E27FC236}">
                <a16:creationId xmlns:a16="http://schemas.microsoft.com/office/drawing/2014/main" id="{5CC7052E-57CD-A3D0-0F3F-47F16DAC81FF}"/>
              </a:ext>
            </a:extLst>
          </p:cNvPr>
          <p:cNvSpPr>
            <a:spLocks noGrp="1"/>
          </p:cNvSpPr>
          <p:nvPr>
            <p:ph type="ftr" sz="quarter" idx="20"/>
          </p:nvPr>
        </p:nvSpPr>
        <p:spPr/>
        <p:txBody>
          <a:bodyPr/>
          <a:lstStyle/>
          <a:p>
            <a:r>
              <a:rPr lang="en-GB"/>
              <a:t>Edit footer and slide settings by going to the Insert tab &gt; Header and Footer</a:t>
            </a:r>
            <a:endParaRPr lang="en-GB" dirty="0"/>
          </a:p>
        </p:txBody>
      </p:sp>
      <p:sp>
        <p:nvSpPr>
          <p:cNvPr id="16" name="Slide Number Placeholder 15">
            <a:extLst>
              <a:ext uri="{FF2B5EF4-FFF2-40B4-BE49-F238E27FC236}">
                <a16:creationId xmlns:a16="http://schemas.microsoft.com/office/drawing/2014/main" id="{BBE58669-F727-BC98-3529-AC8C93255712}"/>
              </a:ext>
            </a:extLst>
          </p:cNvPr>
          <p:cNvSpPr>
            <a:spLocks noGrp="1"/>
          </p:cNvSpPr>
          <p:nvPr>
            <p:ph type="sldNum" sz="quarter" idx="21"/>
          </p:nvPr>
        </p:nvSpPr>
        <p:spPr/>
        <p:txBody>
          <a:bodyPr/>
          <a:lstStyle/>
          <a:p>
            <a:fld id="{A4F7B0B9-D3BE-446D-9B00-A6C10F9707DD}" type="slidenum">
              <a:rPr lang="en-GB" smtClean="0"/>
              <a:pPr/>
              <a:t>‹#›</a:t>
            </a:fld>
            <a:endParaRPr lang="en-GB" dirty="0"/>
          </a:p>
        </p:txBody>
      </p:sp>
      <p:sp>
        <p:nvSpPr>
          <p:cNvPr id="17" name="Text Placeholder 5">
            <a:extLst>
              <a:ext uri="{FF2B5EF4-FFF2-40B4-BE49-F238E27FC236}">
                <a16:creationId xmlns:a16="http://schemas.microsoft.com/office/drawing/2014/main" id="{97C5D957-373A-87D5-B04E-66B9C9E94726}"/>
              </a:ext>
            </a:extLst>
          </p:cNvPr>
          <p:cNvSpPr>
            <a:spLocks noGrp="1"/>
          </p:cNvSpPr>
          <p:nvPr>
            <p:ph type="body" sz="quarter" idx="22" hasCustomPrompt="1"/>
          </p:nvPr>
        </p:nvSpPr>
        <p:spPr>
          <a:xfrm>
            <a:off x="3377449" y="1414960"/>
            <a:ext cx="2563584" cy="685165"/>
          </a:xfrm>
          <a:solidFill>
            <a:schemeClr val="accent2"/>
          </a:solidFill>
        </p:spPr>
        <p:txBody>
          <a:bodyPr lIns="180000" tIns="72000" rIns="180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Two Title</a:t>
            </a:r>
            <a:endParaRPr lang="en-GB" dirty="0"/>
          </a:p>
        </p:txBody>
      </p:sp>
      <p:sp>
        <p:nvSpPr>
          <p:cNvPr id="18" name="Text Placeholder 10">
            <a:extLst>
              <a:ext uri="{FF2B5EF4-FFF2-40B4-BE49-F238E27FC236}">
                <a16:creationId xmlns:a16="http://schemas.microsoft.com/office/drawing/2014/main" id="{D58D61BE-FDBF-6D41-4909-C3ACF48961E3}"/>
              </a:ext>
            </a:extLst>
          </p:cNvPr>
          <p:cNvSpPr>
            <a:spLocks noGrp="1"/>
          </p:cNvSpPr>
          <p:nvPr>
            <p:ph type="body" sz="quarter" idx="23"/>
          </p:nvPr>
        </p:nvSpPr>
        <p:spPr>
          <a:xfrm>
            <a:off x="3377465" y="2100126"/>
            <a:ext cx="2563904" cy="3981360"/>
          </a:xfrm>
          <a:solidFill>
            <a:schemeClr val="accent2"/>
          </a:solidFill>
        </p:spPr>
        <p:txBody>
          <a:bodyPr lIns="180000" tIns="180000" rIns="180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5">
            <a:extLst>
              <a:ext uri="{FF2B5EF4-FFF2-40B4-BE49-F238E27FC236}">
                <a16:creationId xmlns:a16="http://schemas.microsoft.com/office/drawing/2014/main" id="{E7D937DE-00C8-05C4-1490-6965D8C54E10}"/>
              </a:ext>
            </a:extLst>
          </p:cNvPr>
          <p:cNvSpPr>
            <a:spLocks noGrp="1"/>
          </p:cNvSpPr>
          <p:nvPr>
            <p:ph type="body" sz="quarter" idx="24" hasCustomPrompt="1"/>
          </p:nvPr>
        </p:nvSpPr>
        <p:spPr>
          <a:xfrm>
            <a:off x="6250616" y="1414960"/>
            <a:ext cx="2563584" cy="685165"/>
          </a:xfrm>
          <a:solidFill>
            <a:schemeClr val="accent3"/>
          </a:solidFill>
        </p:spPr>
        <p:txBody>
          <a:bodyPr lIns="180000" tIns="72000" rIns="180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Three Title</a:t>
            </a:r>
            <a:endParaRPr lang="en-GB" dirty="0"/>
          </a:p>
        </p:txBody>
      </p:sp>
      <p:sp>
        <p:nvSpPr>
          <p:cNvPr id="20" name="Text Placeholder 10">
            <a:extLst>
              <a:ext uri="{FF2B5EF4-FFF2-40B4-BE49-F238E27FC236}">
                <a16:creationId xmlns:a16="http://schemas.microsoft.com/office/drawing/2014/main" id="{8A021661-4C28-09BC-7488-434DB234D0CA}"/>
              </a:ext>
            </a:extLst>
          </p:cNvPr>
          <p:cNvSpPr>
            <a:spLocks noGrp="1"/>
          </p:cNvSpPr>
          <p:nvPr>
            <p:ph type="body" sz="quarter" idx="25"/>
          </p:nvPr>
        </p:nvSpPr>
        <p:spPr>
          <a:xfrm>
            <a:off x="6250632" y="2100126"/>
            <a:ext cx="2563904" cy="3981360"/>
          </a:xfrm>
          <a:solidFill>
            <a:schemeClr val="accent3"/>
          </a:solidFill>
        </p:spPr>
        <p:txBody>
          <a:bodyPr lIns="180000" tIns="180000" rIns="180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1" name="Text Placeholder 5">
            <a:extLst>
              <a:ext uri="{FF2B5EF4-FFF2-40B4-BE49-F238E27FC236}">
                <a16:creationId xmlns:a16="http://schemas.microsoft.com/office/drawing/2014/main" id="{B0BBA099-5144-43E3-2F4A-3A7265E1E4E9}"/>
              </a:ext>
            </a:extLst>
          </p:cNvPr>
          <p:cNvSpPr>
            <a:spLocks noGrp="1"/>
          </p:cNvSpPr>
          <p:nvPr>
            <p:ph type="body" sz="quarter" idx="26" hasCustomPrompt="1"/>
          </p:nvPr>
        </p:nvSpPr>
        <p:spPr>
          <a:xfrm>
            <a:off x="9123782" y="1414960"/>
            <a:ext cx="2563584" cy="685165"/>
          </a:xfrm>
          <a:solidFill>
            <a:schemeClr val="tx2"/>
          </a:solidFill>
        </p:spPr>
        <p:txBody>
          <a:bodyPr lIns="180000" tIns="72000" rIns="180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Four Title</a:t>
            </a:r>
            <a:endParaRPr lang="en-GB" dirty="0"/>
          </a:p>
        </p:txBody>
      </p:sp>
      <p:sp>
        <p:nvSpPr>
          <p:cNvPr id="22" name="Text Placeholder 10">
            <a:extLst>
              <a:ext uri="{FF2B5EF4-FFF2-40B4-BE49-F238E27FC236}">
                <a16:creationId xmlns:a16="http://schemas.microsoft.com/office/drawing/2014/main" id="{394CF562-4A43-FDFF-827F-1C3B3DC4602F}"/>
              </a:ext>
            </a:extLst>
          </p:cNvPr>
          <p:cNvSpPr>
            <a:spLocks noGrp="1"/>
          </p:cNvSpPr>
          <p:nvPr>
            <p:ph type="body" sz="quarter" idx="27"/>
          </p:nvPr>
        </p:nvSpPr>
        <p:spPr>
          <a:xfrm>
            <a:off x="9123798" y="2100126"/>
            <a:ext cx="2563904" cy="3981360"/>
          </a:xfrm>
          <a:solidFill>
            <a:schemeClr val="tx2"/>
          </a:solidFill>
        </p:spPr>
        <p:txBody>
          <a:bodyPr lIns="180000" tIns="180000" rIns="180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61777542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x content boxes - 2 row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E96F96-F1F2-630D-5D02-62795646C7B3}"/>
              </a:ext>
            </a:extLst>
          </p:cNvPr>
          <p:cNvSpPr>
            <a:spLocks noGrp="1"/>
          </p:cNvSpPr>
          <p:nvPr>
            <p:ph type="title"/>
          </p:nvPr>
        </p:nvSpPr>
        <p:spPr/>
        <p:txBody>
          <a:bodyPr/>
          <a:lstStyle/>
          <a:p>
            <a:r>
              <a:rPr lang="en-US"/>
              <a:t>Click to edit Master title style</a:t>
            </a:r>
            <a:endParaRPr lang="en-GB"/>
          </a:p>
        </p:txBody>
      </p:sp>
      <p:sp>
        <p:nvSpPr>
          <p:cNvPr id="5" name="Date Placeholder 4">
            <a:extLst>
              <a:ext uri="{FF2B5EF4-FFF2-40B4-BE49-F238E27FC236}">
                <a16:creationId xmlns:a16="http://schemas.microsoft.com/office/drawing/2014/main" id="{5E759112-23EA-2725-69FD-D386A0E61AAE}"/>
              </a:ext>
            </a:extLst>
          </p:cNvPr>
          <p:cNvSpPr>
            <a:spLocks noGrp="1"/>
          </p:cNvSpPr>
          <p:nvPr>
            <p:ph type="dt" sz="half" idx="19"/>
          </p:nvPr>
        </p:nvSpPr>
        <p:spPr/>
        <p:txBody>
          <a:bodyPr/>
          <a:lstStyle/>
          <a:p>
            <a:fld id="{54759970-0F33-4150-94A9-C185DF4A6350}" type="datetime4">
              <a:rPr lang="en-GB" smtClean="0"/>
              <a:t>16 September 2024</a:t>
            </a:fld>
            <a:endParaRPr lang="en-GB" dirty="0"/>
          </a:p>
        </p:txBody>
      </p:sp>
      <p:sp>
        <p:nvSpPr>
          <p:cNvPr id="10" name="Footer Placeholder 9">
            <a:extLst>
              <a:ext uri="{FF2B5EF4-FFF2-40B4-BE49-F238E27FC236}">
                <a16:creationId xmlns:a16="http://schemas.microsoft.com/office/drawing/2014/main" id="{5CC7052E-57CD-A3D0-0F3F-47F16DAC81FF}"/>
              </a:ext>
            </a:extLst>
          </p:cNvPr>
          <p:cNvSpPr>
            <a:spLocks noGrp="1"/>
          </p:cNvSpPr>
          <p:nvPr>
            <p:ph type="ftr" sz="quarter" idx="20"/>
          </p:nvPr>
        </p:nvSpPr>
        <p:spPr/>
        <p:txBody>
          <a:bodyPr/>
          <a:lstStyle/>
          <a:p>
            <a:r>
              <a:rPr lang="en-GB"/>
              <a:t>Edit footer and slide settings by going to the Insert tab &gt; Header and Footer</a:t>
            </a:r>
            <a:endParaRPr lang="en-GB" dirty="0"/>
          </a:p>
        </p:txBody>
      </p:sp>
      <p:sp>
        <p:nvSpPr>
          <p:cNvPr id="16" name="Slide Number Placeholder 15">
            <a:extLst>
              <a:ext uri="{FF2B5EF4-FFF2-40B4-BE49-F238E27FC236}">
                <a16:creationId xmlns:a16="http://schemas.microsoft.com/office/drawing/2014/main" id="{BBE58669-F727-BC98-3529-AC8C93255712}"/>
              </a:ext>
            </a:extLst>
          </p:cNvPr>
          <p:cNvSpPr>
            <a:spLocks noGrp="1"/>
          </p:cNvSpPr>
          <p:nvPr>
            <p:ph type="sldNum" sz="quarter" idx="21"/>
          </p:nvPr>
        </p:nvSpPr>
        <p:spPr/>
        <p:txBody>
          <a:bodyPr/>
          <a:lstStyle/>
          <a:p>
            <a:fld id="{A4F7B0B9-D3BE-446D-9B00-A6C10F9707DD}" type="slidenum">
              <a:rPr lang="en-GB" smtClean="0"/>
              <a:pPr/>
              <a:t>‹#›</a:t>
            </a:fld>
            <a:endParaRPr lang="en-GB" dirty="0"/>
          </a:p>
        </p:txBody>
      </p:sp>
      <p:sp>
        <p:nvSpPr>
          <p:cNvPr id="2" name="Text Placeholder 5">
            <a:extLst>
              <a:ext uri="{FF2B5EF4-FFF2-40B4-BE49-F238E27FC236}">
                <a16:creationId xmlns:a16="http://schemas.microsoft.com/office/drawing/2014/main" id="{02CC945A-F16E-92F3-E507-384EA109A275}"/>
              </a:ext>
            </a:extLst>
          </p:cNvPr>
          <p:cNvSpPr>
            <a:spLocks noGrp="1"/>
          </p:cNvSpPr>
          <p:nvPr>
            <p:ph type="body" sz="quarter" idx="13" hasCustomPrompt="1"/>
          </p:nvPr>
        </p:nvSpPr>
        <p:spPr>
          <a:xfrm>
            <a:off x="504281" y="1414960"/>
            <a:ext cx="5490113" cy="685165"/>
          </a:xfrm>
          <a:solidFill>
            <a:schemeClr val="accent1"/>
          </a:solidFill>
        </p:spPr>
        <p:txBody>
          <a:bodyPr lIns="288000" tIns="72000" rIns="288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One Title</a:t>
            </a:r>
            <a:endParaRPr lang="en-GB" dirty="0"/>
          </a:p>
        </p:txBody>
      </p:sp>
      <p:sp>
        <p:nvSpPr>
          <p:cNvPr id="4" name="Text Placeholder 10">
            <a:extLst>
              <a:ext uri="{FF2B5EF4-FFF2-40B4-BE49-F238E27FC236}">
                <a16:creationId xmlns:a16="http://schemas.microsoft.com/office/drawing/2014/main" id="{3DE6CFE4-7B8C-0378-8343-13C152213592}"/>
              </a:ext>
            </a:extLst>
          </p:cNvPr>
          <p:cNvSpPr>
            <a:spLocks noGrp="1"/>
          </p:cNvSpPr>
          <p:nvPr>
            <p:ph type="body" sz="quarter" idx="14"/>
          </p:nvPr>
        </p:nvSpPr>
        <p:spPr>
          <a:xfrm>
            <a:off x="504177" y="2100126"/>
            <a:ext cx="5490800" cy="1586503"/>
          </a:xfrm>
          <a:solidFill>
            <a:schemeClr val="accent1"/>
          </a:solidFill>
        </p:spPr>
        <p:txBody>
          <a:bodyPr lIns="288000" tIns="180000" rIns="288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ext Placeholder 5">
            <a:extLst>
              <a:ext uri="{FF2B5EF4-FFF2-40B4-BE49-F238E27FC236}">
                <a16:creationId xmlns:a16="http://schemas.microsoft.com/office/drawing/2014/main" id="{1047D1F4-5297-7F5C-2077-9DDAB8A6CF11}"/>
              </a:ext>
            </a:extLst>
          </p:cNvPr>
          <p:cNvSpPr>
            <a:spLocks noGrp="1"/>
          </p:cNvSpPr>
          <p:nvPr>
            <p:ph type="body" sz="quarter" idx="15" hasCustomPrompt="1"/>
          </p:nvPr>
        </p:nvSpPr>
        <p:spPr>
          <a:xfrm>
            <a:off x="6197129" y="1414960"/>
            <a:ext cx="5490113" cy="685165"/>
          </a:xfrm>
          <a:solidFill>
            <a:schemeClr val="accent2"/>
          </a:solidFill>
        </p:spPr>
        <p:txBody>
          <a:bodyPr lIns="288000" tIns="72000" rIns="288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Two Title</a:t>
            </a:r>
            <a:endParaRPr lang="en-GB" dirty="0"/>
          </a:p>
        </p:txBody>
      </p:sp>
      <p:sp>
        <p:nvSpPr>
          <p:cNvPr id="8" name="Text Placeholder 10">
            <a:extLst>
              <a:ext uri="{FF2B5EF4-FFF2-40B4-BE49-F238E27FC236}">
                <a16:creationId xmlns:a16="http://schemas.microsoft.com/office/drawing/2014/main" id="{E687FB5F-6104-3667-26D6-D05B5C2F0DB6}"/>
              </a:ext>
            </a:extLst>
          </p:cNvPr>
          <p:cNvSpPr>
            <a:spLocks noGrp="1"/>
          </p:cNvSpPr>
          <p:nvPr>
            <p:ph type="body" sz="quarter" idx="16"/>
          </p:nvPr>
        </p:nvSpPr>
        <p:spPr>
          <a:xfrm>
            <a:off x="6197025" y="2100126"/>
            <a:ext cx="5490800" cy="1586503"/>
          </a:xfrm>
          <a:solidFill>
            <a:schemeClr val="accent2"/>
          </a:solidFill>
        </p:spPr>
        <p:txBody>
          <a:bodyPr lIns="288000" tIns="180000" rIns="288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5">
            <a:extLst>
              <a:ext uri="{FF2B5EF4-FFF2-40B4-BE49-F238E27FC236}">
                <a16:creationId xmlns:a16="http://schemas.microsoft.com/office/drawing/2014/main" id="{435B6A28-F497-5115-BB8D-9FC7D4B393E9}"/>
              </a:ext>
            </a:extLst>
          </p:cNvPr>
          <p:cNvSpPr>
            <a:spLocks noGrp="1"/>
          </p:cNvSpPr>
          <p:nvPr>
            <p:ph type="body" sz="quarter" idx="22" hasCustomPrompt="1"/>
          </p:nvPr>
        </p:nvSpPr>
        <p:spPr>
          <a:xfrm>
            <a:off x="504281" y="3869756"/>
            <a:ext cx="5490113" cy="685165"/>
          </a:xfrm>
          <a:solidFill>
            <a:schemeClr val="accent3"/>
          </a:solidFill>
        </p:spPr>
        <p:txBody>
          <a:bodyPr lIns="288000" tIns="72000" rIns="288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three Title</a:t>
            </a:r>
            <a:endParaRPr lang="en-GB" dirty="0"/>
          </a:p>
        </p:txBody>
      </p:sp>
      <p:sp>
        <p:nvSpPr>
          <p:cNvPr id="12" name="Text Placeholder 10">
            <a:extLst>
              <a:ext uri="{FF2B5EF4-FFF2-40B4-BE49-F238E27FC236}">
                <a16:creationId xmlns:a16="http://schemas.microsoft.com/office/drawing/2014/main" id="{316BB81A-EB54-FCDE-2B92-D25E0C04C5AF}"/>
              </a:ext>
            </a:extLst>
          </p:cNvPr>
          <p:cNvSpPr>
            <a:spLocks noGrp="1"/>
          </p:cNvSpPr>
          <p:nvPr>
            <p:ph type="body" sz="quarter" idx="23"/>
          </p:nvPr>
        </p:nvSpPr>
        <p:spPr>
          <a:xfrm>
            <a:off x="504177" y="4554922"/>
            <a:ext cx="5490800" cy="1586503"/>
          </a:xfrm>
          <a:solidFill>
            <a:schemeClr val="accent3"/>
          </a:solidFill>
        </p:spPr>
        <p:txBody>
          <a:bodyPr lIns="288000" tIns="180000" rIns="288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5">
            <a:extLst>
              <a:ext uri="{FF2B5EF4-FFF2-40B4-BE49-F238E27FC236}">
                <a16:creationId xmlns:a16="http://schemas.microsoft.com/office/drawing/2014/main" id="{1D9803D4-C8B7-424E-226C-0D327255F258}"/>
              </a:ext>
            </a:extLst>
          </p:cNvPr>
          <p:cNvSpPr>
            <a:spLocks noGrp="1"/>
          </p:cNvSpPr>
          <p:nvPr>
            <p:ph type="body" sz="quarter" idx="24" hasCustomPrompt="1"/>
          </p:nvPr>
        </p:nvSpPr>
        <p:spPr>
          <a:xfrm>
            <a:off x="6197129" y="3869756"/>
            <a:ext cx="5490113" cy="685165"/>
          </a:xfrm>
          <a:solidFill>
            <a:schemeClr val="tx2"/>
          </a:solidFill>
        </p:spPr>
        <p:txBody>
          <a:bodyPr lIns="288000" tIns="72000" rIns="288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four Title</a:t>
            </a:r>
            <a:endParaRPr lang="en-GB" dirty="0"/>
          </a:p>
        </p:txBody>
      </p:sp>
      <p:sp>
        <p:nvSpPr>
          <p:cNvPr id="14" name="Text Placeholder 10">
            <a:extLst>
              <a:ext uri="{FF2B5EF4-FFF2-40B4-BE49-F238E27FC236}">
                <a16:creationId xmlns:a16="http://schemas.microsoft.com/office/drawing/2014/main" id="{C20A30BF-C054-7948-2AB8-C9F8DE43DE05}"/>
              </a:ext>
            </a:extLst>
          </p:cNvPr>
          <p:cNvSpPr>
            <a:spLocks noGrp="1"/>
          </p:cNvSpPr>
          <p:nvPr>
            <p:ph type="body" sz="quarter" idx="25"/>
          </p:nvPr>
        </p:nvSpPr>
        <p:spPr>
          <a:xfrm>
            <a:off x="6197025" y="4554922"/>
            <a:ext cx="5490800" cy="1586503"/>
          </a:xfrm>
          <a:solidFill>
            <a:schemeClr val="tx2"/>
          </a:solidFill>
        </p:spPr>
        <p:txBody>
          <a:bodyPr lIns="288000" tIns="180000" rIns="288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99982828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3 x content boxes">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E88A16-B00F-1446-43F7-2F4BBFF17BCC}"/>
              </a:ext>
            </a:extLst>
          </p:cNvPr>
          <p:cNvSpPr>
            <a:spLocks noGrp="1"/>
          </p:cNvSpPr>
          <p:nvPr>
            <p:ph type="body" sz="quarter" idx="13" hasCustomPrompt="1"/>
          </p:nvPr>
        </p:nvSpPr>
        <p:spPr>
          <a:xfrm>
            <a:off x="500063" y="1414960"/>
            <a:ext cx="3600000" cy="685165"/>
          </a:xfrm>
          <a:solidFill>
            <a:schemeClr val="accent1"/>
          </a:solidFill>
        </p:spPr>
        <p:txBody>
          <a:bodyPr lIns="252000" tIns="72000" rIns="252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One Title</a:t>
            </a:r>
            <a:endParaRPr lang="en-GB" dirty="0"/>
          </a:p>
        </p:txBody>
      </p:sp>
      <p:sp>
        <p:nvSpPr>
          <p:cNvPr id="11" name="Text Placeholder 10">
            <a:extLst>
              <a:ext uri="{FF2B5EF4-FFF2-40B4-BE49-F238E27FC236}">
                <a16:creationId xmlns:a16="http://schemas.microsoft.com/office/drawing/2014/main" id="{3F0C55C3-E35D-DA77-AF99-DED34EE8A2DD}"/>
              </a:ext>
            </a:extLst>
          </p:cNvPr>
          <p:cNvSpPr>
            <a:spLocks noGrp="1"/>
          </p:cNvSpPr>
          <p:nvPr>
            <p:ph type="body" sz="quarter" idx="14"/>
          </p:nvPr>
        </p:nvSpPr>
        <p:spPr>
          <a:xfrm>
            <a:off x="500063" y="2100126"/>
            <a:ext cx="3600450" cy="3981360"/>
          </a:xfrm>
          <a:solidFill>
            <a:schemeClr val="accent1"/>
          </a:solidFill>
        </p:spPr>
        <p:txBody>
          <a:bodyPr lIns="252000" tIns="180000" rIns="252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5">
            <a:extLst>
              <a:ext uri="{FF2B5EF4-FFF2-40B4-BE49-F238E27FC236}">
                <a16:creationId xmlns:a16="http://schemas.microsoft.com/office/drawing/2014/main" id="{15D42CCA-BEAF-17D5-104E-61FD0C320448}"/>
              </a:ext>
            </a:extLst>
          </p:cNvPr>
          <p:cNvSpPr>
            <a:spLocks noGrp="1"/>
          </p:cNvSpPr>
          <p:nvPr>
            <p:ph type="body" sz="quarter" idx="15" hasCustomPrompt="1"/>
          </p:nvPr>
        </p:nvSpPr>
        <p:spPr>
          <a:xfrm>
            <a:off x="4296000" y="1414960"/>
            <a:ext cx="3600000" cy="685165"/>
          </a:xfrm>
          <a:solidFill>
            <a:schemeClr val="accent2"/>
          </a:solidFill>
        </p:spPr>
        <p:txBody>
          <a:bodyPr lIns="252000" tIns="72000" rIns="252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Two Title</a:t>
            </a:r>
            <a:endParaRPr lang="en-GB" dirty="0"/>
          </a:p>
        </p:txBody>
      </p:sp>
      <p:sp>
        <p:nvSpPr>
          <p:cNvPr id="13" name="Text Placeholder 10">
            <a:extLst>
              <a:ext uri="{FF2B5EF4-FFF2-40B4-BE49-F238E27FC236}">
                <a16:creationId xmlns:a16="http://schemas.microsoft.com/office/drawing/2014/main" id="{9841EE67-BEDA-3504-2859-16B15BC6E3B7}"/>
              </a:ext>
            </a:extLst>
          </p:cNvPr>
          <p:cNvSpPr>
            <a:spLocks noGrp="1"/>
          </p:cNvSpPr>
          <p:nvPr>
            <p:ph type="body" sz="quarter" idx="16"/>
          </p:nvPr>
        </p:nvSpPr>
        <p:spPr>
          <a:xfrm>
            <a:off x="4296000" y="2100126"/>
            <a:ext cx="3600450" cy="3981360"/>
          </a:xfrm>
          <a:solidFill>
            <a:schemeClr val="accent2"/>
          </a:solidFill>
        </p:spPr>
        <p:txBody>
          <a:bodyPr lIns="252000" tIns="180000" rIns="252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5">
            <a:extLst>
              <a:ext uri="{FF2B5EF4-FFF2-40B4-BE49-F238E27FC236}">
                <a16:creationId xmlns:a16="http://schemas.microsoft.com/office/drawing/2014/main" id="{52D5AD4E-225F-5BE2-5AC2-DDF5CFC91111}"/>
              </a:ext>
            </a:extLst>
          </p:cNvPr>
          <p:cNvSpPr>
            <a:spLocks noGrp="1"/>
          </p:cNvSpPr>
          <p:nvPr>
            <p:ph type="body" sz="quarter" idx="17" hasCustomPrompt="1"/>
          </p:nvPr>
        </p:nvSpPr>
        <p:spPr>
          <a:xfrm>
            <a:off x="8091939" y="1414960"/>
            <a:ext cx="3600000" cy="685165"/>
          </a:xfrm>
          <a:solidFill>
            <a:schemeClr val="accent3"/>
          </a:solidFill>
        </p:spPr>
        <p:txBody>
          <a:bodyPr lIns="252000" tIns="72000" rIns="252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Three Title</a:t>
            </a:r>
            <a:endParaRPr lang="en-GB" dirty="0"/>
          </a:p>
        </p:txBody>
      </p:sp>
      <p:sp>
        <p:nvSpPr>
          <p:cNvPr id="15" name="Text Placeholder 10">
            <a:extLst>
              <a:ext uri="{FF2B5EF4-FFF2-40B4-BE49-F238E27FC236}">
                <a16:creationId xmlns:a16="http://schemas.microsoft.com/office/drawing/2014/main" id="{50DFF95F-6031-9F90-BFA4-104386E50E1D}"/>
              </a:ext>
            </a:extLst>
          </p:cNvPr>
          <p:cNvSpPr>
            <a:spLocks noGrp="1"/>
          </p:cNvSpPr>
          <p:nvPr>
            <p:ph type="body" sz="quarter" idx="18"/>
          </p:nvPr>
        </p:nvSpPr>
        <p:spPr>
          <a:xfrm>
            <a:off x="8091939" y="2100126"/>
            <a:ext cx="3600450" cy="3981360"/>
          </a:xfrm>
          <a:solidFill>
            <a:schemeClr val="accent3"/>
          </a:solidFill>
        </p:spPr>
        <p:txBody>
          <a:bodyPr lIns="252000" tIns="180000" rIns="252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01E96F96-F1F2-630D-5D02-62795646C7B3}"/>
              </a:ext>
            </a:extLst>
          </p:cNvPr>
          <p:cNvSpPr>
            <a:spLocks noGrp="1"/>
          </p:cNvSpPr>
          <p:nvPr>
            <p:ph type="title"/>
          </p:nvPr>
        </p:nvSpPr>
        <p:spPr/>
        <p:txBody>
          <a:bodyPr/>
          <a:lstStyle/>
          <a:p>
            <a:r>
              <a:rPr lang="en-US"/>
              <a:t>Click to edit Master title style</a:t>
            </a:r>
            <a:endParaRPr lang="en-GB"/>
          </a:p>
        </p:txBody>
      </p:sp>
      <p:sp>
        <p:nvSpPr>
          <p:cNvPr id="5" name="Date Placeholder 4">
            <a:extLst>
              <a:ext uri="{FF2B5EF4-FFF2-40B4-BE49-F238E27FC236}">
                <a16:creationId xmlns:a16="http://schemas.microsoft.com/office/drawing/2014/main" id="{5E759112-23EA-2725-69FD-D386A0E61AAE}"/>
              </a:ext>
            </a:extLst>
          </p:cNvPr>
          <p:cNvSpPr>
            <a:spLocks noGrp="1"/>
          </p:cNvSpPr>
          <p:nvPr>
            <p:ph type="dt" sz="half" idx="19"/>
          </p:nvPr>
        </p:nvSpPr>
        <p:spPr/>
        <p:txBody>
          <a:bodyPr/>
          <a:lstStyle/>
          <a:p>
            <a:fld id="{54759970-0F33-4150-94A9-C185DF4A6350}" type="datetime4">
              <a:rPr lang="en-GB" smtClean="0"/>
              <a:t>16 September 2024</a:t>
            </a:fld>
            <a:endParaRPr lang="en-GB" dirty="0"/>
          </a:p>
        </p:txBody>
      </p:sp>
      <p:sp>
        <p:nvSpPr>
          <p:cNvPr id="10" name="Footer Placeholder 9">
            <a:extLst>
              <a:ext uri="{FF2B5EF4-FFF2-40B4-BE49-F238E27FC236}">
                <a16:creationId xmlns:a16="http://schemas.microsoft.com/office/drawing/2014/main" id="{5CC7052E-57CD-A3D0-0F3F-47F16DAC81FF}"/>
              </a:ext>
            </a:extLst>
          </p:cNvPr>
          <p:cNvSpPr>
            <a:spLocks noGrp="1"/>
          </p:cNvSpPr>
          <p:nvPr>
            <p:ph type="ftr" sz="quarter" idx="20"/>
          </p:nvPr>
        </p:nvSpPr>
        <p:spPr/>
        <p:txBody>
          <a:bodyPr/>
          <a:lstStyle/>
          <a:p>
            <a:r>
              <a:rPr lang="en-GB"/>
              <a:t>Edit footer and slide settings by going to the Insert tab &gt; Header and Footer</a:t>
            </a:r>
            <a:endParaRPr lang="en-GB" dirty="0"/>
          </a:p>
        </p:txBody>
      </p:sp>
      <p:sp>
        <p:nvSpPr>
          <p:cNvPr id="16" name="Slide Number Placeholder 15">
            <a:extLst>
              <a:ext uri="{FF2B5EF4-FFF2-40B4-BE49-F238E27FC236}">
                <a16:creationId xmlns:a16="http://schemas.microsoft.com/office/drawing/2014/main" id="{BBE58669-F727-BC98-3529-AC8C93255712}"/>
              </a:ext>
            </a:extLst>
          </p:cNvPr>
          <p:cNvSpPr>
            <a:spLocks noGrp="1"/>
          </p:cNvSpPr>
          <p:nvPr>
            <p:ph type="sldNum" sz="quarter" idx="21"/>
          </p:nvPr>
        </p:nvSpPr>
        <p:spPr/>
        <p:txBody>
          <a:bodyPr/>
          <a:lstStyle/>
          <a:p>
            <a:fld id="{A4F7B0B9-D3BE-446D-9B00-A6C10F9707DD}" type="slidenum">
              <a:rPr lang="en-GB" smtClean="0"/>
              <a:pPr/>
              <a:t>‹#›</a:t>
            </a:fld>
            <a:endParaRPr lang="en-GB" dirty="0"/>
          </a:p>
        </p:txBody>
      </p:sp>
    </p:spTree>
    <p:extLst>
      <p:ext uri="{BB962C8B-B14F-4D97-AF65-F5344CB8AC3E}">
        <p14:creationId xmlns:p14="http://schemas.microsoft.com/office/powerpoint/2010/main" val="164323207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x content boxes">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E88A16-B00F-1446-43F7-2F4BBFF17BCC}"/>
              </a:ext>
            </a:extLst>
          </p:cNvPr>
          <p:cNvSpPr>
            <a:spLocks noGrp="1"/>
          </p:cNvSpPr>
          <p:nvPr>
            <p:ph type="body" sz="quarter" idx="13" hasCustomPrompt="1"/>
          </p:nvPr>
        </p:nvSpPr>
        <p:spPr>
          <a:xfrm>
            <a:off x="504282" y="1414960"/>
            <a:ext cx="5270760" cy="685165"/>
          </a:xfrm>
          <a:solidFill>
            <a:schemeClr val="accent1"/>
          </a:solidFill>
        </p:spPr>
        <p:txBody>
          <a:bodyPr lIns="288000" tIns="72000" rIns="288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One Title</a:t>
            </a:r>
            <a:endParaRPr lang="en-GB" dirty="0"/>
          </a:p>
        </p:txBody>
      </p:sp>
      <p:sp>
        <p:nvSpPr>
          <p:cNvPr id="11" name="Text Placeholder 10">
            <a:extLst>
              <a:ext uri="{FF2B5EF4-FFF2-40B4-BE49-F238E27FC236}">
                <a16:creationId xmlns:a16="http://schemas.microsoft.com/office/drawing/2014/main" id="{3F0C55C3-E35D-DA77-AF99-DED34EE8A2DD}"/>
              </a:ext>
            </a:extLst>
          </p:cNvPr>
          <p:cNvSpPr>
            <a:spLocks noGrp="1"/>
          </p:cNvSpPr>
          <p:nvPr>
            <p:ph type="body" sz="quarter" idx="14"/>
          </p:nvPr>
        </p:nvSpPr>
        <p:spPr>
          <a:xfrm>
            <a:off x="504177" y="2100126"/>
            <a:ext cx="5271420" cy="3981360"/>
          </a:xfrm>
          <a:solidFill>
            <a:schemeClr val="accent1"/>
          </a:solidFill>
        </p:spPr>
        <p:txBody>
          <a:bodyPr lIns="288000" tIns="180000" rIns="288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5">
            <a:extLst>
              <a:ext uri="{FF2B5EF4-FFF2-40B4-BE49-F238E27FC236}">
                <a16:creationId xmlns:a16="http://schemas.microsoft.com/office/drawing/2014/main" id="{15D42CCA-BEAF-17D5-104E-61FD0C320448}"/>
              </a:ext>
            </a:extLst>
          </p:cNvPr>
          <p:cNvSpPr>
            <a:spLocks noGrp="1"/>
          </p:cNvSpPr>
          <p:nvPr>
            <p:ph type="body" sz="quarter" idx="15" hasCustomPrompt="1"/>
          </p:nvPr>
        </p:nvSpPr>
        <p:spPr>
          <a:xfrm>
            <a:off x="6416403" y="1414960"/>
            <a:ext cx="5270760" cy="685165"/>
          </a:xfrm>
          <a:solidFill>
            <a:schemeClr val="accent2"/>
          </a:solidFill>
        </p:spPr>
        <p:txBody>
          <a:bodyPr lIns="288000" tIns="72000" rIns="288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Two Title</a:t>
            </a:r>
            <a:endParaRPr lang="en-GB" dirty="0"/>
          </a:p>
        </p:txBody>
      </p:sp>
      <p:sp>
        <p:nvSpPr>
          <p:cNvPr id="13" name="Text Placeholder 10">
            <a:extLst>
              <a:ext uri="{FF2B5EF4-FFF2-40B4-BE49-F238E27FC236}">
                <a16:creationId xmlns:a16="http://schemas.microsoft.com/office/drawing/2014/main" id="{9841EE67-BEDA-3504-2859-16B15BC6E3B7}"/>
              </a:ext>
            </a:extLst>
          </p:cNvPr>
          <p:cNvSpPr>
            <a:spLocks noGrp="1"/>
          </p:cNvSpPr>
          <p:nvPr>
            <p:ph type="body" sz="quarter" idx="16"/>
          </p:nvPr>
        </p:nvSpPr>
        <p:spPr>
          <a:xfrm>
            <a:off x="6416298" y="2100126"/>
            <a:ext cx="5271420" cy="3981360"/>
          </a:xfrm>
          <a:solidFill>
            <a:schemeClr val="accent2"/>
          </a:solidFill>
        </p:spPr>
        <p:txBody>
          <a:bodyPr lIns="288000" tIns="180000" rIns="288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01E96F96-F1F2-630D-5D02-62795646C7B3}"/>
              </a:ext>
            </a:extLst>
          </p:cNvPr>
          <p:cNvSpPr>
            <a:spLocks noGrp="1"/>
          </p:cNvSpPr>
          <p:nvPr>
            <p:ph type="title"/>
          </p:nvPr>
        </p:nvSpPr>
        <p:spPr/>
        <p:txBody>
          <a:bodyPr/>
          <a:lstStyle/>
          <a:p>
            <a:r>
              <a:rPr lang="en-US"/>
              <a:t>Click to edit Master title style</a:t>
            </a:r>
            <a:endParaRPr lang="en-GB"/>
          </a:p>
        </p:txBody>
      </p:sp>
      <p:sp>
        <p:nvSpPr>
          <p:cNvPr id="5" name="Date Placeholder 4">
            <a:extLst>
              <a:ext uri="{FF2B5EF4-FFF2-40B4-BE49-F238E27FC236}">
                <a16:creationId xmlns:a16="http://schemas.microsoft.com/office/drawing/2014/main" id="{5E759112-23EA-2725-69FD-D386A0E61AAE}"/>
              </a:ext>
            </a:extLst>
          </p:cNvPr>
          <p:cNvSpPr>
            <a:spLocks noGrp="1"/>
          </p:cNvSpPr>
          <p:nvPr>
            <p:ph type="dt" sz="half" idx="19"/>
          </p:nvPr>
        </p:nvSpPr>
        <p:spPr/>
        <p:txBody>
          <a:bodyPr/>
          <a:lstStyle/>
          <a:p>
            <a:fld id="{54759970-0F33-4150-94A9-C185DF4A6350}" type="datetime4">
              <a:rPr lang="en-GB" smtClean="0"/>
              <a:t>16 September 2024</a:t>
            </a:fld>
            <a:endParaRPr lang="en-GB" dirty="0"/>
          </a:p>
        </p:txBody>
      </p:sp>
      <p:sp>
        <p:nvSpPr>
          <p:cNvPr id="10" name="Footer Placeholder 9">
            <a:extLst>
              <a:ext uri="{FF2B5EF4-FFF2-40B4-BE49-F238E27FC236}">
                <a16:creationId xmlns:a16="http://schemas.microsoft.com/office/drawing/2014/main" id="{5CC7052E-57CD-A3D0-0F3F-47F16DAC81FF}"/>
              </a:ext>
            </a:extLst>
          </p:cNvPr>
          <p:cNvSpPr>
            <a:spLocks noGrp="1"/>
          </p:cNvSpPr>
          <p:nvPr>
            <p:ph type="ftr" sz="quarter" idx="20"/>
          </p:nvPr>
        </p:nvSpPr>
        <p:spPr/>
        <p:txBody>
          <a:bodyPr/>
          <a:lstStyle/>
          <a:p>
            <a:r>
              <a:rPr lang="en-GB"/>
              <a:t>Edit footer and slide settings by going to the Insert tab &gt; Header and Footer</a:t>
            </a:r>
            <a:endParaRPr lang="en-GB" dirty="0"/>
          </a:p>
        </p:txBody>
      </p:sp>
      <p:sp>
        <p:nvSpPr>
          <p:cNvPr id="16" name="Slide Number Placeholder 15">
            <a:extLst>
              <a:ext uri="{FF2B5EF4-FFF2-40B4-BE49-F238E27FC236}">
                <a16:creationId xmlns:a16="http://schemas.microsoft.com/office/drawing/2014/main" id="{BBE58669-F727-BC98-3529-AC8C93255712}"/>
              </a:ext>
            </a:extLst>
          </p:cNvPr>
          <p:cNvSpPr>
            <a:spLocks noGrp="1"/>
          </p:cNvSpPr>
          <p:nvPr>
            <p:ph type="sldNum" sz="quarter" idx="21"/>
          </p:nvPr>
        </p:nvSpPr>
        <p:spPr/>
        <p:txBody>
          <a:bodyPr/>
          <a:lstStyle/>
          <a:p>
            <a:fld id="{A4F7B0B9-D3BE-446D-9B00-A6C10F9707DD}" type="slidenum">
              <a:rPr lang="en-GB" smtClean="0"/>
              <a:pPr/>
              <a:t>‹#›</a:t>
            </a:fld>
            <a:endParaRPr lang="en-GB" dirty="0"/>
          </a:p>
        </p:txBody>
      </p:sp>
    </p:spTree>
    <p:extLst>
      <p:ext uri="{BB962C8B-B14F-4D97-AF65-F5344CB8AC3E}">
        <p14:creationId xmlns:p14="http://schemas.microsoft.com/office/powerpoint/2010/main" val="332297939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go / partners / image gallery x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p:txBody>
          <a:bodyPr/>
          <a:lstStyle/>
          <a:p>
            <a:r>
              <a:rPr lang="en-US"/>
              <a:t>Click to edit Master title style</a:t>
            </a:r>
            <a:endParaRPr lang="en-GB"/>
          </a:p>
        </p:txBody>
      </p:sp>
      <p:sp>
        <p:nvSpPr>
          <p:cNvPr id="7" name="Date Placeholder 6">
            <a:extLst>
              <a:ext uri="{FF2B5EF4-FFF2-40B4-BE49-F238E27FC236}">
                <a16:creationId xmlns:a16="http://schemas.microsoft.com/office/drawing/2014/main" id="{EEC44DBE-5D32-43F7-8C80-47BC3EF8C2AC}"/>
              </a:ext>
            </a:extLst>
          </p:cNvPr>
          <p:cNvSpPr>
            <a:spLocks noGrp="1"/>
          </p:cNvSpPr>
          <p:nvPr>
            <p:ph type="dt" sz="half" idx="10"/>
          </p:nvPr>
        </p:nvSpPr>
        <p:spPr/>
        <p:txBody>
          <a:bodyPr/>
          <a:lstStyle/>
          <a:p>
            <a:fld id="{D32AABC7-4674-4768-BA0C-75C125966595}" type="datetime4">
              <a:rPr lang="en-GB" smtClean="0"/>
              <a:t>16 September 2024</a:t>
            </a:fld>
            <a:endParaRPr lang="en-GB" dirty="0"/>
          </a:p>
        </p:txBody>
      </p:sp>
      <p:sp>
        <p:nvSpPr>
          <p:cNvPr id="8" name="Footer Placeholder 7">
            <a:extLst>
              <a:ext uri="{FF2B5EF4-FFF2-40B4-BE49-F238E27FC236}">
                <a16:creationId xmlns:a16="http://schemas.microsoft.com/office/drawing/2014/main" id="{1B7D38C9-AD52-474C-BCF2-58BA27F9BD85}"/>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9" name="Slide Number Placeholder 8">
            <a:extLst>
              <a:ext uri="{FF2B5EF4-FFF2-40B4-BE49-F238E27FC236}">
                <a16:creationId xmlns:a16="http://schemas.microsoft.com/office/drawing/2014/main" id="{BF42F3A8-F205-4EE4-A69D-38DA7D58D108}"/>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5" name="Picture Placeholder 4">
            <a:extLst>
              <a:ext uri="{FF2B5EF4-FFF2-40B4-BE49-F238E27FC236}">
                <a16:creationId xmlns:a16="http://schemas.microsoft.com/office/drawing/2014/main" id="{7811F0D6-FA95-FABC-540D-8513D79F0528}"/>
              </a:ext>
            </a:extLst>
          </p:cNvPr>
          <p:cNvSpPr>
            <a:spLocks noGrp="1"/>
          </p:cNvSpPr>
          <p:nvPr>
            <p:ph type="pic" sz="quarter" idx="13" hasCustomPrompt="1"/>
          </p:nvPr>
        </p:nvSpPr>
        <p:spPr>
          <a:xfrm>
            <a:off x="504825" y="1619589"/>
            <a:ext cx="2454545" cy="1898182"/>
          </a:xfrm>
          <a:solidFill>
            <a:schemeClr val="bg1"/>
          </a:solidFill>
          <a:ln w="12700">
            <a:solidFill>
              <a:schemeClr val="accent2"/>
            </a:solidFill>
          </a:ln>
        </p:spPr>
        <p:txBody>
          <a:bodyPr>
            <a:normAutofit/>
          </a:bodyPr>
          <a:lstStyle>
            <a:lvl1pPr marL="0" indent="0" algn="ctr">
              <a:buNone/>
              <a:defRPr sz="1800"/>
            </a:lvl1pPr>
          </a:lstStyle>
          <a:p>
            <a:r>
              <a:rPr lang="en-GB" dirty="0"/>
              <a:t>Click icon to add image</a:t>
            </a:r>
          </a:p>
        </p:txBody>
      </p:sp>
      <p:sp>
        <p:nvSpPr>
          <p:cNvPr id="6" name="Picture Placeholder 4">
            <a:extLst>
              <a:ext uri="{FF2B5EF4-FFF2-40B4-BE49-F238E27FC236}">
                <a16:creationId xmlns:a16="http://schemas.microsoft.com/office/drawing/2014/main" id="{77735357-DF4F-106B-07A4-76586D7F0515}"/>
              </a:ext>
            </a:extLst>
          </p:cNvPr>
          <p:cNvSpPr>
            <a:spLocks noGrp="1"/>
          </p:cNvSpPr>
          <p:nvPr>
            <p:ph type="pic" sz="quarter" idx="14" hasCustomPrompt="1"/>
          </p:nvPr>
        </p:nvSpPr>
        <p:spPr>
          <a:xfrm>
            <a:off x="3414093" y="1619589"/>
            <a:ext cx="2454545" cy="1898182"/>
          </a:xfrm>
          <a:solidFill>
            <a:schemeClr val="bg1"/>
          </a:solidFill>
          <a:ln w="12700">
            <a:solidFill>
              <a:schemeClr val="accent2"/>
            </a:solidFill>
          </a:ln>
        </p:spPr>
        <p:txBody>
          <a:bodyPr>
            <a:normAutofit/>
          </a:bodyPr>
          <a:lstStyle>
            <a:lvl1pPr marL="0" indent="0" algn="ctr">
              <a:buNone/>
              <a:defRPr sz="1800"/>
            </a:lvl1pPr>
          </a:lstStyle>
          <a:p>
            <a:r>
              <a:rPr lang="en-GB" dirty="0"/>
              <a:t>Click icon to add image</a:t>
            </a:r>
          </a:p>
        </p:txBody>
      </p:sp>
      <p:sp>
        <p:nvSpPr>
          <p:cNvPr id="10" name="Picture Placeholder 4">
            <a:extLst>
              <a:ext uri="{FF2B5EF4-FFF2-40B4-BE49-F238E27FC236}">
                <a16:creationId xmlns:a16="http://schemas.microsoft.com/office/drawing/2014/main" id="{CEAF125D-B505-5B9E-15CD-4FE3D0DC1A76}"/>
              </a:ext>
            </a:extLst>
          </p:cNvPr>
          <p:cNvSpPr>
            <a:spLocks noGrp="1"/>
          </p:cNvSpPr>
          <p:nvPr>
            <p:ph type="pic" sz="quarter" idx="15" hasCustomPrompt="1"/>
          </p:nvPr>
        </p:nvSpPr>
        <p:spPr>
          <a:xfrm>
            <a:off x="6323361" y="1619589"/>
            <a:ext cx="2454545" cy="1898182"/>
          </a:xfrm>
          <a:solidFill>
            <a:schemeClr val="bg1"/>
          </a:solidFill>
          <a:ln w="12700">
            <a:solidFill>
              <a:schemeClr val="accent2"/>
            </a:solidFill>
          </a:ln>
        </p:spPr>
        <p:txBody>
          <a:bodyPr>
            <a:normAutofit/>
          </a:bodyPr>
          <a:lstStyle>
            <a:lvl1pPr marL="0" indent="0" algn="ctr">
              <a:buNone/>
              <a:defRPr sz="1800"/>
            </a:lvl1pPr>
          </a:lstStyle>
          <a:p>
            <a:r>
              <a:rPr lang="en-GB" dirty="0"/>
              <a:t>Click icon to add image</a:t>
            </a:r>
          </a:p>
        </p:txBody>
      </p:sp>
      <p:sp>
        <p:nvSpPr>
          <p:cNvPr id="11" name="Picture Placeholder 4">
            <a:extLst>
              <a:ext uri="{FF2B5EF4-FFF2-40B4-BE49-F238E27FC236}">
                <a16:creationId xmlns:a16="http://schemas.microsoft.com/office/drawing/2014/main" id="{B506E328-D029-E389-1738-C8DFB30C9E49}"/>
              </a:ext>
            </a:extLst>
          </p:cNvPr>
          <p:cNvSpPr>
            <a:spLocks noGrp="1"/>
          </p:cNvSpPr>
          <p:nvPr>
            <p:ph type="pic" sz="quarter" idx="16" hasCustomPrompt="1"/>
          </p:nvPr>
        </p:nvSpPr>
        <p:spPr>
          <a:xfrm>
            <a:off x="9232630" y="1619589"/>
            <a:ext cx="2454545" cy="1898182"/>
          </a:xfrm>
          <a:solidFill>
            <a:schemeClr val="bg1"/>
          </a:solidFill>
          <a:ln w="12700">
            <a:solidFill>
              <a:schemeClr val="accent2"/>
            </a:solidFill>
          </a:ln>
        </p:spPr>
        <p:txBody>
          <a:bodyPr>
            <a:normAutofit/>
          </a:bodyPr>
          <a:lstStyle>
            <a:lvl1pPr marL="0" indent="0" algn="ctr">
              <a:buNone/>
              <a:defRPr sz="1800"/>
            </a:lvl1pPr>
          </a:lstStyle>
          <a:p>
            <a:r>
              <a:rPr lang="en-GB" dirty="0"/>
              <a:t>Click icon to add image</a:t>
            </a:r>
          </a:p>
        </p:txBody>
      </p:sp>
      <p:sp>
        <p:nvSpPr>
          <p:cNvPr id="12" name="Picture Placeholder 4">
            <a:extLst>
              <a:ext uri="{FF2B5EF4-FFF2-40B4-BE49-F238E27FC236}">
                <a16:creationId xmlns:a16="http://schemas.microsoft.com/office/drawing/2014/main" id="{9F41715C-E93C-DA55-C422-CE7B3B9AE51B}"/>
              </a:ext>
            </a:extLst>
          </p:cNvPr>
          <p:cNvSpPr>
            <a:spLocks noGrp="1"/>
          </p:cNvSpPr>
          <p:nvPr>
            <p:ph type="pic" sz="quarter" idx="17" hasCustomPrompt="1"/>
          </p:nvPr>
        </p:nvSpPr>
        <p:spPr>
          <a:xfrm>
            <a:off x="504282" y="3818504"/>
            <a:ext cx="2454545" cy="1898182"/>
          </a:xfrm>
          <a:solidFill>
            <a:schemeClr val="bg1"/>
          </a:solidFill>
          <a:ln w="12700">
            <a:solidFill>
              <a:schemeClr val="accent2"/>
            </a:solidFill>
          </a:ln>
        </p:spPr>
        <p:txBody>
          <a:bodyPr>
            <a:normAutofit/>
          </a:bodyPr>
          <a:lstStyle>
            <a:lvl1pPr marL="0" indent="0" algn="ctr">
              <a:buNone/>
              <a:defRPr sz="1800"/>
            </a:lvl1pPr>
          </a:lstStyle>
          <a:p>
            <a:r>
              <a:rPr lang="en-GB" dirty="0"/>
              <a:t>Click icon to add image</a:t>
            </a:r>
          </a:p>
        </p:txBody>
      </p:sp>
      <p:sp>
        <p:nvSpPr>
          <p:cNvPr id="13" name="Picture Placeholder 4">
            <a:extLst>
              <a:ext uri="{FF2B5EF4-FFF2-40B4-BE49-F238E27FC236}">
                <a16:creationId xmlns:a16="http://schemas.microsoft.com/office/drawing/2014/main" id="{B6A65AD5-6E84-E0A1-A59F-77BA21804319}"/>
              </a:ext>
            </a:extLst>
          </p:cNvPr>
          <p:cNvSpPr>
            <a:spLocks noGrp="1"/>
          </p:cNvSpPr>
          <p:nvPr>
            <p:ph type="pic" sz="quarter" idx="18" hasCustomPrompt="1"/>
          </p:nvPr>
        </p:nvSpPr>
        <p:spPr>
          <a:xfrm>
            <a:off x="3413550" y="3818504"/>
            <a:ext cx="2454545" cy="1898182"/>
          </a:xfrm>
          <a:solidFill>
            <a:schemeClr val="bg1"/>
          </a:solidFill>
          <a:ln w="12700">
            <a:solidFill>
              <a:schemeClr val="accent2"/>
            </a:solidFill>
          </a:ln>
        </p:spPr>
        <p:txBody>
          <a:bodyPr>
            <a:normAutofit/>
          </a:bodyPr>
          <a:lstStyle>
            <a:lvl1pPr marL="0" indent="0" algn="ctr">
              <a:buNone/>
              <a:defRPr sz="1800"/>
            </a:lvl1pPr>
          </a:lstStyle>
          <a:p>
            <a:r>
              <a:rPr lang="en-GB" dirty="0"/>
              <a:t>Click icon to add image</a:t>
            </a:r>
          </a:p>
        </p:txBody>
      </p:sp>
      <p:sp>
        <p:nvSpPr>
          <p:cNvPr id="14" name="Picture Placeholder 4">
            <a:extLst>
              <a:ext uri="{FF2B5EF4-FFF2-40B4-BE49-F238E27FC236}">
                <a16:creationId xmlns:a16="http://schemas.microsoft.com/office/drawing/2014/main" id="{977B9953-5244-8973-4A7E-28FDD8F4B811}"/>
              </a:ext>
            </a:extLst>
          </p:cNvPr>
          <p:cNvSpPr>
            <a:spLocks noGrp="1"/>
          </p:cNvSpPr>
          <p:nvPr>
            <p:ph type="pic" sz="quarter" idx="19" hasCustomPrompt="1"/>
          </p:nvPr>
        </p:nvSpPr>
        <p:spPr>
          <a:xfrm>
            <a:off x="6322818" y="3818504"/>
            <a:ext cx="2454545" cy="1898182"/>
          </a:xfrm>
          <a:solidFill>
            <a:schemeClr val="bg1"/>
          </a:solidFill>
          <a:ln w="12700">
            <a:solidFill>
              <a:schemeClr val="accent2"/>
            </a:solidFill>
          </a:ln>
        </p:spPr>
        <p:txBody>
          <a:bodyPr>
            <a:normAutofit/>
          </a:bodyPr>
          <a:lstStyle>
            <a:lvl1pPr marL="0" indent="0" algn="ctr">
              <a:buNone/>
              <a:defRPr sz="1800"/>
            </a:lvl1pPr>
          </a:lstStyle>
          <a:p>
            <a:r>
              <a:rPr lang="en-GB" dirty="0"/>
              <a:t>Click icon to add image</a:t>
            </a:r>
          </a:p>
        </p:txBody>
      </p:sp>
      <p:sp>
        <p:nvSpPr>
          <p:cNvPr id="15" name="Picture Placeholder 4">
            <a:extLst>
              <a:ext uri="{FF2B5EF4-FFF2-40B4-BE49-F238E27FC236}">
                <a16:creationId xmlns:a16="http://schemas.microsoft.com/office/drawing/2014/main" id="{B00832C5-D1BB-A8C0-401D-C56F4DC032AE}"/>
              </a:ext>
            </a:extLst>
          </p:cNvPr>
          <p:cNvSpPr>
            <a:spLocks noGrp="1"/>
          </p:cNvSpPr>
          <p:nvPr>
            <p:ph type="pic" sz="quarter" idx="20" hasCustomPrompt="1"/>
          </p:nvPr>
        </p:nvSpPr>
        <p:spPr>
          <a:xfrm>
            <a:off x="9232087" y="3818504"/>
            <a:ext cx="2454545" cy="1898182"/>
          </a:xfrm>
          <a:solidFill>
            <a:schemeClr val="bg1"/>
          </a:solidFill>
          <a:ln w="12700">
            <a:solidFill>
              <a:schemeClr val="accent2"/>
            </a:solidFill>
          </a:ln>
        </p:spPr>
        <p:txBody>
          <a:bodyPr>
            <a:normAutofit/>
          </a:bodyPr>
          <a:lstStyle>
            <a:lvl1pPr marL="0" indent="0" algn="ctr">
              <a:buNone/>
              <a:defRPr sz="1800"/>
            </a:lvl1pPr>
          </a:lstStyle>
          <a:p>
            <a:r>
              <a:rPr lang="en-GB" dirty="0"/>
              <a:t>Click icon to add image</a:t>
            </a:r>
          </a:p>
        </p:txBody>
      </p:sp>
    </p:spTree>
    <p:extLst>
      <p:ext uri="{BB962C8B-B14F-4D97-AF65-F5344CB8AC3E}">
        <p14:creationId xmlns:p14="http://schemas.microsoft.com/office/powerpoint/2010/main" val="380827495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with image - blue">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5DF84B49-A2DF-C9EE-F081-8601B3C9513C}"/>
              </a:ext>
            </a:extLst>
          </p:cNvPr>
          <p:cNvSpPr>
            <a:spLocks noGrp="1"/>
          </p:cNvSpPr>
          <p:nvPr>
            <p:ph type="pic" sz="quarter" idx="17" hasCustomPrompt="1"/>
          </p:nvPr>
        </p:nvSpPr>
        <p:spPr>
          <a:xfrm>
            <a:off x="5143500" y="1228578"/>
            <a:ext cx="7048501" cy="5629423"/>
          </a:xfrm>
          <a:custGeom>
            <a:avLst/>
            <a:gdLst>
              <a:gd name="connsiteX0" fmla="*/ 4166884 w 7048501"/>
              <a:gd name="connsiteY0" fmla="*/ 0 h 5629423"/>
              <a:gd name="connsiteX1" fmla="*/ 6817409 w 7048501"/>
              <a:gd name="connsiteY1" fmla="*/ 951679 h 5629423"/>
              <a:gd name="connsiteX2" fmla="*/ 7048501 w 7048501"/>
              <a:gd name="connsiteY2" fmla="*/ 1161746 h 5629423"/>
              <a:gd name="connsiteX3" fmla="*/ 7048501 w 7048501"/>
              <a:gd name="connsiteY3" fmla="*/ 5629423 h 5629423"/>
              <a:gd name="connsiteX4" fmla="*/ 264221 w 7048501"/>
              <a:gd name="connsiteY4" fmla="*/ 5629423 h 5629423"/>
              <a:gd name="connsiteX5" fmla="*/ 252846 w 7048501"/>
              <a:gd name="connsiteY5" fmla="*/ 5600569 h 5629423"/>
              <a:gd name="connsiteX6" fmla="*/ 0 w 7048501"/>
              <a:gd name="connsiteY6" fmla="*/ 4167606 h 5629423"/>
              <a:gd name="connsiteX7" fmla="*/ 4166884 w 7048501"/>
              <a:gd name="connsiteY7" fmla="*/ 0 h 562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48501" h="5629423">
                <a:moveTo>
                  <a:pt x="4166884" y="0"/>
                </a:moveTo>
                <a:cubicBezTo>
                  <a:pt x="5173705" y="0"/>
                  <a:pt x="6097126" y="357145"/>
                  <a:pt x="6817409" y="951679"/>
                </a:cubicBezTo>
                <a:lnTo>
                  <a:pt x="7048501" y="1161746"/>
                </a:lnTo>
                <a:lnTo>
                  <a:pt x="7048501" y="5629423"/>
                </a:lnTo>
                <a:lnTo>
                  <a:pt x="264221" y="5629423"/>
                </a:lnTo>
                <a:lnTo>
                  <a:pt x="252846" y="5600569"/>
                </a:lnTo>
                <a:cubicBezTo>
                  <a:pt x="89271" y="5153748"/>
                  <a:pt x="0" y="4671104"/>
                  <a:pt x="0" y="4167606"/>
                </a:cubicBezTo>
                <a:cubicBezTo>
                  <a:pt x="0" y="1865901"/>
                  <a:pt x="1865578" y="0"/>
                  <a:pt x="4166884" y="0"/>
                </a:cubicBezTo>
                <a:close/>
              </a:path>
            </a:pathLst>
          </a:custGeom>
          <a:noFill/>
        </p:spPr>
        <p:txBody>
          <a:bodyPr wrap="square" anchor="ctr">
            <a:noAutofit/>
          </a:bodyPr>
          <a:lstStyle>
            <a:lvl1pPr marL="0" indent="0" algn="r">
              <a:buNone/>
              <a:defRPr/>
            </a:lvl1pPr>
          </a:lstStyle>
          <a:p>
            <a:r>
              <a:rPr lang="en-GB" dirty="0"/>
              <a:t>Click icon to add image</a:t>
            </a:r>
          </a:p>
        </p:txBody>
      </p:sp>
      <p:sp>
        <p:nvSpPr>
          <p:cNvPr id="4" name="Date Placeholder 3">
            <a:extLst>
              <a:ext uri="{FF2B5EF4-FFF2-40B4-BE49-F238E27FC236}">
                <a16:creationId xmlns:a16="http://schemas.microsoft.com/office/drawing/2014/main" id="{B3445ACB-6EBA-50E7-3E39-FA134399D28C}"/>
              </a:ext>
            </a:extLst>
          </p:cNvPr>
          <p:cNvSpPr>
            <a:spLocks noGrp="1"/>
          </p:cNvSpPr>
          <p:nvPr>
            <p:ph type="dt" sz="half" idx="12"/>
          </p:nvPr>
        </p:nvSpPr>
        <p:spPr>
          <a:xfrm>
            <a:off x="3320357" y="6346960"/>
            <a:ext cx="1823143" cy="289742"/>
          </a:xfrm>
        </p:spPr>
        <p:txBody>
          <a:bodyPr/>
          <a:lstStyle/>
          <a:p>
            <a:fld id="{D12C0C76-24C0-447F-A92C-09F551C6FC7C}" type="datetime4">
              <a:rPr lang="en-GB" smtClean="0"/>
              <a:t>16 September 2024</a:t>
            </a:fld>
            <a:endParaRPr lang="en-GB" dirty="0"/>
          </a:p>
        </p:txBody>
      </p:sp>
      <p:sp>
        <p:nvSpPr>
          <p:cNvPr id="41" name="Freeform: Shape 40">
            <a:extLst>
              <a:ext uri="{FF2B5EF4-FFF2-40B4-BE49-F238E27FC236}">
                <a16:creationId xmlns:a16="http://schemas.microsoft.com/office/drawing/2014/main" id="{4F85C9E9-E3D9-9C0B-3171-9031FA7276B6}"/>
              </a:ext>
            </a:extLst>
          </p:cNvPr>
          <p:cNvSpPr/>
          <p:nvPr userDrawn="1"/>
        </p:nvSpPr>
        <p:spPr>
          <a:xfrm>
            <a:off x="-1" y="0"/>
            <a:ext cx="7184571" cy="4828880"/>
          </a:xfrm>
          <a:custGeom>
            <a:avLst/>
            <a:gdLst>
              <a:gd name="connsiteX0" fmla="*/ 0 w 7184571"/>
              <a:gd name="connsiteY0" fmla="*/ 0 h 4828880"/>
              <a:gd name="connsiteX1" fmla="*/ 7034910 w 7184571"/>
              <a:gd name="connsiteY1" fmla="*/ 0 h 4828880"/>
              <a:gd name="connsiteX2" fmla="*/ 7065671 w 7184571"/>
              <a:gd name="connsiteY2" fmla="*/ 108327 h 4828880"/>
              <a:gd name="connsiteX3" fmla="*/ 7184571 w 7184571"/>
              <a:gd name="connsiteY3" fmla="*/ 1052182 h 4828880"/>
              <a:gd name="connsiteX4" fmla="*/ 3407872 w 7184571"/>
              <a:gd name="connsiteY4" fmla="*/ 4828880 h 4828880"/>
              <a:gd name="connsiteX5" fmla="*/ 87000 w 7184571"/>
              <a:gd name="connsiteY5" fmla="*/ 2852380 h 4828880"/>
              <a:gd name="connsiteX6" fmla="*/ 0 w 7184571"/>
              <a:gd name="connsiteY6" fmla="*/ 2671781 h 482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4571" h="4828880">
                <a:moveTo>
                  <a:pt x="0" y="0"/>
                </a:moveTo>
                <a:lnTo>
                  <a:pt x="7034910" y="0"/>
                </a:lnTo>
                <a:lnTo>
                  <a:pt x="7065671" y="108327"/>
                </a:lnTo>
                <a:cubicBezTo>
                  <a:pt x="7143290" y="410007"/>
                  <a:pt x="7184571" y="726274"/>
                  <a:pt x="7184571" y="1052182"/>
                </a:cubicBezTo>
                <a:cubicBezTo>
                  <a:pt x="7184571" y="3137995"/>
                  <a:pt x="5493685" y="4828880"/>
                  <a:pt x="3407872" y="4828880"/>
                </a:cubicBezTo>
                <a:cubicBezTo>
                  <a:pt x="1973876" y="4828880"/>
                  <a:pt x="726544" y="4029672"/>
                  <a:pt x="87000" y="2852380"/>
                </a:cubicBezTo>
                <a:lnTo>
                  <a:pt x="0" y="2671781"/>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 name="Footer Placeholder 4">
            <a:extLst>
              <a:ext uri="{FF2B5EF4-FFF2-40B4-BE49-F238E27FC236}">
                <a16:creationId xmlns:a16="http://schemas.microsoft.com/office/drawing/2014/main" id="{9A23AC90-194E-B680-C8E7-D072494AB888}"/>
              </a:ext>
            </a:extLst>
          </p:cNvPr>
          <p:cNvSpPr>
            <a:spLocks noGrp="1"/>
          </p:cNvSpPr>
          <p:nvPr>
            <p:ph type="ftr" sz="quarter" idx="13"/>
          </p:nvPr>
        </p:nvSpPr>
        <p:spPr/>
        <p:txBody>
          <a:bodyPr/>
          <a:lstStyle/>
          <a:p>
            <a:r>
              <a:rPr lang="en-GB"/>
              <a:t>Edit footer and slide settings by going to the Insert tab &gt; Header and Footer</a:t>
            </a:r>
            <a:endParaRPr lang="en-GB" dirty="0"/>
          </a:p>
        </p:txBody>
      </p:sp>
      <p:sp>
        <p:nvSpPr>
          <p:cNvPr id="6" name="Slide Number Placeholder 5">
            <a:extLst>
              <a:ext uri="{FF2B5EF4-FFF2-40B4-BE49-F238E27FC236}">
                <a16:creationId xmlns:a16="http://schemas.microsoft.com/office/drawing/2014/main" id="{AA8A2396-A344-D6F5-3D91-0709B9A505E7}"/>
              </a:ext>
            </a:extLst>
          </p:cNvPr>
          <p:cNvSpPr>
            <a:spLocks noGrp="1"/>
          </p:cNvSpPr>
          <p:nvPr>
            <p:ph type="sldNum" sz="quarter" idx="14"/>
          </p:nvPr>
        </p:nvSpPr>
        <p:spPr/>
        <p:txBody>
          <a:bodyPr/>
          <a:lstStyle/>
          <a:p>
            <a:fld id="{A4F7B0B9-D3BE-446D-9B00-A6C10F9707DD}" type="slidenum">
              <a:rPr lang="en-GB" smtClean="0"/>
              <a:pPr/>
              <a:t>‹#›</a:t>
            </a:fld>
            <a:endParaRPr lang="en-GB" dirty="0"/>
          </a:p>
        </p:txBody>
      </p:sp>
      <p:sp>
        <p:nvSpPr>
          <p:cNvPr id="7" name="Subtitle 2">
            <a:extLst>
              <a:ext uri="{FF2B5EF4-FFF2-40B4-BE49-F238E27FC236}">
                <a16:creationId xmlns:a16="http://schemas.microsoft.com/office/drawing/2014/main" id="{F5747586-B510-AE22-1CE4-836F43451E4E}"/>
              </a:ext>
            </a:extLst>
          </p:cNvPr>
          <p:cNvSpPr>
            <a:spLocks noGrp="1"/>
          </p:cNvSpPr>
          <p:nvPr>
            <p:ph type="subTitle" idx="1" hasCustomPrompt="1"/>
          </p:nvPr>
        </p:nvSpPr>
        <p:spPr>
          <a:xfrm>
            <a:off x="540000" y="5134521"/>
            <a:ext cx="4264229" cy="803254"/>
          </a:xfrm>
        </p:spPr>
        <p:txBody>
          <a:bodyPr wrap="square" lIns="0" tIns="0" rIns="0" bIns="0" anchor="ctr">
            <a:normAutofit/>
          </a:bodyPr>
          <a:lstStyle>
            <a:lvl1pPr marL="0" indent="0" algn="l">
              <a:spcBef>
                <a:spcPts val="0"/>
              </a:spcBef>
              <a:spcAft>
                <a:spcPts val="0"/>
              </a:spcAft>
              <a:buNone/>
              <a:defRPr sz="2000" b="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Additional information</a:t>
            </a:r>
            <a:endParaRPr lang="en-GB" dirty="0"/>
          </a:p>
        </p:txBody>
      </p:sp>
      <p:sp>
        <p:nvSpPr>
          <p:cNvPr id="38" name="Freeform: Shape 37">
            <a:extLst>
              <a:ext uri="{FF2B5EF4-FFF2-40B4-BE49-F238E27FC236}">
                <a16:creationId xmlns:a16="http://schemas.microsoft.com/office/drawing/2014/main" id="{87164533-76B4-DE60-A254-C8830A390BAF}"/>
              </a:ext>
            </a:extLst>
          </p:cNvPr>
          <p:cNvSpPr/>
          <p:nvPr userDrawn="1"/>
        </p:nvSpPr>
        <p:spPr>
          <a:xfrm>
            <a:off x="540027" y="3424521"/>
            <a:ext cx="1403724" cy="1403806"/>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rgbClr val="C81B52"/>
          </a:solidFill>
          <a:ln w="2751" cap="flat">
            <a:noFill/>
            <a:prstDash val="solid"/>
            <a:miter/>
          </a:ln>
        </p:spPr>
        <p:txBody>
          <a:bodyPr rtlCol="0" anchor="ctr"/>
          <a:lstStyle/>
          <a:p>
            <a:endParaRPr lang="en-GB"/>
          </a:p>
        </p:txBody>
      </p:sp>
      <p:sp>
        <p:nvSpPr>
          <p:cNvPr id="39" name="Text Placeholder 38">
            <a:extLst>
              <a:ext uri="{FF2B5EF4-FFF2-40B4-BE49-F238E27FC236}">
                <a16:creationId xmlns:a16="http://schemas.microsoft.com/office/drawing/2014/main" id="{CC6814C8-DC1A-2A25-6D61-F552407ECEFB}"/>
              </a:ext>
            </a:extLst>
          </p:cNvPr>
          <p:cNvSpPr>
            <a:spLocks noGrp="1"/>
          </p:cNvSpPr>
          <p:nvPr>
            <p:ph type="body" sz="quarter" idx="18" hasCustomPrompt="1"/>
          </p:nvPr>
        </p:nvSpPr>
        <p:spPr>
          <a:xfrm>
            <a:off x="0" y="0"/>
            <a:ext cx="7184571" cy="4828880"/>
          </a:xfrm>
          <a:custGeom>
            <a:avLst/>
            <a:gdLst>
              <a:gd name="connsiteX0" fmla="*/ 0 w 7000070"/>
              <a:gd name="connsiteY0" fmla="*/ 0 h 4704874"/>
              <a:gd name="connsiteX1" fmla="*/ 6854252 w 7000070"/>
              <a:gd name="connsiteY1" fmla="*/ 0 h 4704874"/>
              <a:gd name="connsiteX2" fmla="*/ 6884223 w 7000070"/>
              <a:gd name="connsiteY2" fmla="*/ 105545 h 4704874"/>
              <a:gd name="connsiteX3" fmla="*/ 7000070 w 7000070"/>
              <a:gd name="connsiteY3" fmla="*/ 1025162 h 4704874"/>
              <a:gd name="connsiteX4" fmla="*/ 3320357 w 7000070"/>
              <a:gd name="connsiteY4" fmla="*/ 4704874 h 4704874"/>
              <a:gd name="connsiteX5" fmla="*/ 84766 w 7000070"/>
              <a:gd name="connsiteY5" fmla="*/ 2779131 h 4704874"/>
              <a:gd name="connsiteX6" fmla="*/ 0 w 7000070"/>
              <a:gd name="connsiteY6" fmla="*/ 2603169 h 470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0070" h="4704874">
                <a:moveTo>
                  <a:pt x="0" y="0"/>
                </a:moveTo>
                <a:lnTo>
                  <a:pt x="6854252" y="0"/>
                </a:lnTo>
                <a:lnTo>
                  <a:pt x="6884223" y="105545"/>
                </a:lnTo>
                <a:cubicBezTo>
                  <a:pt x="6959849" y="399478"/>
                  <a:pt x="7000070" y="707623"/>
                  <a:pt x="7000070" y="1025162"/>
                </a:cubicBezTo>
                <a:cubicBezTo>
                  <a:pt x="7000070" y="3057411"/>
                  <a:pt x="5352606" y="4704874"/>
                  <a:pt x="3320357" y="4704874"/>
                </a:cubicBezTo>
                <a:cubicBezTo>
                  <a:pt x="1923186" y="4704874"/>
                  <a:pt x="707886" y="3926190"/>
                  <a:pt x="84766" y="2779131"/>
                </a:cubicBezTo>
                <a:lnTo>
                  <a:pt x="0" y="2603169"/>
                </a:lnTo>
                <a:close/>
              </a:path>
            </a:pathLst>
          </a:custGeom>
          <a:noFill/>
        </p:spPr>
        <p:txBody>
          <a:bodyPr wrap="square" lIns="1152000" rIns="720000" bIns="0" anchor="ctr">
            <a:normAutofit/>
          </a:bodyPr>
          <a:lstStyle>
            <a:lvl1pPr marL="0" indent="0">
              <a:lnSpc>
                <a:spcPct val="90000"/>
              </a:lnSpc>
              <a:buNone/>
              <a:defRPr sz="5400" b="1">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Section title</a:t>
            </a:r>
            <a:endParaRPr lang="en-GB" dirty="0"/>
          </a:p>
        </p:txBody>
      </p:sp>
      <p:sp>
        <p:nvSpPr>
          <p:cNvPr id="8" name="Text Placeholder 7">
            <a:extLst>
              <a:ext uri="{FF2B5EF4-FFF2-40B4-BE49-F238E27FC236}">
                <a16:creationId xmlns:a16="http://schemas.microsoft.com/office/drawing/2014/main" id="{DCE686D1-5B70-1416-1EE1-A51E080F29FC}"/>
              </a:ext>
            </a:extLst>
          </p:cNvPr>
          <p:cNvSpPr>
            <a:spLocks noGrp="1"/>
          </p:cNvSpPr>
          <p:nvPr>
            <p:ph type="body" sz="quarter" idx="15" hasCustomPrompt="1"/>
          </p:nvPr>
        </p:nvSpPr>
        <p:spPr>
          <a:xfrm>
            <a:off x="1165276" y="360000"/>
            <a:ext cx="1365250" cy="1330325"/>
          </a:xfrm>
        </p:spPr>
        <p:txBody>
          <a:bodyPr>
            <a:normAutofit/>
          </a:bodyPr>
          <a:lstStyle>
            <a:lvl1pPr marL="0" indent="0">
              <a:buNone/>
              <a:defRPr sz="720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endParaRPr lang="en-GB" dirty="0"/>
          </a:p>
        </p:txBody>
      </p:sp>
    </p:spTree>
    <p:extLst>
      <p:ext uri="{BB962C8B-B14F-4D97-AF65-F5344CB8AC3E}">
        <p14:creationId xmlns:p14="http://schemas.microsoft.com/office/powerpoint/2010/main" val="331549631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driven content 1">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A266448-DF49-724E-93CA-A4FDFDD9F1E0}"/>
              </a:ext>
            </a:extLst>
          </p:cNvPr>
          <p:cNvSpPr>
            <a:spLocks noGrp="1"/>
          </p:cNvSpPr>
          <p:nvPr>
            <p:ph type="pic" sz="quarter" idx="10" hasCustomPrompt="1"/>
          </p:nvPr>
        </p:nvSpPr>
        <p:spPr>
          <a:xfrm>
            <a:off x="0" y="2206901"/>
            <a:ext cx="12192000" cy="3747336"/>
          </a:xfrm>
          <a:prstGeom prst="rect">
            <a:avLst/>
          </a:prstGeom>
          <a:noFill/>
        </p:spPr>
        <p:txBody>
          <a:bodyPr anchor="ctr"/>
          <a:lstStyle>
            <a:lvl1pPr marL="0" indent="0" algn="ctr">
              <a:buFontTx/>
              <a:buNone/>
              <a:defRPr sz="1400"/>
            </a:lvl1pPr>
          </a:lstStyle>
          <a:p>
            <a:r>
              <a:rPr lang="en-US" dirty="0"/>
              <a:t>Click icon to add image</a:t>
            </a:r>
          </a:p>
        </p:txBody>
      </p:sp>
      <p:sp>
        <p:nvSpPr>
          <p:cNvPr id="19" name="Text Placeholder 7">
            <a:extLst>
              <a:ext uri="{FF2B5EF4-FFF2-40B4-BE49-F238E27FC236}">
                <a16:creationId xmlns:a16="http://schemas.microsoft.com/office/drawing/2014/main" id="{3AA328AD-2F1B-A543-B912-72870E6FA753}"/>
              </a:ext>
            </a:extLst>
          </p:cNvPr>
          <p:cNvSpPr>
            <a:spLocks noGrp="1"/>
          </p:cNvSpPr>
          <p:nvPr>
            <p:ph type="body" sz="quarter" idx="19" hasCustomPrompt="1"/>
          </p:nvPr>
        </p:nvSpPr>
        <p:spPr>
          <a:xfrm>
            <a:off x="6232560" y="323107"/>
            <a:ext cx="4103426" cy="626701"/>
          </a:xfrm>
          <a:prstGeom prst="rect">
            <a:avLst/>
          </a:prstGeom>
        </p:spPr>
        <p:txBody>
          <a:bodyPr lIns="0" tIns="36000" rIns="0" bIns="36000" anchor="t" anchorCtr="0">
            <a:spAutoFit/>
          </a:bodyPr>
          <a:lstStyle>
            <a:lvl1pPr marL="0" indent="0">
              <a:buFontTx/>
              <a:buNone/>
              <a:defRPr lang="en-US" sz="1800" dirty="0">
                <a:solidFill>
                  <a:schemeClr val="tx1"/>
                </a:solidFill>
              </a:defRPr>
            </a:lvl1pPr>
            <a:lvl2pPr marL="190486" indent="0">
              <a:buNone/>
              <a:defRPr/>
            </a:lvl2pPr>
          </a:lstStyle>
          <a:p>
            <a:pPr lvl="0"/>
            <a:r>
              <a:rPr lang="en-US" dirty="0"/>
              <a:t>Sub copy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12" name="Text Placeholder 11">
            <a:extLst>
              <a:ext uri="{FF2B5EF4-FFF2-40B4-BE49-F238E27FC236}">
                <a16:creationId xmlns:a16="http://schemas.microsoft.com/office/drawing/2014/main" id="{8A13CB11-EB38-77A5-E71F-9763B25B5B99}"/>
              </a:ext>
            </a:extLst>
          </p:cNvPr>
          <p:cNvSpPr>
            <a:spLocks noGrp="1"/>
          </p:cNvSpPr>
          <p:nvPr>
            <p:ph type="body" sz="quarter" idx="24" hasCustomPrompt="1"/>
          </p:nvPr>
        </p:nvSpPr>
        <p:spPr>
          <a:xfrm>
            <a:off x="723900" y="1464075"/>
            <a:ext cx="2880000" cy="2880000"/>
          </a:xfrm>
          <a:prstGeom prst="ellipse">
            <a:avLst/>
          </a:prstGeom>
          <a:solidFill>
            <a:schemeClr val="accent1"/>
          </a:solidFill>
        </p:spPr>
        <p:txBody>
          <a:bodyPr lIns="72000" tIns="72000" rIns="72000" bIns="72000" anchor="ctr">
            <a:noAutofit/>
          </a:bodyPr>
          <a:lstStyle>
            <a:lvl1pPr marL="0" indent="0" algn="ctr">
              <a:buNone/>
              <a:defRPr sz="16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sp>
        <p:nvSpPr>
          <p:cNvPr id="6" name="Title 5">
            <a:extLst>
              <a:ext uri="{FF2B5EF4-FFF2-40B4-BE49-F238E27FC236}">
                <a16:creationId xmlns:a16="http://schemas.microsoft.com/office/drawing/2014/main" id="{88E4BDB9-66E1-B734-0D7E-BE1D876B32A3}"/>
              </a:ext>
            </a:extLst>
          </p:cNvPr>
          <p:cNvSpPr>
            <a:spLocks noGrp="1"/>
          </p:cNvSpPr>
          <p:nvPr>
            <p:ph type="title"/>
          </p:nvPr>
        </p:nvSpPr>
        <p:spPr>
          <a:xfrm>
            <a:off x="504282" y="323107"/>
            <a:ext cx="5170804" cy="748245"/>
          </a:xfrm>
        </p:spPr>
        <p:txBody>
          <a:bodyPr/>
          <a:lstStyle/>
          <a:p>
            <a:r>
              <a:rPr lang="en-US"/>
              <a:t>Click to edit Master title style</a:t>
            </a:r>
            <a:endParaRPr lang="en-GB" dirty="0"/>
          </a:p>
        </p:txBody>
      </p:sp>
      <p:sp>
        <p:nvSpPr>
          <p:cNvPr id="7" name="Date Placeholder 6">
            <a:extLst>
              <a:ext uri="{FF2B5EF4-FFF2-40B4-BE49-F238E27FC236}">
                <a16:creationId xmlns:a16="http://schemas.microsoft.com/office/drawing/2014/main" id="{69218B16-BD02-3A70-637E-10C57E313662}"/>
              </a:ext>
            </a:extLst>
          </p:cNvPr>
          <p:cNvSpPr>
            <a:spLocks noGrp="1"/>
          </p:cNvSpPr>
          <p:nvPr>
            <p:ph type="dt" sz="half" idx="25"/>
          </p:nvPr>
        </p:nvSpPr>
        <p:spPr/>
        <p:txBody>
          <a:bodyPr/>
          <a:lstStyle/>
          <a:p>
            <a:fld id="{54759970-0F33-4150-94A9-C185DF4A6350}" type="datetime4">
              <a:rPr lang="en-GB" smtClean="0"/>
              <a:t>16 September 2024</a:t>
            </a:fld>
            <a:endParaRPr lang="en-GB" dirty="0"/>
          </a:p>
        </p:txBody>
      </p:sp>
      <p:sp>
        <p:nvSpPr>
          <p:cNvPr id="8" name="Footer Placeholder 7">
            <a:extLst>
              <a:ext uri="{FF2B5EF4-FFF2-40B4-BE49-F238E27FC236}">
                <a16:creationId xmlns:a16="http://schemas.microsoft.com/office/drawing/2014/main" id="{40DE56FB-3F21-E60B-75EF-FBEF943FDE59}"/>
              </a:ext>
            </a:extLst>
          </p:cNvPr>
          <p:cNvSpPr>
            <a:spLocks noGrp="1"/>
          </p:cNvSpPr>
          <p:nvPr>
            <p:ph type="ftr" sz="quarter" idx="26"/>
          </p:nvPr>
        </p:nvSpPr>
        <p:spPr/>
        <p:txBody>
          <a:bodyPr/>
          <a:lstStyle/>
          <a:p>
            <a:r>
              <a:rPr lang="en-GB"/>
              <a:t>Edit footer and slide settings by going to the Insert tab &gt; Header and Footer</a:t>
            </a:r>
            <a:endParaRPr lang="en-GB" dirty="0"/>
          </a:p>
        </p:txBody>
      </p:sp>
      <p:sp>
        <p:nvSpPr>
          <p:cNvPr id="10" name="Slide Number Placeholder 9">
            <a:extLst>
              <a:ext uri="{FF2B5EF4-FFF2-40B4-BE49-F238E27FC236}">
                <a16:creationId xmlns:a16="http://schemas.microsoft.com/office/drawing/2014/main" id="{E5228B5A-AF3F-639E-A54E-298589E9D7F0}"/>
              </a:ext>
            </a:extLst>
          </p:cNvPr>
          <p:cNvSpPr>
            <a:spLocks noGrp="1"/>
          </p:cNvSpPr>
          <p:nvPr>
            <p:ph type="sldNum" sz="quarter" idx="27"/>
          </p:nvPr>
        </p:nvSpPr>
        <p:spPr/>
        <p:txBody>
          <a:bodyPr/>
          <a:lstStyle/>
          <a:p>
            <a:fld id="{A4F7B0B9-D3BE-446D-9B00-A6C10F9707DD}" type="slidenum">
              <a:rPr lang="en-GB" smtClean="0"/>
              <a:pPr/>
              <a:t>‹#›</a:t>
            </a:fld>
            <a:endParaRPr lang="en-GB" dirty="0"/>
          </a:p>
        </p:txBody>
      </p:sp>
    </p:spTree>
    <p:extLst>
      <p:ext uri="{BB962C8B-B14F-4D97-AF65-F5344CB8AC3E}">
        <p14:creationId xmlns:p14="http://schemas.microsoft.com/office/powerpoint/2010/main" val="353270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driven content 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A266448-DF49-724E-93CA-A4FDFDD9F1E0}"/>
              </a:ext>
            </a:extLst>
          </p:cNvPr>
          <p:cNvSpPr>
            <a:spLocks noGrp="1"/>
          </p:cNvSpPr>
          <p:nvPr>
            <p:ph type="pic" sz="quarter" idx="10" hasCustomPrompt="1"/>
          </p:nvPr>
        </p:nvSpPr>
        <p:spPr>
          <a:xfrm>
            <a:off x="0" y="0"/>
            <a:ext cx="5959440" cy="6110514"/>
          </a:xfrm>
          <a:prstGeom prst="rect">
            <a:avLst/>
          </a:prstGeom>
          <a:noFill/>
        </p:spPr>
        <p:txBody>
          <a:bodyPr anchor="ctr"/>
          <a:lstStyle>
            <a:lvl1pPr marL="0" indent="0" algn="ctr">
              <a:buFontTx/>
              <a:buNone/>
              <a:defRPr sz="1400"/>
            </a:lvl1pPr>
          </a:lstStyle>
          <a:p>
            <a:r>
              <a:rPr lang="en-US" dirty="0"/>
              <a:t>Click icon to add image</a:t>
            </a:r>
          </a:p>
        </p:txBody>
      </p:sp>
      <p:sp>
        <p:nvSpPr>
          <p:cNvPr id="19" name="Text Placeholder 7">
            <a:extLst>
              <a:ext uri="{FF2B5EF4-FFF2-40B4-BE49-F238E27FC236}">
                <a16:creationId xmlns:a16="http://schemas.microsoft.com/office/drawing/2014/main" id="{3AA328AD-2F1B-A543-B912-72870E6FA753}"/>
              </a:ext>
            </a:extLst>
          </p:cNvPr>
          <p:cNvSpPr>
            <a:spLocks noGrp="1"/>
          </p:cNvSpPr>
          <p:nvPr>
            <p:ph type="body" sz="quarter" idx="19" hasCustomPrompt="1"/>
          </p:nvPr>
        </p:nvSpPr>
        <p:spPr>
          <a:xfrm>
            <a:off x="7848511" y="3548861"/>
            <a:ext cx="3661543" cy="903700"/>
          </a:xfrm>
          <a:prstGeom prst="rect">
            <a:avLst/>
          </a:prstGeom>
        </p:spPr>
        <p:txBody>
          <a:bodyPr wrap="square" lIns="0" tIns="36000" rIns="0" bIns="36000" anchor="t" anchorCtr="0">
            <a:spAutoFit/>
          </a:bodyPr>
          <a:lstStyle>
            <a:lvl1pPr marL="0" indent="0">
              <a:buFontTx/>
              <a:buNone/>
              <a:defRPr lang="en-US" sz="1800" dirty="0">
                <a:solidFill>
                  <a:schemeClr val="tx1"/>
                </a:solidFill>
              </a:defRPr>
            </a:lvl1pPr>
            <a:lvl2pPr marL="190486" indent="0">
              <a:buNone/>
              <a:defRPr/>
            </a:lvl2pPr>
          </a:lstStyle>
          <a:p>
            <a:pPr lvl="0"/>
            <a:r>
              <a:rPr lang="en-US" dirty="0"/>
              <a:t>Sub copy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12" name="Text Placeholder 11">
            <a:extLst>
              <a:ext uri="{FF2B5EF4-FFF2-40B4-BE49-F238E27FC236}">
                <a16:creationId xmlns:a16="http://schemas.microsoft.com/office/drawing/2014/main" id="{8A13CB11-EB38-77A5-E71F-9763B25B5B99}"/>
              </a:ext>
            </a:extLst>
          </p:cNvPr>
          <p:cNvSpPr>
            <a:spLocks noGrp="1"/>
          </p:cNvSpPr>
          <p:nvPr>
            <p:ph type="body" sz="quarter" idx="24" hasCustomPrompt="1"/>
          </p:nvPr>
        </p:nvSpPr>
        <p:spPr>
          <a:xfrm>
            <a:off x="4519440" y="1989000"/>
            <a:ext cx="2880000" cy="2880000"/>
          </a:xfrm>
          <a:prstGeom prst="ellipse">
            <a:avLst/>
          </a:prstGeom>
          <a:solidFill>
            <a:schemeClr val="accent1"/>
          </a:solidFill>
        </p:spPr>
        <p:txBody>
          <a:bodyPr lIns="72000" tIns="72000" rIns="72000" bIns="72000" anchor="ctr">
            <a:noAutofit/>
          </a:bodyPr>
          <a:lstStyle>
            <a:lvl1pPr marL="0" indent="0" algn="ctr">
              <a:buNone/>
              <a:defRPr sz="16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sp>
        <p:nvSpPr>
          <p:cNvPr id="6" name="Title 5">
            <a:extLst>
              <a:ext uri="{FF2B5EF4-FFF2-40B4-BE49-F238E27FC236}">
                <a16:creationId xmlns:a16="http://schemas.microsoft.com/office/drawing/2014/main" id="{88E4BDB9-66E1-B734-0D7E-BE1D876B32A3}"/>
              </a:ext>
            </a:extLst>
          </p:cNvPr>
          <p:cNvSpPr>
            <a:spLocks noGrp="1"/>
          </p:cNvSpPr>
          <p:nvPr>
            <p:ph type="title"/>
          </p:nvPr>
        </p:nvSpPr>
        <p:spPr>
          <a:xfrm>
            <a:off x="7848511" y="2340592"/>
            <a:ext cx="3661543" cy="748245"/>
          </a:xfrm>
        </p:spPr>
        <p:txBody>
          <a:bodyPr/>
          <a:lstStyle/>
          <a:p>
            <a:r>
              <a:rPr lang="en-US"/>
              <a:t>Click to edit Master title style</a:t>
            </a:r>
            <a:endParaRPr lang="en-GB" dirty="0"/>
          </a:p>
        </p:txBody>
      </p:sp>
      <p:sp>
        <p:nvSpPr>
          <p:cNvPr id="7" name="Date Placeholder 6">
            <a:extLst>
              <a:ext uri="{FF2B5EF4-FFF2-40B4-BE49-F238E27FC236}">
                <a16:creationId xmlns:a16="http://schemas.microsoft.com/office/drawing/2014/main" id="{69218B16-BD02-3A70-637E-10C57E313662}"/>
              </a:ext>
            </a:extLst>
          </p:cNvPr>
          <p:cNvSpPr>
            <a:spLocks noGrp="1"/>
          </p:cNvSpPr>
          <p:nvPr>
            <p:ph type="dt" sz="half" idx="25"/>
          </p:nvPr>
        </p:nvSpPr>
        <p:spPr/>
        <p:txBody>
          <a:bodyPr/>
          <a:lstStyle/>
          <a:p>
            <a:fld id="{54759970-0F33-4150-94A9-C185DF4A6350}" type="datetime4">
              <a:rPr lang="en-GB" smtClean="0"/>
              <a:t>16 September 2024</a:t>
            </a:fld>
            <a:endParaRPr lang="en-GB" dirty="0"/>
          </a:p>
        </p:txBody>
      </p:sp>
      <p:sp>
        <p:nvSpPr>
          <p:cNvPr id="8" name="Footer Placeholder 7">
            <a:extLst>
              <a:ext uri="{FF2B5EF4-FFF2-40B4-BE49-F238E27FC236}">
                <a16:creationId xmlns:a16="http://schemas.microsoft.com/office/drawing/2014/main" id="{40DE56FB-3F21-E60B-75EF-FBEF943FDE59}"/>
              </a:ext>
            </a:extLst>
          </p:cNvPr>
          <p:cNvSpPr>
            <a:spLocks noGrp="1"/>
          </p:cNvSpPr>
          <p:nvPr>
            <p:ph type="ftr" sz="quarter" idx="26"/>
          </p:nvPr>
        </p:nvSpPr>
        <p:spPr/>
        <p:txBody>
          <a:bodyPr/>
          <a:lstStyle/>
          <a:p>
            <a:r>
              <a:rPr lang="en-GB"/>
              <a:t>Edit footer and slide settings by going to the Insert tab &gt; Header and Footer</a:t>
            </a:r>
            <a:endParaRPr lang="en-GB" dirty="0"/>
          </a:p>
        </p:txBody>
      </p:sp>
      <p:sp>
        <p:nvSpPr>
          <p:cNvPr id="10" name="Slide Number Placeholder 9">
            <a:extLst>
              <a:ext uri="{FF2B5EF4-FFF2-40B4-BE49-F238E27FC236}">
                <a16:creationId xmlns:a16="http://schemas.microsoft.com/office/drawing/2014/main" id="{E5228B5A-AF3F-639E-A54E-298589E9D7F0}"/>
              </a:ext>
            </a:extLst>
          </p:cNvPr>
          <p:cNvSpPr>
            <a:spLocks noGrp="1"/>
          </p:cNvSpPr>
          <p:nvPr>
            <p:ph type="sldNum" sz="quarter" idx="27"/>
          </p:nvPr>
        </p:nvSpPr>
        <p:spPr/>
        <p:txBody>
          <a:bodyPr/>
          <a:lstStyle/>
          <a:p>
            <a:fld id="{A4F7B0B9-D3BE-446D-9B00-A6C10F9707DD}" type="slidenum">
              <a:rPr lang="en-GB" smtClean="0"/>
              <a:pPr/>
              <a:t>‹#›</a:t>
            </a:fld>
            <a:endParaRPr lang="en-GB" dirty="0"/>
          </a:p>
        </p:txBody>
      </p:sp>
    </p:spTree>
    <p:extLst>
      <p:ext uri="{BB962C8B-B14F-4D97-AF65-F5344CB8AC3E}">
        <p14:creationId xmlns:p14="http://schemas.microsoft.com/office/powerpoint/2010/main" val="1297289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driven content 3">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CC39938-C545-51EC-6395-74FE20AFD417}"/>
              </a:ext>
            </a:extLst>
          </p:cNvPr>
          <p:cNvSpPr>
            <a:spLocks noGrp="1"/>
          </p:cNvSpPr>
          <p:nvPr>
            <p:ph type="pic" sz="quarter" idx="28" hasCustomPrompt="1"/>
          </p:nvPr>
        </p:nvSpPr>
        <p:spPr>
          <a:xfrm>
            <a:off x="0" y="0"/>
            <a:ext cx="6329676" cy="5842001"/>
          </a:xfrm>
          <a:custGeom>
            <a:avLst/>
            <a:gdLst>
              <a:gd name="connsiteX0" fmla="*/ 0 w 6329676"/>
              <a:gd name="connsiteY0" fmla="*/ 0 h 5842001"/>
              <a:gd name="connsiteX1" fmla="*/ 5707837 w 6329676"/>
              <a:gd name="connsiteY1" fmla="*/ 0 h 5842001"/>
              <a:gd name="connsiteX2" fmla="*/ 5874620 w 6329676"/>
              <a:gd name="connsiteY2" fmla="*/ 274533 h 5842001"/>
              <a:gd name="connsiteX3" fmla="*/ 6329676 w 6329676"/>
              <a:gd name="connsiteY3" fmla="*/ 2071688 h 5842001"/>
              <a:gd name="connsiteX4" fmla="*/ 2559363 w 6329676"/>
              <a:gd name="connsiteY4" fmla="*/ 5842001 h 5842001"/>
              <a:gd name="connsiteX5" fmla="*/ 161094 w 6329676"/>
              <a:gd name="connsiteY5" fmla="*/ 4981045 h 5842001"/>
              <a:gd name="connsiteX6" fmla="*/ 0 w 6329676"/>
              <a:gd name="connsiteY6" fmla="*/ 4834633 h 584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9676" h="5842001">
                <a:moveTo>
                  <a:pt x="0" y="0"/>
                </a:moveTo>
                <a:lnTo>
                  <a:pt x="5707837" y="0"/>
                </a:lnTo>
                <a:lnTo>
                  <a:pt x="5874620" y="274533"/>
                </a:lnTo>
                <a:cubicBezTo>
                  <a:pt x="6164830" y="808761"/>
                  <a:pt x="6329676" y="1420974"/>
                  <a:pt x="6329676" y="2071688"/>
                </a:cubicBezTo>
                <a:cubicBezTo>
                  <a:pt x="6329676" y="4153974"/>
                  <a:pt x="4641649" y="5842001"/>
                  <a:pt x="2559363" y="5842001"/>
                </a:cubicBezTo>
                <a:cubicBezTo>
                  <a:pt x="1648363" y="5842001"/>
                  <a:pt x="812827" y="5518902"/>
                  <a:pt x="161094" y="4981045"/>
                </a:cubicBezTo>
                <a:lnTo>
                  <a:pt x="0" y="4834633"/>
                </a:lnTo>
                <a:close/>
              </a:path>
            </a:pathLst>
          </a:custGeom>
        </p:spPr>
        <p:txBody>
          <a:bodyPr wrap="square">
            <a:noAutofit/>
          </a:bodyPr>
          <a:lstStyle>
            <a:lvl1pPr marL="0" indent="0">
              <a:buNone/>
              <a:defRPr/>
            </a:lvl1pPr>
          </a:lstStyle>
          <a:p>
            <a:r>
              <a:rPr lang="en-GB" dirty="0"/>
              <a:t>Click icon to add image</a:t>
            </a:r>
          </a:p>
        </p:txBody>
      </p:sp>
      <p:sp>
        <p:nvSpPr>
          <p:cNvPr id="3" name="Picture Placeholder 2">
            <a:extLst>
              <a:ext uri="{FF2B5EF4-FFF2-40B4-BE49-F238E27FC236}">
                <a16:creationId xmlns:a16="http://schemas.microsoft.com/office/drawing/2014/main" id="{BC718398-240D-68A6-21FC-E5E90C672093}"/>
              </a:ext>
            </a:extLst>
          </p:cNvPr>
          <p:cNvSpPr>
            <a:spLocks noGrp="1"/>
          </p:cNvSpPr>
          <p:nvPr>
            <p:ph type="pic" sz="quarter" idx="20" hasCustomPrompt="1"/>
          </p:nvPr>
        </p:nvSpPr>
        <p:spPr>
          <a:xfrm>
            <a:off x="5659697" y="841375"/>
            <a:ext cx="6532303" cy="6016625"/>
          </a:xfrm>
          <a:custGeom>
            <a:avLst/>
            <a:gdLst>
              <a:gd name="connsiteX0" fmla="*/ 3770313 w 6532303"/>
              <a:gd name="connsiteY0" fmla="*/ 0 h 6016625"/>
              <a:gd name="connsiteX1" fmla="*/ 6436327 w 6532303"/>
              <a:gd name="connsiteY1" fmla="*/ 1104299 h 6016625"/>
              <a:gd name="connsiteX2" fmla="*/ 6532303 w 6532303"/>
              <a:gd name="connsiteY2" fmla="*/ 1209900 h 6016625"/>
              <a:gd name="connsiteX3" fmla="*/ 6532303 w 6532303"/>
              <a:gd name="connsiteY3" fmla="*/ 6016625 h 6016625"/>
              <a:gd name="connsiteX4" fmla="*/ 747325 w 6532303"/>
              <a:gd name="connsiteY4" fmla="*/ 6016625 h 6016625"/>
              <a:gd name="connsiteX5" fmla="*/ 643911 w 6532303"/>
              <a:gd name="connsiteY5" fmla="*/ 5878331 h 6016625"/>
              <a:gd name="connsiteX6" fmla="*/ 0 w 6532303"/>
              <a:gd name="connsiteY6" fmla="*/ 3770313 h 6016625"/>
              <a:gd name="connsiteX7" fmla="*/ 3770313 w 6532303"/>
              <a:gd name="connsiteY7" fmla="*/ 0 h 601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2303" h="6016625">
                <a:moveTo>
                  <a:pt x="3770313" y="0"/>
                </a:moveTo>
                <a:cubicBezTo>
                  <a:pt x="4811456" y="0"/>
                  <a:pt x="5754034" y="422007"/>
                  <a:pt x="6436327" y="1104299"/>
                </a:cubicBezTo>
                <a:lnTo>
                  <a:pt x="6532303" y="1209900"/>
                </a:lnTo>
                <a:lnTo>
                  <a:pt x="6532303" y="6016625"/>
                </a:lnTo>
                <a:lnTo>
                  <a:pt x="747325" y="6016625"/>
                </a:lnTo>
                <a:lnTo>
                  <a:pt x="643911" y="5878331"/>
                </a:lnTo>
                <a:cubicBezTo>
                  <a:pt x="237379" y="5276585"/>
                  <a:pt x="0" y="4551171"/>
                  <a:pt x="0" y="3770313"/>
                </a:cubicBezTo>
                <a:cubicBezTo>
                  <a:pt x="0" y="1688027"/>
                  <a:pt x="1688027" y="0"/>
                  <a:pt x="3770313" y="0"/>
                </a:cubicBezTo>
                <a:close/>
              </a:path>
            </a:pathLst>
          </a:custGeom>
        </p:spPr>
        <p:txBody>
          <a:bodyPr wrap="square" anchor="ctr">
            <a:noAutofit/>
          </a:bodyPr>
          <a:lstStyle>
            <a:lvl1pPr marL="0" indent="0" algn="r">
              <a:buNone/>
              <a:defRPr>
                <a:solidFill>
                  <a:schemeClr val="bg1"/>
                </a:solidFill>
              </a:defRPr>
            </a:lvl1pPr>
          </a:lstStyle>
          <a:p>
            <a:r>
              <a:rPr lang="en-GB" dirty="0"/>
              <a:t>Click icon to</a:t>
            </a:r>
            <a:br>
              <a:rPr lang="en-GB" dirty="0"/>
            </a:br>
            <a:r>
              <a:rPr lang="en-GB" dirty="0"/>
              <a:t>add image</a:t>
            </a:r>
          </a:p>
        </p:txBody>
      </p:sp>
      <p:sp>
        <p:nvSpPr>
          <p:cNvPr id="7" name="Date Placeholder 6">
            <a:extLst>
              <a:ext uri="{FF2B5EF4-FFF2-40B4-BE49-F238E27FC236}">
                <a16:creationId xmlns:a16="http://schemas.microsoft.com/office/drawing/2014/main" id="{69218B16-BD02-3A70-637E-10C57E313662}"/>
              </a:ext>
            </a:extLst>
          </p:cNvPr>
          <p:cNvSpPr>
            <a:spLocks noGrp="1"/>
          </p:cNvSpPr>
          <p:nvPr>
            <p:ph type="dt" sz="half" idx="25"/>
          </p:nvPr>
        </p:nvSpPr>
        <p:spPr/>
        <p:txBody>
          <a:bodyPr/>
          <a:lstStyle/>
          <a:p>
            <a:fld id="{54759970-0F33-4150-94A9-C185DF4A6350}" type="datetime4">
              <a:rPr lang="en-GB" smtClean="0"/>
              <a:t>16 September 2024</a:t>
            </a:fld>
            <a:endParaRPr lang="en-GB" dirty="0"/>
          </a:p>
        </p:txBody>
      </p:sp>
      <p:sp>
        <p:nvSpPr>
          <p:cNvPr id="8" name="Footer Placeholder 7">
            <a:extLst>
              <a:ext uri="{FF2B5EF4-FFF2-40B4-BE49-F238E27FC236}">
                <a16:creationId xmlns:a16="http://schemas.microsoft.com/office/drawing/2014/main" id="{40DE56FB-3F21-E60B-75EF-FBEF943FDE59}"/>
              </a:ext>
            </a:extLst>
          </p:cNvPr>
          <p:cNvSpPr>
            <a:spLocks noGrp="1"/>
          </p:cNvSpPr>
          <p:nvPr>
            <p:ph type="ftr" sz="quarter" idx="26"/>
          </p:nvPr>
        </p:nvSpPr>
        <p:spPr/>
        <p:txBody>
          <a:bodyPr/>
          <a:lstStyle/>
          <a:p>
            <a:r>
              <a:rPr lang="en-GB"/>
              <a:t>Edit footer and slide settings by going to the Insert tab &gt; Header and Footer</a:t>
            </a:r>
            <a:endParaRPr lang="en-GB" dirty="0"/>
          </a:p>
        </p:txBody>
      </p:sp>
      <p:sp>
        <p:nvSpPr>
          <p:cNvPr id="10" name="Slide Number Placeholder 9">
            <a:extLst>
              <a:ext uri="{FF2B5EF4-FFF2-40B4-BE49-F238E27FC236}">
                <a16:creationId xmlns:a16="http://schemas.microsoft.com/office/drawing/2014/main" id="{E5228B5A-AF3F-639E-A54E-298589E9D7F0}"/>
              </a:ext>
            </a:extLst>
          </p:cNvPr>
          <p:cNvSpPr>
            <a:spLocks noGrp="1"/>
          </p:cNvSpPr>
          <p:nvPr>
            <p:ph type="sldNum" sz="quarter" idx="27"/>
          </p:nvPr>
        </p:nvSpPr>
        <p:spPr/>
        <p:txBody>
          <a:bodyPr/>
          <a:lstStyle/>
          <a:p>
            <a:fld id="{A4F7B0B9-D3BE-446D-9B00-A6C10F9707DD}" type="slidenum">
              <a:rPr lang="en-GB" smtClean="0"/>
              <a:pPr/>
              <a:t>‹#›</a:t>
            </a:fld>
            <a:endParaRPr lang="en-GB" dirty="0"/>
          </a:p>
        </p:txBody>
      </p:sp>
      <p:sp>
        <p:nvSpPr>
          <p:cNvPr id="12" name="Text Placeholder 11">
            <a:extLst>
              <a:ext uri="{FF2B5EF4-FFF2-40B4-BE49-F238E27FC236}">
                <a16:creationId xmlns:a16="http://schemas.microsoft.com/office/drawing/2014/main" id="{8A13CB11-EB38-77A5-E71F-9763B25B5B99}"/>
              </a:ext>
            </a:extLst>
          </p:cNvPr>
          <p:cNvSpPr>
            <a:spLocks noGrp="1"/>
          </p:cNvSpPr>
          <p:nvPr>
            <p:ph type="body" sz="quarter" idx="24" hasCustomPrompt="1"/>
          </p:nvPr>
        </p:nvSpPr>
        <p:spPr>
          <a:xfrm>
            <a:off x="4217040" y="1686600"/>
            <a:ext cx="3484800" cy="3484800"/>
          </a:xfrm>
          <a:prstGeom prst="ellipse">
            <a:avLst/>
          </a:prstGeom>
          <a:solidFill>
            <a:schemeClr val="accent1"/>
          </a:solidFill>
        </p:spPr>
        <p:txBody>
          <a:bodyPr lIns="72000" tIns="72000" rIns="72000" bIns="72000" anchor="ctr">
            <a:noAutofit/>
          </a:bodyPr>
          <a:lstStyle>
            <a:lvl1pPr marL="0" indent="0" algn="ctr">
              <a:buNone/>
              <a:defRPr sz="18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spTree>
    <p:extLst>
      <p:ext uri="{BB962C8B-B14F-4D97-AF65-F5344CB8AC3E}">
        <p14:creationId xmlns:p14="http://schemas.microsoft.com/office/powerpoint/2010/main" val="367150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Image-driven content 4">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8DB205-2C83-EB29-8364-20A97179A690}"/>
              </a:ext>
            </a:extLst>
          </p:cNvPr>
          <p:cNvSpPr/>
          <p:nvPr userDrawn="1"/>
        </p:nvSpPr>
        <p:spPr>
          <a:xfrm>
            <a:off x="-1" y="5007429"/>
            <a:ext cx="12192001" cy="1850571"/>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ate Placeholder 6">
            <a:extLst>
              <a:ext uri="{FF2B5EF4-FFF2-40B4-BE49-F238E27FC236}">
                <a16:creationId xmlns:a16="http://schemas.microsoft.com/office/drawing/2014/main" id="{69218B16-BD02-3A70-637E-10C57E313662}"/>
              </a:ext>
            </a:extLst>
          </p:cNvPr>
          <p:cNvSpPr>
            <a:spLocks noGrp="1"/>
          </p:cNvSpPr>
          <p:nvPr>
            <p:ph type="dt" sz="half" idx="25"/>
          </p:nvPr>
        </p:nvSpPr>
        <p:spPr/>
        <p:txBody>
          <a:bodyPr/>
          <a:lstStyle/>
          <a:p>
            <a:fld id="{54759970-0F33-4150-94A9-C185DF4A6350}" type="datetime4">
              <a:rPr lang="en-GB" smtClean="0"/>
              <a:t>16 September 2024</a:t>
            </a:fld>
            <a:endParaRPr lang="en-GB" dirty="0"/>
          </a:p>
        </p:txBody>
      </p:sp>
      <p:sp>
        <p:nvSpPr>
          <p:cNvPr id="8" name="Footer Placeholder 7">
            <a:extLst>
              <a:ext uri="{FF2B5EF4-FFF2-40B4-BE49-F238E27FC236}">
                <a16:creationId xmlns:a16="http://schemas.microsoft.com/office/drawing/2014/main" id="{40DE56FB-3F21-E60B-75EF-FBEF943FDE59}"/>
              </a:ext>
            </a:extLst>
          </p:cNvPr>
          <p:cNvSpPr>
            <a:spLocks noGrp="1"/>
          </p:cNvSpPr>
          <p:nvPr>
            <p:ph type="ftr" sz="quarter" idx="26"/>
          </p:nvPr>
        </p:nvSpPr>
        <p:spPr/>
        <p:txBody>
          <a:bodyPr/>
          <a:lstStyle/>
          <a:p>
            <a:r>
              <a:rPr lang="en-GB"/>
              <a:t>Edit footer and slide settings by going to the Insert tab &gt; Header and Footer</a:t>
            </a:r>
            <a:endParaRPr lang="en-GB" dirty="0"/>
          </a:p>
        </p:txBody>
      </p:sp>
      <p:sp>
        <p:nvSpPr>
          <p:cNvPr id="10" name="Slide Number Placeholder 9">
            <a:extLst>
              <a:ext uri="{FF2B5EF4-FFF2-40B4-BE49-F238E27FC236}">
                <a16:creationId xmlns:a16="http://schemas.microsoft.com/office/drawing/2014/main" id="{E5228B5A-AF3F-639E-A54E-298589E9D7F0}"/>
              </a:ext>
            </a:extLst>
          </p:cNvPr>
          <p:cNvSpPr>
            <a:spLocks noGrp="1"/>
          </p:cNvSpPr>
          <p:nvPr>
            <p:ph type="sldNum" sz="quarter" idx="27"/>
          </p:nvPr>
        </p:nvSpPr>
        <p:spPr/>
        <p:txBody>
          <a:bodyPr/>
          <a:lstStyle/>
          <a:p>
            <a:fld id="{A4F7B0B9-D3BE-446D-9B00-A6C10F9707DD}" type="slidenum">
              <a:rPr lang="en-GB" smtClean="0"/>
              <a:pPr/>
              <a:t>‹#›</a:t>
            </a:fld>
            <a:endParaRPr lang="en-GB" dirty="0"/>
          </a:p>
        </p:txBody>
      </p:sp>
      <p:sp>
        <p:nvSpPr>
          <p:cNvPr id="12" name="Text Placeholder 11">
            <a:extLst>
              <a:ext uri="{FF2B5EF4-FFF2-40B4-BE49-F238E27FC236}">
                <a16:creationId xmlns:a16="http://schemas.microsoft.com/office/drawing/2014/main" id="{8A13CB11-EB38-77A5-E71F-9763B25B5B99}"/>
              </a:ext>
            </a:extLst>
          </p:cNvPr>
          <p:cNvSpPr>
            <a:spLocks noGrp="1"/>
          </p:cNvSpPr>
          <p:nvPr>
            <p:ph type="body" sz="quarter" idx="24" hasCustomPrompt="1"/>
          </p:nvPr>
        </p:nvSpPr>
        <p:spPr>
          <a:xfrm>
            <a:off x="965840" y="1686600"/>
            <a:ext cx="3484800" cy="3484800"/>
          </a:xfrm>
          <a:prstGeom prst="ellipse">
            <a:avLst/>
          </a:prstGeom>
          <a:solidFill>
            <a:schemeClr val="accent1"/>
          </a:solidFill>
        </p:spPr>
        <p:txBody>
          <a:bodyPr lIns="72000" tIns="72000" rIns="72000" bIns="72000" anchor="ctr">
            <a:noAutofit/>
          </a:bodyPr>
          <a:lstStyle>
            <a:lvl1pPr marL="0" indent="0" algn="ctr">
              <a:buNone/>
              <a:defRPr sz="18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pic>
        <p:nvPicPr>
          <p:cNvPr id="5" name="Graphic 4">
            <a:extLst>
              <a:ext uri="{FF2B5EF4-FFF2-40B4-BE49-F238E27FC236}">
                <a16:creationId xmlns:a16="http://schemas.microsoft.com/office/drawing/2014/main" id="{4220CFEE-26A4-1566-08CC-694A52E6F702}"/>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63335" y="306889"/>
            <a:ext cx="1024385" cy="523142"/>
          </a:xfrm>
          <a:prstGeom prst="rect">
            <a:avLst/>
          </a:prstGeom>
        </p:spPr>
      </p:pic>
      <p:cxnSp>
        <p:nvCxnSpPr>
          <p:cNvPr id="6" name="Straight Connector 5">
            <a:extLst>
              <a:ext uri="{FF2B5EF4-FFF2-40B4-BE49-F238E27FC236}">
                <a16:creationId xmlns:a16="http://schemas.microsoft.com/office/drawing/2014/main" id="{DAF0A32E-415F-0294-A401-9A0E50B5E5EA}"/>
              </a:ext>
            </a:extLst>
          </p:cNvPr>
          <p:cNvCxnSpPr/>
          <p:nvPr userDrawn="1"/>
        </p:nvCxnSpPr>
        <p:spPr>
          <a:xfrm>
            <a:off x="504281" y="6346960"/>
            <a:ext cx="0" cy="51104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615C415-4945-0D0E-195F-F9BD046CEA41}"/>
              </a:ext>
            </a:extLst>
          </p:cNvPr>
          <p:cNvCxnSpPr/>
          <p:nvPr userDrawn="1"/>
        </p:nvCxnSpPr>
        <p:spPr>
          <a:xfrm>
            <a:off x="3191521" y="6346960"/>
            <a:ext cx="0" cy="51104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3205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long imag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04975" y="3434862"/>
            <a:ext cx="11182741" cy="237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p:cNvSpPr>
            <a:spLocks noGrp="1"/>
          </p:cNvSpPr>
          <p:nvPr>
            <p:ph type="pic" sz="quarter" idx="16"/>
          </p:nvPr>
        </p:nvSpPr>
        <p:spPr>
          <a:xfrm>
            <a:off x="504280" y="1385888"/>
            <a:ext cx="11183439" cy="1879200"/>
          </a:xfrm>
        </p:spPr>
        <p:txBody>
          <a:bodyPr/>
          <a:lstStyle>
            <a:lvl1pPr marL="0" indent="0">
              <a:buNone/>
              <a:defRPr/>
            </a:lvl1pPr>
          </a:lstStyle>
          <a:p>
            <a:r>
              <a:rPr lang="en-US"/>
              <a:t>Click icon to add picture</a:t>
            </a:r>
            <a:endParaRPr lang="en-GB" dirty="0"/>
          </a:p>
        </p:txBody>
      </p:sp>
      <p:sp>
        <p:nvSpPr>
          <p:cNvPr id="12" name="Date Placeholder 11"/>
          <p:cNvSpPr>
            <a:spLocks noGrp="1"/>
          </p:cNvSpPr>
          <p:nvPr>
            <p:ph type="dt" sz="half" idx="17"/>
          </p:nvPr>
        </p:nvSpPr>
        <p:spPr/>
        <p:txBody>
          <a:bodyPr/>
          <a:lstStyle/>
          <a:p>
            <a:fld id="{3226AC57-8B9C-4E15-B70E-9A022E0164F2}" type="datetime4">
              <a:rPr lang="en-GB" smtClean="0"/>
              <a:t>16 September 2024</a:t>
            </a:fld>
            <a:endParaRPr lang="en-GB" dirty="0"/>
          </a:p>
        </p:txBody>
      </p:sp>
      <p:sp>
        <p:nvSpPr>
          <p:cNvPr id="13" name="Footer Placeholder 12"/>
          <p:cNvSpPr>
            <a:spLocks noGrp="1"/>
          </p:cNvSpPr>
          <p:nvPr>
            <p:ph type="ftr" sz="quarter" idx="18"/>
          </p:nvPr>
        </p:nvSpPr>
        <p:spPr/>
        <p:txBody>
          <a:bodyPr/>
          <a:lstStyle/>
          <a:p>
            <a:r>
              <a:rPr lang="en-GB"/>
              <a:t>Edit footer and slide settings by going to the Insert tab &gt; Header and Footer</a:t>
            </a:r>
            <a:endParaRPr lang="en-GB" dirty="0"/>
          </a:p>
        </p:txBody>
      </p:sp>
      <p:sp>
        <p:nvSpPr>
          <p:cNvPr id="14" name="Slide Number Placeholder 13"/>
          <p:cNvSpPr>
            <a:spLocks noGrp="1"/>
          </p:cNvSpPr>
          <p:nvPr>
            <p:ph type="sldNum" sz="quarter" idx="19"/>
          </p:nvPr>
        </p:nvSpPr>
        <p:spPr/>
        <p:txBody>
          <a:bodyPr/>
          <a:lstStyle/>
          <a:p>
            <a:fld id="{03331CB1-9C81-4806-BD8B-937AA09EA805}" type="slidenum">
              <a:rPr lang="en-GB" smtClean="0"/>
              <a:pPr/>
              <a:t>‹#›</a:t>
            </a:fld>
            <a:endParaRPr lang="en-GB"/>
          </a:p>
        </p:txBody>
      </p:sp>
    </p:spTree>
    <p:extLst>
      <p:ext uri="{BB962C8B-B14F-4D97-AF65-F5344CB8AC3E}">
        <p14:creationId xmlns:p14="http://schemas.microsoft.com/office/powerpoint/2010/main" val="372012535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long image, feature 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991519" y="3504066"/>
            <a:ext cx="7696200" cy="24083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11"/>
          <p:cNvSpPr>
            <a:spLocks noGrp="1"/>
          </p:cNvSpPr>
          <p:nvPr>
            <p:ph type="dt" sz="half" idx="17"/>
          </p:nvPr>
        </p:nvSpPr>
        <p:spPr/>
        <p:txBody>
          <a:bodyPr/>
          <a:lstStyle/>
          <a:p>
            <a:fld id="{2B529CA1-43F7-4EC7-BD85-5AA0B07A66A3}" type="datetime4">
              <a:rPr lang="en-GB" smtClean="0"/>
              <a:t>16 September 2024</a:t>
            </a:fld>
            <a:endParaRPr lang="en-GB" dirty="0"/>
          </a:p>
        </p:txBody>
      </p:sp>
      <p:sp>
        <p:nvSpPr>
          <p:cNvPr id="13" name="Footer Placeholder 12"/>
          <p:cNvSpPr>
            <a:spLocks noGrp="1"/>
          </p:cNvSpPr>
          <p:nvPr>
            <p:ph type="ftr" sz="quarter" idx="18"/>
          </p:nvPr>
        </p:nvSpPr>
        <p:spPr/>
        <p:txBody>
          <a:bodyPr/>
          <a:lstStyle/>
          <a:p>
            <a:r>
              <a:rPr lang="en-GB"/>
              <a:t>Edit footer and slide settings by going to the Insert tab &gt; Header and Footer</a:t>
            </a:r>
            <a:endParaRPr lang="en-GB" dirty="0"/>
          </a:p>
        </p:txBody>
      </p:sp>
      <p:sp>
        <p:nvSpPr>
          <p:cNvPr id="14" name="Slide Number Placeholder 13"/>
          <p:cNvSpPr>
            <a:spLocks noGrp="1"/>
          </p:cNvSpPr>
          <p:nvPr>
            <p:ph type="sldNum" sz="quarter" idx="19"/>
          </p:nvPr>
        </p:nvSpPr>
        <p:spPr/>
        <p:txBody>
          <a:bodyPr/>
          <a:lstStyle/>
          <a:p>
            <a:fld id="{03331CB1-9C81-4806-BD8B-937AA09EA805}" type="slidenum">
              <a:rPr lang="en-GB" smtClean="0"/>
              <a:pPr/>
              <a:t>‹#›</a:t>
            </a:fld>
            <a:endParaRPr lang="en-GB"/>
          </a:p>
        </p:txBody>
      </p:sp>
      <p:sp>
        <p:nvSpPr>
          <p:cNvPr id="5" name="Text Placeholder 4"/>
          <p:cNvSpPr>
            <a:spLocks noGrp="1"/>
          </p:cNvSpPr>
          <p:nvPr>
            <p:ph type="body" sz="quarter" idx="20" hasCustomPrompt="1"/>
          </p:nvPr>
        </p:nvSpPr>
        <p:spPr>
          <a:xfrm>
            <a:off x="504281" y="3456449"/>
            <a:ext cx="3172369" cy="2407777"/>
          </a:xfrm>
        </p:spPr>
        <p:txBody>
          <a:bodyPr>
            <a:normAutofit/>
          </a:bodyPr>
          <a:lstStyle>
            <a:lvl1pPr marL="0" indent="0">
              <a:lnSpc>
                <a:spcPct val="100000"/>
              </a:lnSpc>
              <a:spcBef>
                <a:spcPts val="0"/>
              </a:spcBef>
              <a:buNone/>
              <a:defRPr sz="4000" b="0">
                <a:solidFill>
                  <a:schemeClr val="accent2"/>
                </a:solidFill>
                <a:latin typeface="+mn-lt"/>
              </a:defRPr>
            </a:lvl1pPr>
            <a:lvl2pPr marL="457200" indent="0">
              <a:buNone/>
              <a:defRPr sz="2000">
                <a:solidFill>
                  <a:schemeClr val="accent2"/>
                </a:solidFill>
                <a:latin typeface="+mj-lt"/>
              </a:defRPr>
            </a:lvl2pPr>
            <a:lvl3pPr marL="914400" indent="0">
              <a:buNone/>
              <a:defRPr sz="1800">
                <a:solidFill>
                  <a:schemeClr val="accent2"/>
                </a:solidFill>
                <a:latin typeface="+mj-lt"/>
              </a:defRPr>
            </a:lvl3pPr>
            <a:lvl4pPr marL="1371600" indent="0">
              <a:buNone/>
              <a:defRPr sz="1600">
                <a:solidFill>
                  <a:schemeClr val="accent2"/>
                </a:solidFill>
                <a:latin typeface="+mj-lt"/>
              </a:defRPr>
            </a:lvl4pPr>
            <a:lvl5pPr marL="1828800" indent="0">
              <a:buNone/>
              <a:defRPr sz="1600">
                <a:solidFill>
                  <a:schemeClr val="accent2"/>
                </a:solidFill>
                <a:latin typeface="+mj-lt"/>
              </a:defRPr>
            </a:lvl5pPr>
          </a:lstStyle>
          <a:p>
            <a:pPr lvl="0"/>
            <a:r>
              <a:rPr lang="en-US" dirty="0"/>
              <a:t>Feature text</a:t>
            </a:r>
            <a:endParaRPr lang="en-GB" dirty="0"/>
          </a:p>
        </p:txBody>
      </p:sp>
      <p:sp>
        <p:nvSpPr>
          <p:cNvPr id="9" name="Picture Placeholder 10">
            <a:extLst>
              <a:ext uri="{FF2B5EF4-FFF2-40B4-BE49-F238E27FC236}">
                <a16:creationId xmlns:a16="http://schemas.microsoft.com/office/drawing/2014/main" id="{C98A3199-677F-4131-A2E1-BE7033455DCE}"/>
              </a:ext>
            </a:extLst>
          </p:cNvPr>
          <p:cNvSpPr>
            <a:spLocks noGrp="1"/>
          </p:cNvSpPr>
          <p:nvPr>
            <p:ph type="pic" sz="quarter" idx="16"/>
          </p:nvPr>
        </p:nvSpPr>
        <p:spPr>
          <a:xfrm>
            <a:off x="504281" y="1389327"/>
            <a:ext cx="11183438" cy="1880138"/>
          </a:xfrm>
        </p:spPr>
        <p:txBody>
          <a:bodyPr/>
          <a:lstStyle>
            <a:lvl1pPr marL="0" indent="0">
              <a:buNone/>
              <a:defRPr/>
            </a:lvl1pPr>
          </a:lstStyle>
          <a:p>
            <a:r>
              <a:rPr lang="en-US"/>
              <a:t>Click icon to add picture</a:t>
            </a:r>
            <a:endParaRPr lang="en-GB" dirty="0"/>
          </a:p>
        </p:txBody>
      </p:sp>
    </p:spTree>
    <p:extLst>
      <p:ext uri="{BB962C8B-B14F-4D97-AF65-F5344CB8AC3E}">
        <p14:creationId xmlns:p14="http://schemas.microsoft.com/office/powerpoint/2010/main" val="425160539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debar left,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381700" y="1626578"/>
            <a:ext cx="5306020" cy="41975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12"/>
          <p:cNvSpPr>
            <a:spLocks noGrp="1"/>
          </p:cNvSpPr>
          <p:nvPr>
            <p:ph type="dt" sz="half" idx="14"/>
          </p:nvPr>
        </p:nvSpPr>
        <p:spPr/>
        <p:txBody>
          <a:bodyPr/>
          <a:lstStyle/>
          <a:p>
            <a:fld id="{38404028-6CF9-4E37-969A-5EBA6BE1F618}" type="datetime4">
              <a:rPr lang="en-GB" smtClean="0"/>
              <a:t>16 September 2024</a:t>
            </a:fld>
            <a:endParaRPr lang="en-GB" dirty="0"/>
          </a:p>
        </p:txBody>
      </p:sp>
      <p:sp>
        <p:nvSpPr>
          <p:cNvPr id="14" name="Footer Placeholder 13"/>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5" name="Slide Number Placeholder 14"/>
          <p:cNvSpPr>
            <a:spLocks noGrp="1"/>
          </p:cNvSpPr>
          <p:nvPr>
            <p:ph type="sldNum" sz="quarter" idx="16"/>
          </p:nvPr>
        </p:nvSpPr>
        <p:spPr/>
        <p:txBody>
          <a:bodyPr/>
          <a:lstStyle/>
          <a:p>
            <a:fld id="{03331CB1-9C81-4806-BD8B-937AA09EA805}" type="slidenum">
              <a:rPr lang="en-GB" smtClean="0"/>
              <a:pPr/>
              <a:t>‹#›</a:t>
            </a:fld>
            <a:endParaRPr lang="en-GB"/>
          </a:p>
        </p:txBody>
      </p:sp>
      <p:sp>
        <p:nvSpPr>
          <p:cNvPr id="6" name="Content Placeholder 5">
            <a:extLst>
              <a:ext uri="{FF2B5EF4-FFF2-40B4-BE49-F238E27FC236}">
                <a16:creationId xmlns:a16="http://schemas.microsoft.com/office/drawing/2014/main" id="{DA015DA8-33DC-5F22-348F-10A7996F2C21}"/>
              </a:ext>
            </a:extLst>
          </p:cNvPr>
          <p:cNvSpPr>
            <a:spLocks noGrp="1"/>
          </p:cNvSpPr>
          <p:nvPr>
            <p:ph sz="quarter" idx="17" hasCustomPrompt="1"/>
          </p:nvPr>
        </p:nvSpPr>
        <p:spPr>
          <a:xfrm>
            <a:off x="0" y="1416917"/>
            <a:ext cx="5810302" cy="4617086"/>
          </a:xfrm>
          <a:custGeom>
            <a:avLst/>
            <a:gdLst>
              <a:gd name="connsiteX0" fmla="*/ 194044 w 5810302"/>
              <a:gd name="connsiteY0" fmla="*/ 0 h 4617086"/>
              <a:gd name="connsiteX1" fmla="*/ 3501759 w 5810302"/>
              <a:gd name="connsiteY1" fmla="*/ 0 h 4617086"/>
              <a:gd name="connsiteX2" fmla="*/ 5810302 w 5810302"/>
              <a:gd name="connsiteY2" fmla="*/ 2308543 h 4617086"/>
              <a:gd name="connsiteX3" fmla="*/ 5810301 w 5810302"/>
              <a:gd name="connsiteY3" fmla="*/ 2308543 h 4617086"/>
              <a:gd name="connsiteX4" fmla="*/ 3501758 w 5810302"/>
              <a:gd name="connsiteY4" fmla="*/ 4617086 h 4617086"/>
              <a:gd name="connsiteX5" fmla="*/ 194044 w 5810302"/>
              <a:gd name="connsiteY5" fmla="*/ 4617085 h 4617086"/>
              <a:gd name="connsiteX6" fmla="*/ 0 w 5810302"/>
              <a:gd name="connsiteY6" fmla="*/ 4607287 h 4617086"/>
              <a:gd name="connsiteX7" fmla="*/ 0 w 5810302"/>
              <a:gd name="connsiteY7" fmla="*/ 9799 h 461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0302" h="4617086">
                <a:moveTo>
                  <a:pt x="194044" y="0"/>
                </a:moveTo>
                <a:lnTo>
                  <a:pt x="3501759" y="0"/>
                </a:lnTo>
                <a:cubicBezTo>
                  <a:pt x="4776732" y="0"/>
                  <a:pt x="5810302" y="1033570"/>
                  <a:pt x="5810302" y="2308543"/>
                </a:cubicBezTo>
                <a:lnTo>
                  <a:pt x="5810301" y="2308543"/>
                </a:lnTo>
                <a:cubicBezTo>
                  <a:pt x="5810301" y="3583516"/>
                  <a:pt x="4776731" y="4617086"/>
                  <a:pt x="3501758" y="4617086"/>
                </a:cubicBezTo>
                <a:lnTo>
                  <a:pt x="194044" y="4617085"/>
                </a:lnTo>
                <a:lnTo>
                  <a:pt x="0" y="4607287"/>
                </a:lnTo>
                <a:lnTo>
                  <a:pt x="0" y="9799"/>
                </a:lnTo>
                <a:close/>
              </a:path>
            </a:pathLst>
          </a:custGeom>
          <a:solidFill>
            <a:schemeClr val="accent1"/>
          </a:solidFill>
        </p:spPr>
        <p:txBody>
          <a:bodyPr wrap="square" lIns="1296000" tIns="360000" rIns="216000" bIns="360000">
            <a:noAutofit/>
          </a:bodyPr>
          <a:lstStyle>
            <a:lvl1pPr>
              <a:buClr>
                <a:schemeClr val="bg1"/>
              </a:buClr>
              <a:defRPr>
                <a:solidFill>
                  <a:schemeClr val="bg1"/>
                </a:solidFill>
              </a:defRPr>
            </a:lvl1pPr>
          </a:lstStyle>
          <a:p>
            <a:pPr lvl="0"/>
            <a:r>
              <a:rPr lang="en-US" dirty="0"/>
              <a:t>Sidebar</a:t>
            </a:r>
            <a:endParaRPr lang="en-GB" dirty="0"/>
          </a:p>
        </p:txBody>
      </p:sp>
    </p:spTree>
    <p:extLst>
      <p:ext uri="{BB962C8B-B14F-4D97-AF65-F5344CB8AC3E}">
        <p14:creationId xmlns:p14="http://schemas.microsoft.com/office/powerpoint/2010/main" val="222490247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left, sidebar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04282" y="1626578"/>
            <a:ext cx="5306020" cy="41975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12"/>
          <p:cNvSpPr>
            <a:spLocks noGrp="1"/>
          </p:cNvSpPr>
          <p:nvPr>
            <p:ph type="dt" sz="half" idx="14"/>
          </p:nvPr>
        </p:nvSpPr>
        <p:spPr/>
        <p:txBody>
          <a:bodyPr/>
          <a:lstStyle/>
          <a:p>
            <a:fld id="{38404028-6CF9-4E37-969A-5EBA6BE1F618}" type="datetime4">
              <a:rPr lang="en-GB" smtClean="0"/>
              <a:t>16 September 2024</a:t>
            </a:fld>
            <a:endParaRPr lang="en-GB" dirty="0"/>
          </a:p>
        </p:txBody>
      </p:sp>
      <p:sp>
        <p:nvSpPr>
          <p:cNvPr id="14" name="Footer Placeholder 13"/>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5" name="Slide Number Placeholder 14"/>
          <p:cNvSpPr>
            <a:spLocks noGrp="1"/>
          </p:cNvSpPr>
          <p:nvPr>
            <p:ph type="sldNum" sz="quarter" idx="16"/>
          </p:nvPr>
        </p:nvSpPr>
        <p:spPr/>
        <p:txBody>
          <a:bodyPr/>
          <a:lstStyle/>
          <a:p>
            <a:fld id="{03331CB1-9C81-4806-BD8B-937AA09EA805}" type="slidenum">
              <a:rPr lang="en-GB" smtClean="0"/>
              <a:pPr/>
              <a:t>‹#›</a:t>
            </a:fld>
            <a:endParaRPr lang="en-GB"/>
          </a:p>
        </p:txBody>
      </p:sp>
      <p:sp>
        <p:nvSpPr>
          <p:cNvPr id="5" name="Content Placeholder 4">
            <a:extLst>
              <a:ext uri="{FF2B5EF4-FFF2-40B4-BE49-F238E27FC236}">
                <a16:creationId xmlns:a16="http://schemas.microsoft.com/office/drawing/2014/main" id="{A452FC2A-F88D-5D9D-2DE0-FBFAA8BA7624}"/>
              </a:ext>
            </a:extLst>
          </p:cNvPr>
          <p:cNvSpPr>
            <a:spLocks noGrp="1"/>
          </p:cNvSpPr>
          <p:nvPr>
            <p:ph sz="quarter" idx="17" hasCustomPrompt="1"/>
          </p:nvPr>
        </p:nvSpPr>
        <p:spPr>
          <a:xfrm>
            <a:off x="6381699" y="1416917"/>
            <a:ext cx="5810301" cy="4617086"/>
          </a:xfrm>
          <a:custGeom>
            <a:avLst/>
            <a:gdLst>
              <a:gd name="connsiteX0" fmla="*/ 2308543 w 5810301"/>
              <a:gd name="connsiteY0" fmla="*/ 0 h 4617086"/>
              <a:gd name="connsiteX1" fmla="*/ 5810301 w 5810301"/>
              <a:gd name="connsiteY1" fmla="*/ 0 h 4617086"/>
              <a:gd name="connsiteX2" fmla="*/ 5810301 w 5810301"/>
              <a:gd name="connsiteY2" fmla="*/ 4617086 h 4617086"/>
              <a:gd name="connsiteX3" fmla="*/ 2308543 w 5810301"/>
              <a:gd name="connsiteY3" fmla="*/ 4617086 h 4617086"/>
              <a:gd name="connsiteX4" fmla="*/ 0 w 5810301"/>
              <a:gd name="connsiteY4" fmla="*/ 2308543 h 4617086"/>
              <a:gd name="connsiteX5" fmla="*/ 2308543 w 5810301"/>
              <a:gd name="connsiteY5" fmla="*/ 0 h 461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301" h="4617086">
                <a:moveTo>
                  <a:pt x="2308543" y="0"/>
                </a:moveTo>
                <a:lnTo>
                  <a:pt x="5810301" y="0"/>
                </a:lnTo>
                <a:lnTo>
                  <a:pt x="5810301" y="4617086"/>
                </a:lnTo>
                <a:lnTo>
                  <a:pt x="2308543" y="4617086"/>
                </a:lnTo>
                <a:cubicBezTo>
                  <a:pt x="1033570" y="4617086"/>
                  <a:pt x="0" y="3583516"/>
                  <a:pt x="0" y="2308543"/>
                </a:cubicBezTo>
                <a:cubicBezTo>
                  <a:pt x="0" y="1033570"/>
                  <a:pt x="1033570" y="0"/>
                  <a:pt x="2308543" y="0"/>
                </a:cubicBezTo>
                <a:close/>
              </a:path>
            </a:pathLst>
          </a:custGeom>
          <a:solidFill>
            <a:schemeClr val="accent1"/>
          </a:solidFill>
        </p:spPr>
        <p:txBody>
          <a:bodyPr wrap="square" lIns="1440000" tIns="360000" rIns="216000" bIns="360000">
            <a:noAutofit/>
          </a:bodyPr>
          <a:lstStyle>
            <a:lvl1pPr>
              <a:buClr>
                <a:schemeClr val="bg1"/>
              </a:buClr>
              <a:defRPr>
                <a:solidFill>
                  <a:schemeClr val="bg1"/>
                </a:solidFill>
              </a:defRPr>
            </a:lvl1pPr>
          </a:lstStyle>
          <a:p>
            <a:pPr lvl="0"/>
            <a:r>
              <a:rPr lang="en-US" dirty="0"/>
              <a:t>Sidebar</a:t>
            </a:r>
            <a:endParaRPr lang="en-GB" dirty="0"/>
          </a:p>
        </p:txBody>
      </p:sp>
    </p:spTree>
    <p:extLst>
      <p:ext uri="{BB962C8B-B14F-4D97-AF65-F5344CB8AC3E}">
        <p14:creationId xmlns:p14="http://schemas.microsoft.com/office/powerpoint/2010/main" val="128221584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with content overla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1" name="Picture Placeholder 10"/>
          <p:cNvSpPr>
            <a:spLocks noGrp="1"/>
          </p:cNvSpPr>
          <p:nvPr>
            <p:ph type="pic" sz="quarter" idx="16"/>
          </p:nvPr>
        </p:nvSpPr>
        <p:spPr>
          <a:xfrm>
            <a:off x="0" y="1497949"/>
            <a:ext cx="12192000" cy="4201705"/>
          </a:xfrm>
        </p:spPr>
        <p:txBody>
          <a:bodyPr/>
          <a:lstStyle>
            <a:lvl1pPr marL="0" indent="0">
              <a:buNone/>
              <a:defRPr/>
            </a:lvl1pPr>
          </a:lstStyle>
          <a:p>
            <a:r>
              <a:rPr lang="en-US"/>
              <a:t>Click icon to add picture</a:t>
            </a:r>
            <a:endParaRPr lang="en-GB"/>
          </a:p>
        </p:txBody>
      </p:sp>
      <p:sp>
        <p:nvSpPr>
          <p:cNvPr id="12" name="Date Placeholder 11"/>
          <p:cNvSpPr>
            <a:spLocks noGrp="1"/>
          </p:cNvSpPr>
          <p:nvPr>
            <p:ph type="dt" sz="half" idx="17"/>
          </p:nvPr>
        </p:nvSpPr>
        <p:spPr/>
        <p:txBody>
          <a:bodyPr/>
          <a:lstStyle/>
          <a:p>
            <a:fld id="{2247B734-0B96-453F-8F73-BB78CAC5680B}" type="datetime4">
              <a:rPr lang="en-GB" smtClean="0"/>
              <a:t>16 September 2024</a:t>
            </a:fld>
            <a:endParaRPr lang="en-GB" dirty="0"/>
          </a:p>
        </p:txBody>
      </p:sp>
      <p:sp>
        <p:nvSpPr>
          <p:cNvPr id="13" name="Footer Placeholder 12"/>
          <p:cNvSpPr>
            <a:spLocks noGrp="1"/>
          </p:cNvSpPr>
          <p:nvPr>
            <p:ph type="ftr" sz="quarter" idx="18"/>
          </p:nvPr>
        </p:nvSpPr>
        <p:spPr/>
        <p:txBody>
          <a:bodyPr/>
          <a:lstStyle/>
          <a:p>
            <a:r>
              <a:rPr lang="en-GB"/>
              <a:t>Edit footer and slide settings by going to the Insert tab &gt; Header and Footer</a:t>
            </a:r>
            <a:endParaRPr lang="en-GB" dirty="0"/>
          </a:p>
        </p:txBody>
      </p:sp>
      <p:sp>
        <p:nvSpPr>
          <p:cNvPr id="14" name="Slide Number Placeholder 13"/>
          <p:cNvSpPr>
            <a:spLocks noGrp="1"/>
          </p:cNvSpPr>
          <p:nvPr>
            <p:ph type="sldNum" sz="quarter" idx="19"/>
          </p:nvPr>
        </p:nvSpPr>
        <p:spPr/>
        <p:txBody>
          <a:bodyPr/>
          <a:lstStyle/>
          <a:p>
            <a:fld id="{03331CB1-9C81-4806-BD8B-937AA09EA805}" type="slidenum">
              <a:rPr lang="en-GB" smtClean="0"/>
              <a:pPr/>
              <a:t>‹#›</a:t>
            </a:fld>
            <a:endParaRPr lang="en-GB"/>
          </a:p>
        </p:txBody>
      </p:sp>
      <p:sp>
        <p:nvSpPr>
          <p:cNvPr id="5" name="Content Placeholder 4">
            <a:extLst>
              <a:ext uri="{FF2B5EF4-FFF2-40B4-BE49-F238E27FC236}">
                <a16:creationId xmlns:a16="http://schemas.microsoft.com/office/drawing/2014/main" id="{268A9590-18C0-ABF5-97EF-C1CD30515825}"/>
              </a:ext>
            </a:extLst>
          </p:cNvPr>
          <p:cNvSpPr>
            <a:spLocks noGrp="1"/>
          </p:cNvSpPr>
          <p:nvPr>
            <p:ph idx="1"/>
          </p:nvPr>
        </p:nvSpPr>
        <p:spPr>
          <a:xfrm>
            <a:off x="4177022" y="1497948"/>
            <a:ext cx="8014978" cy="4201706"/>
          </a:xfrm>
          <a:custGeom>
            <a:avLst/>
            <a:gdLst>
              <a:gd name="connsiteX0" fmla="*/ 0 w 8014978"/>
              <a:gd name="connsiteY0" fmla="*/ 2100852 h 4201706"/>
              <a:gd name="connsiteX1" fmla="*/ 0 w 8014978"/>
              <a:gd name="connsiteY1" fmla="*/ 2100853 h 4201706"/>
              <a:gd name="connsiteX2" fmla="*/ 0 w 8014978"/>
              <a:gd name="connsiteY2" fmla="*/ 2100853 h 4201706"/>
              <a:gd name="connsiteX3" fmla="*/ 2100853 w 8014978"/>
              <a:gd name="connsiteY3" fmla="*/ 0 h 4201706"/>
              <a:gd name="connsiteX4" fmla="*/ 8014978 w 8014978"/>
              <a:gd name="connsiteY4" fmla="*/ 0 h 4201706"/>
              <a:gd name="connsiteX5" fmla="*/ 8014978 w 8014978"/>
              <a:gd name="connsiteY5" fmla="*/ 4201706 h 4201706"/>
              <a:gd name="connsiteX6" fmla="*/ 2100853 w 8014978"/>
              <a:gd name="connsiteY6" fmla="*/ 4201705 h 4201706"/>
              <a:gd name="connsiteX7" fmla="*/ 10847 w 8014978"/>
              <a:gd name="connsiteY7" fmla="*/ 2315652 h 4201706"/>
              <a:gd name="connsiteX8" fmla="*/ 0 w 8014978"/>
              <a:gd name="connsiteY8" fmla="*/ 2100853 h 4201706"/>
              <a:gd name="connsiteX9" fmla="*/ 10847 w 8014978"/>
              <a:gd name="connsiteY9" fmla="*/ 1886053 h 4201706"/>
              <a:gd name="connsiteX10" fmla="*/ 2100853 w 8014978"/>
              <a:gd name="connsiteY10" fmla="*/ 0 h 420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14978" h="4201706">
                <a:moveTo>
                  <a:pt x="0" y="2100852"/>
                </a:moveTo>
                <a:lnTo>
                  <a:pt x="0" y="2100853"/>
                </a:lnTo>
                <a:lnTo>
                  <a:pt x="0" y="2100853"/>
                </a:lnTo>
                <a:close/>
                <a:moveTo>
                  <a:pt x="2100853" y="0"/>
                </a:moveTo>
                <a:lnTo>
                  <a:pt x="8014978" y="0"/>
                </a:lnTo>
                <a:lnTo>
                  <a:pt x="8014978" y="4201706"/>
                </a:lnTo>
                <a:lnTo>
                  <a:pt x="2100853" y="4201705"/>
                </a:lnTo>
                <a:cubicBezTo>
                  <a:pt x="1013101" y="4201705"/>
                  <a:pt x="118432" y="3375020"/>
                  <a:pt x="10847" y="2315652"/>
                </a:cubicBezTo>
                <a:lnTo>
                  <a:pt x="0" y="2100853"/>
                </a:lnTo>
                <a:lnTo>
                  <a:pt x="10847" y="1886053"/>
                </a:lnTo>
                <a:cubicBezTo>
                  <a:pt x="118432" y="826685"/>
                  <a:pt x="1013101" y="0"/>
                  <a:pt x="2100853" y="0"/>
                </a:cubicBezTo>
                <a:close/>
              </a:path>
            </a:pathLst>
          </a:custGeom>
          <a:solidFill>
            <a:schemeClr val="bg1">
              <a:alpha val="90000"/>
            </a:schemeClr>
          </a:solidFill>
        </p:spPr>
        <p:txBody>
          <a:bodyPr wrap="square" lIns="936000" tIns="180000" rIns="2376000" bIns="180000" anchor="ctr">
            <a:noAutofit/>
          </a:bodyPr>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855518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ue half-bar - image left, conten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FFE8C2-8361-5335-A5A1-15972364B7D6}"/>
              </a:ext>
            </a:extLst>
          </p:cNvPr>
          <p:cNvSpPr/>
          <p:nvPr userDrawn="1"/>
        </p:nvSpPr>
        <p:spPr>
          <a:xfrm>
            <a:off x="0" y="3327399"/>
            <a:ext cx="12192000" cy="2826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65D3228-87C0-BA50-0900-5F13F0DF59B7}"/>
              </a:ext>
            </a:extLst>
          </p:cNvPr>
          <p:cNvSpPr>
            <a:spLocks noGrp="1"/>
          </p:cNvSpPr>
          <p:nvPr>
            <p:ph type="title"/>
          </p:nvPr>
        </p:nvSpPr>
        <p:spPr>
          <a:xfrm>
            <a:off x="5927719" y="1204687"/>
            <a:ext cx="5760000" cy="1743462"/>
          </a:xfrm>
        </p:spPr>
        <p:txBody>
          <a:bodyPr anchor="b">
            <a:noAutofit/>
          </a:bodyPr>
          <a:lstStyle>
            <a:lvl1pPr>
              <a:defRPr lang="en-GB" sz="4800" dirty="0"/>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7780EB86-8A6C-A70F-6C77-43A781EE8F77}"/>
              </a:ext>
            </a:extLst>
          </p:cNvPr>
          <p:cNvSpPr>
            <a:spLocks noGrp="1"/>
          </p:cNvSpPr>
          <p:nvPr>
            <p:ph type="dt" sz="half" idx="10"/>
          </p:nvPr>
        </p:nvSpPr>
        <p:spPr/>
        <p:txBody>
          <a:bodyPr/>
          <a:lstStyle/>
          <a:p>
            <a:fld id="{47B800FA-D427-4A7A-8A18-30C020BB70F6}" type="datetime4">
              <a:rPr lang="en-GB" smtClean="0"/>
              <a:t>16 September 2024</a:t>
            </a:fld>
            <a:endParaRPr lang="en-GB" dirty="0"/>
          </a:p>
        </p:txBody>
      </p:sp>
      <p:sp>
        <p:nvSpPr>
          <p:cNvPr id="4" name="Footer Placeholder 3">
            <a:extLst>
              <a:ext uri="{FF2B5EF4-FFF2-40B4-BE49-F238E27FC236}">
                <a16:creationId xmlns:a16="http://schemas.microsoft.com/office/drawing/2014/main" id="{11146AD2-C67C-0C49-8676-77F3A095AC4C}"/>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5" name="Slide Number Placeholder 4">
            <a:extLst>
              <a:ext uri="{FF2B5EF4-FFF2-40B4-BE49-F238E27FC236}">
                <a16:creationId xmlns:a16="http://schemas.microsoft.com/office/drawing/2014/main" id="{91D8C102-985F-0D18-5878-645A03C08794}"/>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9" name="Picture Placeholder 8">
            <a:extLst>
              <a:ext uri="{FF2B5EF4-FFF2-40B4-BE49-F238E27FC236}">
                <a16:creationId xmlns:a16="http://schemas.microsoft.com/office/drawing/2014/main" id="{E849F370-6730-96BA-12BE-4FE63D727A8D}"/>
              </a:ext>
            </a:extLst>
          </p:cNvPr>
          <p:cNvSpPr>
            <a:spLocks noGrp="1"/>
          </p:cNvSpPr>
          <p:nvPr>
            <p:ph type="pic" sz="quarter" idx="16" hasCustomPrompt="1"/>
          </p:nvPr>
        </p:nvSpPr>
        <p:spPr>
          <a:xfrm>
            <a:off x="518316" y="871538"/>
            <a:ext cx="4891088" cy="4891087"/>
          </a:xfrm>
          <a:prstGeom prst="ellipse">
            <a:avLst/>
          </a:prstGeom>
        </p:spPr>
        <p:txBody>
          <a:bodyPr/>
          <a:lstStyle>
            <a:lvl1pPr marL="0" indent="0" algn="ctr">
              <a:buNone/>
              <a:defRPr>
                <a:solidFill>
                  <a:schemeClr val="tx1"/>
                </a:solidFill>
              </a:defRPr>
            </a:lvl1pPr>
          </a:lstStyle>
          <a:p>
            <a:r>
              <a:rPr lang="en-GB" dirty="0"/>
              <a:t>Click icon to add image</a:t>
            </a:r>
          </a:p>
        </p:txBody>
      </p:sp>
      <p:sp>
        <p:nvSpPr>
          <p:cNvPr id="13" name="Text Placeholder 12">
            <a:extLst>
              <a:ext uri="{FF2B5EF4-FFF2-40B4-BE49-F238E27FC236}">
                <a16:creationId xmlns:a16="http://schemas.microsoft.com/office/drawing/2014/main" id="{07F91898-D812-5DEA-C87B-BEEB3DBD63DF}"/>
              </a:ext>
            </a:extLst>
          </p:cNvPr>
          <p:cNvSpPr>
            <a:spLocks noGrp="1"/>
          </p:cNvSpPr>
          <p:nvPr>
            <p:ph type="body" sz="quarter" idx="17"/>
          </p:nvPr>
        </p:nvSpPr>
        <p:spPr>
          <a:xfrm>
            <a:off x="5927725" y="3660920"/>
            <a:ext cx="5759450" cy="209838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58810285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without image - blue">
    <p:bg>
      <p:bgPr>
        <a:solidFill>
          <a:schemeClr val="bg1"/>
        </a:solidFill>
        <a:effectLst/>
      </p:bgPr>
    </p:bg>
    <p:spTree>
      <p:nvGrpSpPr>
        <p:cNvPr id="1" name=""/>
        <p:cNvGrpSpPr/>
        <p:nvPr/>
      </p:nvGrpSpPr>
      <p:grpSpPr>
        <a:xfrm>
          <a:off x="0" y="0"/>
          <a:ext cx="0" cy="0"/>
          <a:chOff x="0" y="0"/>
          <a:chExt cx="0" cy="0"/>
        </a:xfrm>
      </p:grpSpPr>
      <p:sp>
        <p:nvSpPr>
          <p:cNvPr id="32" name="Graphic 30">
            <a:extLst>
              <a:ext uri="{FF2B5EF4-FFF2-40B4-BE49-F238E27FC236}">
                <a16:creationId xmlns:a16="http://schemas.microsoft.com/office/drawing/2014/main" id="{321AB80E-B2C2-557A-5105-D08A24A500F9}"/>
              </a:ext>
            </a:extLst>
          </p:cNvPr>
          <p:cNvSpPr/>
          <p:nvPr/>
        </p:nvSpPr>
        <p:spPr>
          <a:xfrm>
            <a:off x="6772616" y="1746476"/>
            <a:ext cx="6236071" cy="6236071"/>
          </a:xfrm>
          <a:custGeom>
            <a:avLst/>
            <a:gdLst>
              <a:gd name="connsiteX0" fmla="*/ 851821 w 4685252"/>
              <a:gd name="connsiteY0" fmla="*/ 4159853 h 4685252"/>
              <a:gd name="connsiteX1" fmla="*/ 802386 w 4685252"/>
              <a:gd name="connsiteY1" fmla="*/ 4117943 h 4685252"/>
              <a:gd name="connsiteX2" fmla="*/ 4117848 w 4685252"/>
              <a:gd name="connsiteY2" fmla="*/ 802481 h 4685252"/>
              <a:gd name="connsiteX3" fmla="*/ 4159758 w 4685252"/>
              <a:gd name="connsiteY3" fmla="*/ 851916 h 4685252"/>
              <a:gd name="connsiteX4" fmla="*/ 851821 w 4685252"/>
              <a:gd name="connsiteY4" fmla="*/ 4159853 h 4685252"/>
              <a:gd name="connsiteX5" fmla="*/ 548259 w 4685252"/>
              <a:gd name="connsiteY5" fmla="*/ 3860102 h 4685252"/>
              <a:gd name="connsiteX6" fmla="*/ 507111 w 4685252"/>
              <a:gd name="connsiteY6" fmla="*/ 3810000 h 4685252"/>
              <a:gd name="connsiteX7" fmla="*/ 3809905 w 4685252"/>
              <a:gd name="connsiteY7" fmla="*/ 507111 h 4685252"/>
              <a:gd name="connsiteX8" fmla="*/ 3860006 w 4685252"/>
              <a:gd name="connsiteY8" fmla="*/ 548259 h 4685252"/>
              <a:gd name="connsiteX9" fmla="*/ 548259 w 4685252"/>
              <a:gd name="connsiteY9" fmla="*/ 3860006 h 4685252"/>
              <a:gd name="connsiteX10" fmla="*/ 2660618 w 4685252"/>
              <a:gd name="connsiteY10" fmla="*/ 4673251 h 4685252"/>
              <a:gd name="connsiteX11" fmla="*/ 2769108 w 4685252"/>
              <a:gd name="connsiteY11" fmla="*/ 4656011 h 4685252"/>
              <a:gd name="connsiteX12" fmla="*/ 4655820 w 4685252"/>
              <a:gd name="connsiteY12" fmla="*/ 2769299 h 4685252"/>
              <a:gd name="connsiteX13" fmla="*/ 4673060 w 4685252"/>
              <a:gd name="connsiteY13" fmla="*/ 2660714 h 4685252"/>
              <a:gd name="connsiteX14" fmla="*/ 2660523 w 4685252"/>
              <a:gd name="connsiteY14" fmla="*/ 4673251 h 4685252"/>
              <a:gd name="connsiteX15" fmla="*/ 4685253 w 4685252"/>
              <a:gd name="connsiteY15" fmla="*/ 2136553 h 4685252"/>
              <a:gd name="connsiteX16" fmla="*/ 4676490 w 4685252"/>
              <a:gd name="connsiteY16" fmla="*/ 2054066 h 4685252"/>
              <a:gd name="connsiteX17" fmla="*/ 2053971 w 4685252"/>
              <a:gd name="connsiteY17" fmla="*/ 4676490 h 4685252"/>
              <a:gd name="connsiteX18" fmla="*/ 2136458 w 4685252"/>
              <a:gd name="connsiteY18" fmla="*/ 4685253 h 4685252"/>
              <a:gd name="connsiteX19" fmla="*/ 4685253 w 4685252"/>
              <a:gd name="connsiteY19" fmla="*/ 2136458 h 4685252"/>
              <a:gd name="connsiteX20" fmla="*/ 4584859 w 4685252"/>
              <a:gd name="connsiteY20" fmla="*/ 1633538 h 4685252"/>
              <a:gd name="connsiteX21" fmla="*/ 4561999 w 4685252"/>
              <a:gd name="connsiteY21" fmla="*/ 1565053 h 4685252"/>
              <a:gd name="connsiteX22" fmla="*/ 1565053 w 4685252"/>
              <a:gd name="connsiteY22" fmla="*/ 4562094 h 4685252"/>
              <a:gd name="connsiteX23" fmla="*/ 1633538 w 4685252"/>
              <a:gd name="connsiteY23" fmla="*/ 4584954 h 4685252"/>
              <a:gd name="connsiteX24" fmla="*/ 4584859 w 4685252"/>
              <a:gd name="connsiteY24" fmla="*/ 1633538 h 4685252"/>
              <a:gd name="connsiteX25" fmla="*/ 4403884 w 4685252"/>
              <a:gd name="connsiteY25" fmla="*/ 1211199 h 4685252"/>
              <a:gd name="connsiteX26" fmla="*/ 4370737 w 4685252"/>
              <a:gd name="connsiteY26" fmla="*/ 1153097 h 4685252"/>
              <a:gd name="connsiteX27" fmla="*/ 1153001 w 4685252"/>
              <a:gd name="connsiteY27" fmla="*/ 4370737 h 4685252"/>
              <a:gd name="connsiteX28" fmla="*/ 1211104 w 4685252"/>
              <a:gd name="connsiteY28" fmla="*/ 4403884 h 4685252"/>
              <a:gd name="connsiteX29" fmla="*/ 4403884 w 4685252"/>
              <a:gd name="connsiteY29" fmla="*/ 1211104 h 4685252"/>
              <a:gd name="connsiteX30" fmla="*/ 3504819 w 4685252"/>
              <a:gd name="connsiteY30" fmla="*/ 300228 h 4685252"/>
              <a:gd name="connsiteX31" fmla="*/ 3445859 w 4685252"/>
              <a:gd name="connsiteY31" fmla="*/ 267843 h 4685252"/>
              <a:gd name="connsiteX32" fmla="*/ 267748 w 4685252"/>
              <a:gd name="connsiteY32" fmla="*/ 3445859 h 4685252"/>
              <a:gd name="connsiteX33" fmla="*/ 300133 w 4685252"/>
              <a:gd name="connsiteY33" fmla="*/ 3504819 h 4685252"/>
              <a:gd name="connsiteX34" fmla="*/ 3504819 w 4685252"/>
              <a:gd name="connsiteY34" fmla="*/ 300133 h 4685252"/>
              <a:gd name="connsiteX35" fmla="*/ 3087243 w 4685252"/>
              <a:gd name="connsiteY35" fmla="*/ 114491 h 4685252"/>
              <a:gd name="connsiteX36" fmla="*/ 3017806 w 4685252"/>
              <a:gd name="connsiteY36" fmla="*/ 92583 h 4685252"/>
              <a:gd name="connsiteX37" fmla="*/ 92488 w 4685252"/>
              <a:gd name="connsiteY37" fmla="*/ 3017711 h 4685252"/>
              <a:gd name="connsiteX38" fmla="*/ 114395 w 4685252"/>
              <a:gd name="connsiteY38" fmla="*/ 3087148 h 4685252"/>
              <a:gd name="connsiteX39" fmla="*/ 3087243 w 4685252"/>
              <a:gd name="connsiteY39" fmla="*/ 114395 h 4685252"/>
              <a:gd name="connsiteX40" fmla="*/ 2590895 w 4685252"/>
              <a:gd name="connsiteY40" fmla="*/ 7239 h 4685252"/>
              <a:gd name="connsiteX41" fmla="*/ 2506790 w 4685252"/>
              <a:gd name="connsiteY41" fmla="*/ 0 h 4685252"/>
              <a:gd name="connsiteX42" fmla="*/ 0 w 4685252"/>
              <a:gd name="connsiteY42" fmla="*/ 2506790 h 4685252"/>
              <a:gd name="connsiteX43" fmla="*/ 7334 w 4685252"/>
              <a:gd name="connsiteY43" fmla="*/ 2590895 h 4685252"/>
              <a:gd name="connsiteX44" fmla="*/ 2590895 w 4685252"/>
              <a:gd name="connsiteY44" fmla="*/ 7239 h 4685252"/>
              <a:gd name="connsiteX45" fmla="*/ 1970818 w 4685252"/>
              <a:gd name="connsiteY45" fmla="*/ 24003 h 4685252"/>
              <a:gd name="connsiteX46" fmla="*/ 1854994 w 4685252"/>
              <a:gd name="connsiteY46" fmla="*/ 45530 h 4685252"/>
              <a:gd name="connsiteX47" fmla="*/ 45530 w 4685252"/>
              <a:gd name="connsiteY47" fmla="*/ 1854994 h 4685252"/>
              <a:gd name="connsiteX48" fmla="*/ 24003 w 4685252"/>
              <a:gd name="connsiteY48" fmla="*/ 1970818 h 4685252"/>
              <a:gd name="connsiteX49" fmla="*/ 1970818 w 4685252"/>
              <a:gd name="connsiteY49" fmla="*/ 24003 h 468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85252" h="4685252">
                <a:moveTo>
                  <a:pt x="851821" y="4159853"/>
                </a:moveTo>
                <a:cubicBezTo>
                  <a:pt x="835152" y="4146137"/>
                  <a:pt x="818674" y="4132136"/>
                  <a:pt x="802386" y="4117943"/>
                </a:cubicBezTo>
                <a:lnTo>
                  <a:pt x="4117848" y="802481"/>
                </a:lnTo>
                <a:cubicBezTo>
                  <a:pt x="4132040" y="818769"/>
                  <a:pt x="4146042" y="835247"/>
                  <a:pt x="4159758" y="851916"/>
                </a:cubicBezTo>
                <a:lnTo>
                  <a:pt x="851821" y="4159853"/>
                </a:lnTo>
                <a:close/>
                <a:moveTo>
                  <a:pt x="548259" y="3860102"/>
                </a:moveTo>
                <a:cubicBezTo>
                  <a:pt x="534257" y="3843623"/>
                  <a:pt x="520541" y="3826859"/>
                  <a:pt x="507111" y="3810000"/>
                </a:cubicBezTo>
                <a:lnTo>
                  <a:pt x="3809905" y="507111"/>
                </a:lnTo>
                <a:cubicBezTo>
                  <a:pt x="3826859" y="520637"/>
                  <a:pt x="3843623" y="534353"/>
                  <a:pt x="3860006" y="548259"/>
                </a:cubicBezTo>
                <a:lnTo>
                  <a:pt x="548259" y="3860006"/>
                </a:lnTo>
                <a:close/>
                <a:moveTo>
                  <a:pt x="2660618" y="4673251"/>
                </a:moveTo>
                <a:cubicBezTo>
                  <a:pt x="2696909" y="4668298"/>
                  <a:pt x="2733199" y="4662583"/>
                  <a:pt x="2769108" y="4656011"/>
                </a:cubicBezTo>
                <a:lnTo>
                  <a:pt x="4655820" y="2769299"/>
                </a:lnTo>
                <a:cubicBezTo>
                  <a:pt x="4662392" y="2733294"/>
                  <a:pt x="4668107" y="2697004"/>
                  <a:pt x="4673060" y="2660714"/>
                </a:cubicBezTo>
                <a:lnTo>
                  <a:pt x="2660523" y="4673251"/>
                </a:lnTo>
                <a:close/>
                <a:moveTo>
                  <a:pt x="4685253" y="2136553"/>
                </a:moveTo>
                <a:cubicBezTo>
                  <a:pt x="4682776" y="2109026"/>
                  <a:pt x="4679918" y="2081498"/>
                  <a:pt x="4676490" y="2054066"/>
                </a:cubicBezTo>
                <a:lnTo>
                  <a:pt x="2053971" y="4676490"/>
                </a:lnTo>
                <a:cubicBezTo>
                  <a:pt x="2081498" y="4679918"/>
                  <a:pt x="2109026" y="4682871"/>
                  <a:pt x="2136458" y="4685253"/>
                </a:cubicBezTo>
                <a:lnTo>
                  <a:pt x="4685253" y="2136458"/>
                </a:lnTo>
                <a:close/>
                <a:moveTo>
                  <a:pt x="4584859" y="1633538"/>
                </a:moveTo>
                <a:cubicBezTo>
                  <a:pt x="4577620" y="1610582"/>
                  <a:pt x="4570000" y="1587818"/>
                  <a:pt x="4561999" y="1565053"/>
                </a:cubicBezTo>
                <a:lnTo>
                  <a:pt x="1565053" y="4562094"/>
                </a:lnTo>
                <a:cubicBezTo>
                  <a:pt x="1587818" y="4570095"/>
                  <a:pt x="1610678" y="4577715"/>
                  <a:pt x="1633538" y="4584954"/>
                </a:cubicBezTo>
                <a:lnTo>
                  <a:pt x="4584859" y="1633538"/>
                </a:lnTo>
                <a:close/>
                <a:moveTo>
                  <a:pt x="4403884" y="1211199"/>
                </a:moveTo>
                <a:cubicBezTo>
                  <a:pt x="4393216" y="1191768"/>
                  <a:pt x="4382072" y="1172432"/>
                  <a:pt x="4370737" y="1153097"/>
                </a:cubicBezTo>
                <a:lnTo>
                  <a:pt x="1153001" y="4370737"/>
                </a:lnTo>
                <a:cubicBezTo>
                  <a:pt x="1172337" y="4382167"/>
                  <a:pt x="1191673" y="4393216"/>
                  <a:pt x="1211104" y="4403884"/>
                </a:cubicBezTo>
                <a:lnTo>
                  <a:pt x="4403884" y="1211104"/>
                </a:lnTo>
                <a:close/>
                <a:moveTo>
                  <a:pt x="3504819" y="300228"/>
                </a:moveTo>
                <a:cubicBezTo>
                  <a:pt x="3485388" y="289179"/>
                  <a:pt x="3465671" y="278416"/>
                  <a:pt x="3445859" y="267843"/>
                </a:cubicBezTo>
                <a:lnTo>
                  <a:pt x="267748" y="3445859"/>
                </a:lnTo>
                <a:cubicBezTo>
                  <a:pt x="278225" y="3465671"/>
                  <a:pt x="289084" y="3485293"/>
                  <a:pt x="300133" y="3504819"/>
                </a:cubicBezTo>
                <a:lnTo>
                  <a:pt x="3504819" y="300133"/>
                </a:lnTo>
                <a:close/>
                <a:moveTo>
                  <a:pt x="3087243" y="114491"/>
                </a:moveTo>
                <a:cubicBezTo>
                  <a:pt x="3064193" y="106871"/>
                  <a:pt x="3040952" y="99536"/>
                  <a:pt x="3017806" y="92583"/>
                </a:cubicBezTo>
                <a:lnTo>
                  <a:pt x="92488" y="3017711"/>
                </a:lnTo>
                <a:cubicBezTo>
                  <a:pt x="99441" y="3040952"/>
                  <a:pt x="106775" y="3064193"/>
                  <a:pt x="114395" y="3087148"/>
                </a:cubicBezTo>
                <a:lnTo>
                  <a:pt x="3087243" y="114395"/>
                </a:lnTo>
                <a:close/>
                <a:moveTo>
                  <a:pt x="2590895" y="7239"/>
                </a:moveTo>
                <a:cubicBezTo>
                  <a:pt x="2562987" y="4286"/>
                  <a:pt x="2534888" y="1905"/>
                  <a:pt x="2506790" y="0"/>
                </a:cubicBezTo>
                <a:lnTo>
                  <a:pt x="0" y="2506790"/>
                </a:lnTo>
                <a:cubicBezTo>
                  <a:pt x="1905" y="2534888"/>
                  <a:pt x="4382" y="2562987"/>
                  <a:pt x="7334" y="2590895"/>
                </a:cubicBezTo>
                <a:lnTo>
                  <a:pt x="2590895" y="7239"/>
                </a:lnTo>
                <a:close/>
                <a:moveTo>
                  <a:pt x="1970818" y="24003"/>
                </a:moveTo>
                <a:cubicBezTo>
                  <a:pt x="1931956" y="30194"/>
                  <a:pt x="1893284" y="37433"/>
                  <a:pt x="1854994" y="45530"/>
                </a:cubicBezTo>
                <a:lnTo>
                  <a:pt x="45530" y="1854994"/>
                </a:lnTo>
                <a:cubicBezTo>
                  <a:pt x="37433" y="1893380"/>
                  <a:pt x="30194" y="1932051"/>
                  <a:pt x="24003" y="1970818"/>
                </a:cubicBezTo>
                <a:lnTo>
                  <a:pt x="1970818" y="24003"/>
                </a:lnTo>
                <a:close/>
              </a:path>
            </a:pathLst>
          </a:custGeom>
          <a:solidFill>
            <a:srgbClr val="F9FBFD"/>
          </a:solidFill>
          <a:ln w="9525" cap="flat">
            <a:noFill/>
            <a:prstDash val="solid"/>
            <a:miter/>
          </a:ln>
        </p:spPr>
        <p:txBody>
          <a:bodyPr rtlCol="0" anchor="ctr"/>
          <a:lstStyle/>
          <a:p>
            <a:endParaRPr lang="en-GB"/>
          </a:p>
        </p:txBody>
      </p:sp>
      <p:sp>
        <p:nvSpPr>
          <p:cNvPr id="4" name="Date Placeholder 3">
            <a:extLst>
              <a:ext uri="{FF2B5EF4-FFF2-40B4-BE49-F238E27FC236}">
                <a16:creationId xmlns:a16="http://schemas.microsoft.com/office/drawing/2014/main" id="{B3445ACB-6EBA-50E7-3E39-FA134399D28C}"/>
              </a:ext>
            </a:extLst>
          </p:cNvPr>
          <p:cNvSpPr>
            <a:spLocks noGrp="1"/>
          </p:cNvSpPr>
          <p:nvPr>
            <p:ph type="dt" sz="half" idx="12"/>
          </p:nvPr>
        </p:nvSpPr>
        <p:spPr>
          <a:xfrm>
            <a:off x="3320357" y="6346960"/>
            <a:ext cx="1823143" cy="289742"/>
          </a:xfrm>
        </p:spPr>
        <p:txBody>
          <a:bodyPr/>
          <a:lstStyle/>
          <a:p>
            <a:fld id="{D12C0C76-24C0-447F-A92C-09F551C6FC7C}" type="datetime4">
              <a:rPr lang="en-GB" smtClean="0"/>
              <a:t>16 September 2024</a:t>
            </a:fld>
            <a:endParaRPr lang="en-GB" dirty="0"/>
          </a:p>
        </p:txBody>
      </p:sp>
      <p:sp>
        <p:nvSpPr>
          <p:cNvPr id="5" name="Footer Placeholder 4">
            <a:extLst>
              <a:ext uri="{FF2B5EF4-FFF2-40B4-BE49-F238E27FC236}">
                <a16:creationId xmlns:a16="http://schemas.microsoft.com/office/drawing/2014/main" id="{9A23AC90-194E-B680-C8E7-D072494AB888}"/>
              </a:ext>
            </a:extLst>
          </p:cNvPr>
          <p:cNvSpPr>
            <a:spLocks noGrp="1"/>
          </p:cNvSpPr>
          <p:nvPr>
            <p:ph type="ftr" sz="quarter" idx="13"/>
          </p:nvPr>
        </p:nvSpPr>
        <p:spPr/>
        <p:txBody>
          <a:bodyPr/>
          <a:lstStyle/>
          <a:p>
            <a:r>
              <a:rPr lang="en-GB"/>
              <a:t>Edit footer and slide settings by going to the Insert tab &gt; Header and Footer</a:t>
            </a:r>
            <a:endParaRPr lang="en-GB" dirty="0"/>
          </a:p>
        </p:txBody>
      </p:sp>
      <p:sp>
        <p:nvSpPr>
          <p:cNvPr id="13" name="Freeform: Shape 12">
            <a:extLst>
              <a:ext uri="{FF2B5EF4-FFF2-40B4-BE49-F238E27FC236}">
                <a16:creationId xmlns:a16="http://schemas.microsoft.com/office/drawing/2014/main" id="{E0011175-7C0A-70C9-B387-C089947BF006}"/>
              </a:ext>
            </a:extLst>
          </p:cNvPr>
          <p:cNvSpPr/>
          <p:nvPr userDrawn="1"/>
        </p:nvSpPr>
        <p:spPr>
          <a:xfrm>
            <a:off x="-1" y="0"/>
            <a:ext cx="8594749" cy="5776686"/>
          </a:xfrm>
          <a:custGeom>
            <a:avLst/>
            <a:gdLst>
              <a:gd name="connsiteX0" fmla="*/ 0 w 8594749"/>
              <a:gd name="connsiteY0" fmla="*/ 0 h 5776686"/>
              <a:gd name="connsiteX1" fmla="*/ 8415712 w 8594749"/>
              <a:gd name="connsiteY1" fmla="*/ 0 h 5776686"/>
              <a:gd name="connsiteX2" fmla="*/ 8452511 w 8594749"/>
              <a:gd name="connsiteY2" fmla="*/ 129589 h 5776686"/>
              <a:gd name="connsiteX3" fmla="*/ 8594749 w 8594749"/>
              <a:gd name="connsiteY3" fmla="*/ 1258703 h 5776686"/>
              <a:gd name="connsiteX4" fmla="*/ 4076765 w 8594749"/>
              <a:gd name="connsiteY4" fmla="*/ 5776686 h 5776686"/>
              <a:gd name="connsiteX5" fmla="*/ 104077 w 8594749"/>
              <a:gd name="connsiteY5" fmla="*/ 3412242 h 5776686"/>
              <a:gd name="connsiteX6" fmla="*/ 0 w 8594749"/>
              <a:gd name="connsiteY6" fmla="*/ 3196194 h 5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94749" h="5776686">
                <a:moveTo>
                  <a:pt x="0" y="0"/>
                </a:moveTo>
                <a:lnTo>
                  <a:pt x="8415712" y="0"/>
                </a:lnTo>
                <a:lnTo>
                  <a:pt x="8452511" y="129589"/>
                </a:lnTo>
                <a:cubicBezTo>
                  <a:pt x="8545365" y="490483"/>
                  <a:pt x="8594749" y="868826"/>
                  <a:pt x="8594749" y="1258703"/>
                </a:cubicBezTo>
                <a:cubicBezTo>
                  <a:pt x="8594749" y="3753916"/>
                  <a:pt x="6571978" y="5776686"/>
                  <a:pt x="4076765" y="5776686"/>
                </a:cubicBezTo>
                <a:cubicBezTo>
                  <a:pt x="2361305" y="5776686"/>
                  <a:pt x="869149" y="4820611"/>
                  <a:pt x="104077" y="3412242"/>
                </a:cubicBezTo>
                <a:lnTo>
                  <a:pt x="0" y="3196194"/>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Slide Number Placeholder 5">
            <a:extLst>
              <a:ext uri="{FF2B5EF4-FFF2-40B4-BE49-F238E27FC236}">
                <a16:creationId xmlns:a16="http://schemas.microsoft.com/office/drawing/2014/main" id="{AA8A2396-A344-D6F5-3D91-0709B9A505E7}"/>
              </a:ext>
            </a:extLst>
          </p:cNvPr>
          <p:cNvSpPr>
            <a:spLocks noGrp="1"/>
          </p:cNvSpPr>
          <p:nvPr>
            <p:ph type="sldNum" sz="quarter" idx="14"/>
          </p:nvPr>
        </p:nvSpPr>
        <p:spPr/>
        <p:txBody>
          <a:bodyPr/>
          <a:lstStyle/>
          <a:p>
            <a:fld id="{A4F7B0B9-D3BE-446D-9B00-A6C10F9707DD}" type="slidenum">
              <a:rPr lang="en-GB" smtClean="0"/>
              <a:pPr/>
              <a:t>‹#›</a:t>
            </a:fld>
            <a:endParaRPr lang="en-GB" dirty="0"/>
          </a:p>
        </p:txBody>
      </p:sp>
      <p:sp>
        <p:nvSpPr>
          <p:cNvPr id="7" name="Subtitle 2">
            <a:extLst>
              <a:ext uri="{FF2B5EF4-FFF2-40B4-BE49-F238E27FC236}">
                <a16:creationId xmlns:a16="http://schemas.microsoft.com/office/drawing/2014/main" id="{F5747586-B510-AE22-1CE4-836F43451E4E}"/>
              </a:ext>
            </a:extLst>
          </p:cNvPr>
          <p:cNvSpPr>
            <a:spLocks noGrp="1"/>
          </p:cNvSpPr>
          <p:nvPr>
            <p:ph type="subTitle" idx="1" hasCustomPrompt="1"/>
          </p:nvPr>
        </p:nvSpPr>
        <p:spPr>
          <a:xfrm>
            <a:off x="7380921" y="5134521"/>
            <a:ext cx="4264229" cy="803254"/>
          </a:xfrm>
        </p:spPr>
        <p:txBody>
          <a:bodyPr wrap="square" lIns="0" tIns="0" rIns="0" bIns="0" anchor="ctr">
            <a:normAutofit/>
          </a:bodyPr>
          <a:lstStyle>
            <a:lvl1pPr marL="0" indent="0" algn="l">
              <a:spcBef>
                <a:spcPts val="0"/>
              </a:spcBef>
              <a:spcAft>
                <a:spcPts val="0"/>
              </a:spcAft>
              <a:buNone/>
              <a:defRPr sz="2000" b="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Additional information</a:t>
            </a:r>
            <a:endParaRPr lang="en-GB" dirty="0"/>
          </a:p>
        </p:txBody>
      </p:sp>
      <p:sp>
        <p:nvSpPr>
          <p:cNvPr id="10" name="Text Placeholder 11">
            <a:extLst>
              <a:ext uri="{FF2B5EF4-FFF2-40B4-BE49-F238E27FC236}">
                <a16:creationId xmlns:a16="http://schemas.microsoft.com/office/drawing/2014/main" id="{928BE0EE-7E9A-A0AF-D80E-34588D4DDAC3}"/>
              </a:ext>
            </a:extLst>
          </p:cNvPr>
          <p:cNvSpPr>
            <a:spLocks noGrp="1"/>
          </p:cNvSpPr>
          <p:nvPr>
            <p:ph type="body" sz="quarter" idx="17" hasCustomPrompt="1"/>
          </p:nvPr>
        </p:nvSpPr>
        <p:spPr>
          <a:xfrm>
            <a:off x="0" y="0"/>
            <a:ext cx="8594749" cy="5776686"/>
          </a:xfrm>
          <a:custGeom>
            <a:avLst/>
            <a:gdLst>
              <a:gd name="connsiteX0" fmla="*/ 0 w 7000070"/>
              <a:gd name="connsiteY0" fmla="*/ 0 h 4704874"/>
              <a:gd name="connsiteX1" fmla="*/ 6854252 w 7000070"/>
              <a:gd name="connsiteY1" fmla="*/ 0 h 4704874"/>
              <a:gd name="connsiteX2" fmla="*/ 6884223 w 7000070"/>
              <a:gd name="connsiteY2" fmla="*/ 105545 h 4704874"/>
              <a:gd name="connsiteX3" fmla="*/ 7000070 w 7000070"/>
              <a:gd name="connsiteY3" fmla="*/ 1025162 h 4704874"/>
              <a:gd name="connsiteX4" fmla="*/ 3320357 w 7000070"/>
              <a:gd name="connsiteY4" fmla="*/ 4704874 h 4704874"/>
              <a:gd name="connsiteX5" fmla="*/ 84766 w 7000070"/>
              <a:gd name="connsiteY5" fmla="*/ 2779131 h 4704874"/>
              <a:gd name="connsiteX6" fmla="*/ 0 w 7000070"/>
              <a:gd name="connsiteY6" fmla="*/ 2603169 h 470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0070" h="4704874">
                <a:moveTo>
                  <a:pt x="0" y="0"/>
                </a:moveTo>
                <a:lnTo>
                  <a:pt x="6854252" y="0"/>
                </a:lnTo>
                <a:lnTo>
                  <a:pt x="6884223" y="105545"/>
                </a:lnTo>
                <a:cubicBezTo>
                  <a:pt x="6959849" y="399478"/>
                  <a:pt x="7000070" y="707623"/>
                  <a:pt x="7000070" y="1025162"/>
                </a:cubicBezTo>
                <a:cubicBezTo>
                  <a:pt x="7000070" y="3057411"/>
                  <a:pt x="5352606" y="4704874"/>
                  <a:pt x="3320357" y="4704874"/>
                </a:cubicBezTo>
                <a:cubicBezTo>
                  <a:pt x="1923186" y="4704874"/>
                  <a:pt x="707886" y="3926190"/>
                  <a:pt x="84766" y="2779131"/>
                </a:cubicBezTo>
                <a:lnTo>
                  <a:pt x="0" y="2603169"/>
                </a:lnTo>
                <a:close/>
              </a:path>
            </a:pathLst>
          </a:custGeom>
          <a:noFill/>
        </p:spPr>
        <p:txBody>
          <a:bodyPr wrap="square" lIns="1152000" rIns="720000" bIns="0" anchor="ctr">
            <a:normAutofit/>
          </a:bodyPr>
          <a:lstStyle>
            <a:lvl1pPr marL="0" indent="0">
              <a:lnSpc>
                <a:spcPct val="90000"/>
              </a:lnSpc>
              <a:buNone/>
              <a:defRPr sz="6600" b="1">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Section title</a:t>
            </a:r>
            <a:endParaRPr lang="en-GB" dirty="0"/>
          </a:p>
        </p:txBody>
      </p:sp>
      <p:sp>
        <p:nvSpPr>
          <p:cNvPr id="28" name="Freeform: Shape 27">
            <a:extLst>
              <a:ext uri="{FF2B5EF4-FFF2-40B4-BE49-F238E27FC236}">
                <a16:creationId xmlns:a16="http://schemas.microsoft.com/office/drawing/2014/main" id="{A218DB29-650C-1D77-0784-C5BF436EDAE1}"/>
              </a:ext>
            </a:extLst>
          </p:cNvPr>
          <p:cNvSpPr/>
          <p:nvPr/>
        </p:nvSpPr>
        <p:spPr>
          <a:xfrm>
            <a:off x="641485" y="4004388"/>
            <a:ext cx="1680073" cy="1680172"/>
          </a:xfrm>
          <a:custGeom>
            <a:avLst/>
            <a:gdLst>
              <a:gd name="connsiteX0" fmla="*/ 1624133 w 1680073"/>
              <a:gd name="connsiteY0" fmla="*/ 1144419 h 1680172"/>
              <a:gd name="connsiteX1" fmla="*/ 1434652 w 1680073"/>
              <a:gd name="connsiteY1" fmla="*/ 1434685 h 1680172"/>
              <a:gd name="connsiteX2" fmla="*/ 1144386 w 1680073"/>
              <a:gd name="connsiteY2" fmla="*/ 1624166 h 1680172"/>
              <a:gd name="connsiteX3" fmla="*/ 1680073 w 1680073"/>
              <a:gd name="connsiteY3" fmla="*/ 879316 h 1680172"/>
              <a:gd name="connsiteX4" fmla="*/ 1680073 w 1680073"/>
              <a:gd name="connsiteY4" fmla="*/ 879547 h 1680172"/>
              <a:gd name="connsiteX5" fmla="*/ 1666435 w 1680073"/>
              <a:gd name="connsiteY5" fmla="*/ 995984 h 1680172"/>
              <a:gd name="connsiteX6" fmla="*/ 1666468 w 1680073"/>
              <a:gd name="connsiteY6" fmla="*/ 995951 h 1680172"/>
              <a:gd name="connsiteX7" fmla="*/ 1665708 w 1680073"/>
              <a:gd name="connsiteY7" fmla="*/ 1000045 h 1680172"/>
              <a:gd name="connsiteX8" fmla="*/ 999979 w 1680073"/>
              <a:gd name="connsiteY8" fmla="*/ 1665774 h 1680172"/>
              <a:gd name="connsiteX9" fmla="*/ 995885 w 1680073"/>
              <a:gd name="connsiteY9" fmla="*/ 1666534 h 1680172"/>
              <a:gd name="connsiteX10" fmla="*/ 879448 w 1680073"/>
              <a:gd name="connsiteY10" fmla="*/ 1680172 h 1680172"/>
              <a:gd name="connsiteX11" fmla="*/ 879217 w 1680073"/>
              <a:gd name="connsiteY11" fmla="*/ 1680172 h 1680172"/>
              <a:gd name="connsiteX12" fmla="*/ 1666467 w 1680073"/>
              <a:gd name="connsiteY12" fmla="*/ 683758 h 1680172"/>
              <a:gd name="connsiteX13" fmla="*/ 1666467 w 1680073"/>
              <a:gd name="connsiteY13" fmla="*/ 683956 h 1680172"/>
              <a:gd name="connsiteX14" fmla="*/ 1678455 w 1680073"/>
              <a:gd name="connsiteY14" fmla="*/ 774767 h 1680172"/>
              <a:gd name="connsiteX15" fmla="*/ 1678488 w 1680073"/>
              <a:gd name="connsiteY15" fmla="*/ 774734 h 1680172"/>
              <a:gd name="connsiteX16" fmla="*/ 1678752 w 1680073"/>
              <a:gd name="connsiteY16" fmla="*/ 777805 h 1680172"/>
              <a:gd name="connsiteX17" fmla="*/ 777805 w 1680073"/>
              <a:gd name="connsiteY17" fmla="*/ 1678785 h 1680172"/>
              <a:gd name="connsiteX18" fmla="*/ 774734 w 1680073"/>
              <a:gd name="connsiteY18" fmla="*/ 1678554 h 1680172"/>
              <a:gd name="connsiteX19" fmla="*/ 683923 w 1680073"/>
              <a:gd name="connsiteY19" fmla="*/ 1666566 h 1680172"/>
              <a:gd name="connsiteX20" fmla="*/ 683725 w 1680073"/>
              <a:gd name="connsiteY20" fmla="*/ 1666566 h 1680172"/>
              <a:gd name="connsiteX21" fmla="*/ 1618915 w 1680073"/>
              <a:gd name="connsiteY21" fmla="*/ 522114 h 1680172"/>
              <a:gd name="connsiteX22" fmla="*/ 1618981 w 1680073"/>
              <a:gd name="connsiteY22" fmla="*/ 522279 h 1680172"/>
              <a:gd name="connsiteX23" fmla="*/ 1645729 w 1680073"/>
              <a:gd name="connsiteY23" fmla="*/ 598329 h 1680172"/>
              <a:gd name="connsiteX24" fmla="*/ 1645763 w 1680073"/>
              <a:gd name="connsiteY24" fmla="*/ 598296 h 1680172"/>
              <a:gd name="connsiteX25" fmla="*/ 1646522 w 1680073"/>
              <a:gd name="connsiteY25" fmla="*/ 600872 h 1680172"/>
              <a:gd name="connsiteX26" fmla="*/ 600839 w 1680073"/>
              <a:gd name="connsiteY26" fmla="*/ 1646555 h 1680172"/>
              <a:gd name="connsiteX27" fmla="*/ 598263 w 1680073"/>
              <a:gd name="connsiteY27" fmla="*/ 1645796 h 1680172"/>
              <a:gd name="connsiteX28" fmla="*/ 522213 w 1680073"/>
              <a:gd name="connsiteY28" fmla="*/ 1619047 h 1680172"/>
              <a:gd name="connsiteX29" fmla="*/ 522048 w 1680073"/>
              <a:gd name="connsiteY29" fmla="*/ 1618981 h 1680172"/>
              <a:gd name="connsiteX30" fmla="*/ 1547291 w 1680073"/>
              <a:gd name="connsiteY30" fmla="*/ 384544 h 1680172"/>
              <a:gd name="connsiteX31" fmla="*/ 1547390 w 1680073"/>
              <a:gd name="connsiteY31" fmla="*/ 384676 h 1680172"/>
              <a:gd name="connsiteX32" fmla="*/ 1585266 w 1680073"/>
              <a:gd name="connsiteY32" fmla="*/ 449598 h 1680172"/>
              <a:gd name="connsiteX33" fmla="*/ 1586389 w 1680073"/>
              <a:gd name="connsiteY33" fmla="*/ 451810 h 1680172"/>
              <a:gd name="connsiteX34" fmla="*/ 451777 w 1680073"/>
              <a:gd name="connsiteY34" fmla="*/ 1586422 h 1680172"/>
              <a:gd name="connsiteX35" fmla="*/ 449565 w 1680073"/>
              <a:gd name="connsiteY35" fmla="*/ 1585299 h 1680172"/>
              <a:gd name="connsiteX36" fmla="*/ 384643 w 1680073"/>
              <a:gd name="connsiteY36" fmla="*/ 1547423 h 1680172"/>
              <a:gd name="connsiteX37" fmla="*/ 384511 w 1680073"/>
              <a:gd name="connsiteY37" fmla="*/ 1547324 h 1680172"/>
              <a:gd name="connsiteX38" fmla="*/ 1345723 w 1680073"/>
              <a:gd name="connsiteY38" fmla="*/ 167753 h 1680172"/>
              <a:gd name="connsiteX39" fmla="*/ 1345855 w 1680073"/>
              <a:gd name="connsiteY39" fmla="*/ 167852 h 1680172"/>
              <a:gd name="connsiteX40" fmla="*/ 1402191 w 1680073"/>
              <a:gd name="connsiteY40" fmla="*/ 214281 h 1680172"/>
              <a:gd name="connsiteX41" fmla="*/ 1403974 w 1680073"/>
              <a:gd name="connsiteY41" fmla="*/ 215866 h 1680172"/>
              <a:gd name="connsiteX42" fmla="*/ 221546 w 1680073"/>
              <a:gd name="connsiteY42" fmla="*/ 1398295 h 1680172"/>
              <a:gd name="connsiteX43" fmla="*/ 272962 w 1680073"/>
              <a:gd name="connsiteY43" fmla="*/ 1449710 h 1680172"/>
              <a:gd name="connsiteX44" fmla="*/ 1455687 w 1680073"/>
              <a:gd name="connsiteY44" fmla="*/ 266952 h 1680172"/>
              <a:gd name="connsiteX45" fmla="*/ 1455786 w 1680073"/>
              <a:gd name="connsiteY45" fmla="*/ 267084 h 1680172"/>
              <a:gd name="connsiteX46" fmla="*/ 1503140 w 1680073"/>
              <a:gd name="connsiteY46" fmla="*/ 322495 h 1680172"/>
              <a:gd name="connsiteX47" fmla="*/ 1504626 w 1680073"/>
              <a:gd name="connsiteY47" fmla="*/ 324378 h 1680172"/>
              <a:gd name="connsiteX48" fmla="*/ 326161 w 1680073"/>
              <a:gd name="connsiteY48" fmla="*/ 1502876 h 1680172"/>
              <a:gd name="connsiteX49" fmla="*/ 339303 w 1680073"/>
              <a:gd name="connsiteY49" fmla="*/ 1516019 h 1680172"/>
              <a:gd name="connsiteX50" fmla="*/ 245025 w 1680073"/>
              <a:gd name="connsiteY50" fmla="*/ 1434685 h 1680172"/>
              <a:gd name="connsiteX51" fmla="*/ 163691 w 1680073"/>
              <a:gd name="connsiteY51" fmla="*/ 1340440 h 1680172"/>
              <a:gd name="connsiteX52" fmla="*/ 168347 w 1680073"/>
              <a:gd name="connsiteY52" fmla="*/ 1345096 h 1680172"/>
              <a:gd name="connsiteX53" fmla="*/ 1216672 w 1680073"/>
              <a:gd name="connsiteY53" fmla="*/ 87608 h 1680172"/>
              <a:gd name="connsiteX54" fmla="*/ 1216804 w 1680073"/>
              <a:gd name="connsiteY54" fmla="*/ 87674 h 1680172"/>
              <a:gd name="connsiteX55" fmla="*/ 1282750 w 1680073"/>
              <a:gd name="connsiteY55" fmla="*/ 124527 h 1680172"/>
              <a:gd name="connsiteX56" fmla="*/ 1282750 w 1680073"/>
              <a:gd name="connsiteY56" fmla="*/ 124560 h 1680172"/>
              <a:gd name="connsiteX57" fmla="*/ 1284830 w 1680073"/>
              <a:gd name="connsiteY57" fmla="*/ 125848 h 1680172"/>
              <a:gd name="connsiteX58" fmla="*/ 125782 w 1680073"/>
              <a:gd name="connsiteY58" fmla="*/ 1284896 h 1680172"/>
              <a:gd name="connsiteX59" fmla="*/ 124527 w 1680073"/>
              <a:gd name="connsiteY59" fmla="*/ 1282816 h 1680172"/>
              <a:gd name="connsiteX60" fmla="*/ 87674 w 1680073"/>
              <a:gd name="connsiteY60" fmla="*/ 1216870 h 1680172"/>
              <a:gd name="connsiteX61" fmla="*/ 87608 w 1680073"/>
              <a:gd name="connsiteY61" fmla="*/ 1216738 h 1680172"/>
              <a:gd name="connsiteX62" fmla="*/ 504843 w 1680073"/>
              <a:gd name="connsiteY62" fmla="*/ 68025 h 1680172"/>
              <a:gd name="connsiteX63" fmla="*/ 67992 w 1680073"/>
              <a:gd name="connsiteY63" fmla="*/ 504876 h 1680172"/>
              <a:gd name="connsiteX64" fmla="*/ 245024 w 1680073"/>
              <a:gd name="connsiteY64" fmla="*/ 245057 h 1680172"/>
              <a:gd name="connsiteX65" fmla="*/ 504843 w 1680073"/>
              <a:gd name="connsiteY65" fmla="*/ 68025 h 1680172"/>
              <a:gd name="connsiteX66" fmla="*/ 1065627 w 1680073"/>
              <a:gd name="connsiteY66" fmla="*/ 29455 h 1680172"/>
              <a:gd name="connsiteX67" fmla="*/ 1065793 w 1680073"/>
              <a:gd name="connsiteY67" fmla="*/ 29521 h 1680172"/>
              <a:gd name="connsiteX68" fmla="*/ 1143032 w 1680073"/>
              <a:gd name="connsiteY68" fmla="*/ 55080 h 1680172"/>
              <a:gd name="connsiteX69" fmla="*/ 1143065 w 1680073"/>
              <a:gd name="connsiteY69" fmla="*/ 55080 h 1680172"/>
              <a:gd name="connsiteX70" fmla="*/ 1145475 w 1680073"/>
              <a:gd name="connsiteY70" fmla="*/ 56038 h 1680172"/>
              <a:gd name="connsiteX71" fmla="*/ 56005 w 1680073"/>
              <a:gd name="connsiteY71" fmla="*/ 1145508 h 1680172"/>
              <a:gd name="connsiteX72" fmla="*/ 55047 w 1680073"/>
              <a:gd name="connsiteY72" fmla="*/ 1143098 h 1680172"/>
              <a:gd name="connsiteX73" fmla="*/ 29488 w 1680073"/>
              <a:gd name="connsiteY73" fmla="*/ 1065859 h 1680172"/>
              <a:gd name="connsiteX74" fmla="*/ 29455 w 1680073"/>
              <a:gd name="connsiteY74" fmla="*/ 1065694 h 1680172"/>
              <a:gd name="connsiteX75" fmla="*/ 782462 w 1680073"/>
              <a:gd name="connsiteY75" fmla="*/ 693 h 1680172"/>
              <a:gd name="connsiteX76" fmla="*/ 660 w 1680073"/>
              <a:gd name="connsiteY76" fmla="*/ 782462 h 1680172"/>
              <a:gd name="connsiteX77" fmla="*/ 891 w 1680073"/>
              <a:gd name="connsiteY77" fmla="*/ 778863 h 1680172"/>
              <a:gd name="connsiteX78" fmla="*/ 18360 w 1680073"/>
              <a:gd name="connsiteY78" fmla="*/ 658596 h 1680172"/>
              <a:gd name="connsiteX79" fmla="*/ 18723 w 1680073"/>
              <a:gd name="connsiteY79" fmla="*/ 656977 h 1680172"/>
              <a:gd name="connsiteX80" fmla="*/ 656944 w 1680073"/>
              <a:gd name="connsiteY80" fmla="*/ 18756 h 1680172"/>
              <a:gd name="connsiteX81" fmla="*/ 658563 w 1680073"/>
              <a:gd name="connsiteY81" fmla="*/ 18360 h 1680172"/>
              <a:gd name="connsiteX82" fmla="*/ 778830 w 1680073"/>
              <a:gd name="connsiteY82" fmla="*/ 891 h 1680172"/>
              <a:gd name="connsiteX83" fmla="*/ 778863 w 1680073"/>
              <a:gd name="connsiteY83" fmla="*/ 924 h 1680172"/>
              <a:gd name="connsiteX84" fmla="*/ 782462 w 1680073"/>
              <a:gd name="connsiteY84" fmla="*/ 693 h 1680172"/>
              <a:gd name="connsiteX85" fmla="*/ 885921 w 1680073"/>
              <a:gd name="connsiteY85" fmla="*/ 0 h 1680172"/>
              <a:gd name="connsiteX86" fmla="*/ 886119 w 1680073"/>
              <a:gd name="connsiteY86" fmla="*/ 0 h 1680172"/>
              <a:gd name="connsiteX87" fmla="*/ 978747 w 1680073"/>
              <a:gd name="connsiteY87" fmla="*/ 10204 h 1680172"/>
              <a:gd name="connsiteX88" fmla="*/ 981620 w 1680073"/>
              <a:gd name="connsiteY88" fmla="*/ 10666 h 1680172"/>
              <a:gd name="connsiteX89" fmla="*/ 10666 w 1680073"/>
              <a:gd name="connsiteY89" fmla="*/ 981653 h 1680172"/>
              <a:gd name="connsiteX90" fmla="*/ 10204 w 1680073"/>
              <a:gd name="connsiteY90" fmla="*/ 978780 h 1680172"/>
              <a:gd name="connsiteX91" fmla="*/ 0 w 1680073"/>
              <a:gd name="connsiteY91" fmla="*/ 886152 h 1680172"/>
              <a:gd name="connsiteX92" fmla="*/ 0 w 1680073"/>
              <a:gd name="connsiteY92" fmla="*/ 885954 h 168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680073" h="1680172">
                <a:moveTo>
                  <a:pt x="1624133" y="1144419"/>
                </a:moveTo>
                <a:cubicBezTo>
                  <a:pt x="1583120" y="1250189"/>
                  <a:pt x="1520014" y="1349322"/>
                  <a:pt x="1434652" y="1434685"/>
                </a:cubicBezTo>
                <a:cubicBezTo>
                  <a:pt x="1349289" y="1520047"/>
                  <a:pt x="1250156" y="1583153"/>
                  <a:pt x="1144386" y="1624166"/>
                </a:cubicBezTo>
                <a:close/>
                <a:moveTo>
                  <a:pt x="1680073" y="879316"/>
                </a:moveTo>
                <a:cubicBezTo>
                  <a:pt x="1680073" y="879316"/>
                  <a:pt x="1680073" y="879481"/>
                  <a:pt x="1680073" y="879547"/>
                </a:cubicBezTo>
                <a:cubicBezTo>
                  <a:pt x="1678257" y="918546"/>
                  <a:pt x="1673667" y="957447"/>
                  <a:pt x="1666435" y="995984"/>
                </a:cubicBezTo>
                <a:lnTo>
                  <a:pt x="1666468" y="995951"/>
                </a:lnTo>
                <a:cubicBezTo>
                  <a:pt x="1666203" y="997305"/>
                  <a:pt x="1665972" y="998658"/>
                  <a:pt x="1665708" y="1000045"/>
                </a:cubicBezTo>
                <a:lnTo>
                  <a:pt x="999979" y="1665774"/>
                </a:lnTo>
                <a:cubicBezTo>
                  <a:pt x="998626" y="1666038"/>
                  <a:pt x="997239" y="1666269"/>
                  <a:pt x="995885" y="1666534"/>
                </a:cubicBezTo>
                <a:cubicBezTo>
                  <a:pt x="957381" y="1673766"/>
                  <a:pt x="918480" y="1678323"/>
                  <a:pt x="879448" y="1680172"/>
                </a:cubicBezTo>
                <a:cubicBezTo>
                  <a:pt x="879382" y="1680172"/>
                  <a:pt x="879283" y="1680172"/>
                  <a:pt x="879217" y="1680172"/>
                </a:cubicBezTo>
                <a:close/>
                <a:moveTo>
                  <a:pt x="1666467" y="683758"/>
                </a:moveTo>
                <a:cubicBezTo>
                  <a:pt x="1666467" y="683758"/>
                  <a:pt x="1666467" y="683890"/>
                  <a:pt x="1666467" y="683956"/>
                </a:cubicBezTo>
                <a:cubicBezTo>
                  <a:pt x="1672114" y="714006"/>
                  <a:pt x="1676110" y="744354"/>
                  <a:pt x="1678455" y="774767"/>
                </a:cubicBezTo>
                <a:lnTo>
                  <a:pt x="1678488" y="774734"/>
                </a:lnTo>
                <a:cubicBezTo>
                  <a:pt x="1678554" y="775758"/>
                  <a:pt x="1678686" y="776782"/>
                  <a:pt x="1678752" y="777805"/>
                </a:cubicBezTo>
                <a:lnTo>
                  <a:pt x="777805" y="1678785"/>
                </a:lnTo>
                <a:cubicBezTo>
                  <a:pt x="776782" y="1678719"/>
                  <a:pt x="775725" y="1678620"/>
                  <a:pt x="774734" y="1678554"/>
                </a:cubicBezTo>
                <a:cubicBezTo>
                  <a:pt x="744321" y="1676209"/>
                  <a:pt x="713973" y="1672213"/>
                  <a:pt x="683923" y="1666566"/>
                </a:cubicBezTo>
                <a:cubicBezTo>
                  <a:pt x="683857" y="1666566"/>
                  <a:pt x="683791" y="1666566"/>
                  <a:pt x="683725" y="1666566"/>
                </a:cubicBezTo>
                <a:close/>
                <a:moveTo>
                  <a:pt x="1618915" y="522114"/>
                </a:moveTo>
                <a:cubicBezTo>
                  <a:pt x="1618915" y="522114"/>
                  <a:pt x="1618948" y="522213"/>
                  <a:pt x="1618981" y="522279"/>
                </a:cubicBezTo>
                <a:cubicBezTo>
                  <a:pt x="1629152" y="547244"/>
                  <a:pt x="1638068" y="572638"/>
                  <a:pt x="1645729" y="598329"/>
                </a:cubicBezTo>
                <a:lnTo>
                  <a:pt x="1645763" y="598296"/>
                </a:lnTo>
                <a:cubicBezTo>
                  <a:pt x="1645994" y="599155"/>
                  <a:pt x="1646291" y="600014"/>
                  <a:pt x="1646522" y="600872"/>
                </a:cubicBezTo>
                <a:lnTo>
                  <a:pt x="600839" y="1646555"/>
                </a:lnTo>
                <a:cubicBezTo>
                  <a:pt x="599981" y="1646324"/>
                  <a:pt x="599122" y="1646027"/>
                  <a:pt x="598263" y="1645796"/>
                </a:cubicBezTo>
                <a:cubicBezTo>
                  <a:pt x="572572" y="1638101"/>
                  <a:pt x="547211" y="1629185"/>
                  <a:pt x="522213" y="1619047"/>
                </a:cubicBezTo>
                <a:cubicBezTo>
                  <a:pt x="522147" y="1619047"/>
                  <a:pt x="522114" y="1618981"/>
                  <a:pt x="522048" y="1618981"/>
                </a:cubicBezTo>
                <a:close/>
                <a:moveTo>
                  <a:pt x="1547291" y="384544"/>
                </a:moveTo>
                <a:cubicBezTo>
                  <a:pt x="1547291" y="384544"/>
                  <a:pt x="1547324" y="384643"/>
                  <a:pt x="1547390" y="384676"/>
                </a:cubicBezTo>
                <a:cubicBezTo>
                  <a:pt x="1561061" y="405876"/>
                  <a:pt x="1573709" y="427506"/>
                  <a:pt x="1585266" y="449598"/>
                </a:cubicBezTo>
                <a:cubicBezTo>
                  <a:pt x="1585663" y="450324"/>
                  <a:pt x="1585993" y="451084"/>
                  <a:pt x="1586389" y="451810"/>
                </a:cubicBezTo>
                <a:lnTo>
                  <a:pt x="451777" y="1586422"/>
                </a:lnTo>
                <a:cubicBezTo>
                  <a:pt x="451051" y="1586026"/>
                  <a:pt x="450291" y="1585696"/>
                  <a:pt x="449565" y="1585299"/>
                </a:cubicBezTo>
                <a:cubicBezTo>
                  <a:pt x="427473" y="1573709"/>
                  <a:pt x="405843" y="1561061"/>
                  <a:pt x="384643" y="1547423"/>
                </a:cubicBezTo>
                <a:cubicBezTo>
                  <a:pt x="384577" y="1547357"/>
                  <a:pt x="384544" y="1547357"/>
                  <a:pt x="384511" y="1547324"/>
                </a:cubicBezTo>
                <a:close/>
                <a:moveTo>
                  <a:pt x="1345723" y="167753"/>
                </a:moveTo>
                <a:cubicBezTo>
                  <a:pt x="1345723" y="167753"/>
                  <a:pt x="1345789" y="167819"/>
                  <a:pt x="1345855" y="167852"/>
                </a:cubicBezTo>
                <a:cubicBezTo>
                  <a:pt x="1365140" y="182415"/>
                  <a:pt x="1383963" y="197836"/>
                  <a:pt x="1402191" y="214281"/>
                </a:cubicBezTo>
                <a:cubicBezTo>
                  <a:pt x="1402785" y="214810"/>
                  <a:pt x="1403380" y="215338"/>
                  <a:pt x="1403974" y="215866"/>
                </a:cubicBezTo>
                <a:lnTo>
                  <a:pt x="221546" y="1398295"/>
                </a:lnTo>
                <a:lnTo>
                  <a:pt x="272962" y="1449710"/>
                </a:lnTo>
                <a:lnTo>
                  <a:pt x="1455687" y="266952"/>
                </a:lnTo>
                <a:cubicBezTo>
                  <a:pt x="1455687" y="266952"/>
                  <a:pt x="1455753" y="267018"/>
                  <a:pt x="1455786" y="267084"/>
                </a:cubicBezTo>
                <a:cubicBezTo>
                  <a:pt x="1472495" y="285015"/>
                  <a:pt x="1488313" y="303508"/>
                  <a:pt x="1503140" y="322495"/>
                </a:cubicBezTo>
                <a:cubicBezTo>
                  <a:pt x="1503635" y="323123"/>
                  <a:pt x="1504131" y="323750"/>
                  <a:pt x="1504626" y="324378"/>
                </a:cubicBezTo>
                <a:lnTo>
                  <a:pt x="326161" y="1502876"/>
                </a:lnTo>
                <a:lnTo>
                  <a:pt x="339303" y="1516019"/>
                </a:lnTo>
                <a:cubicBezTo>
                  <a:pt x="306413" y="1491615"/>
                  <a:pt x="274877" y="1464504"/>
                  <a:pt x="245025" y="1434685"/>
                </a:cubicBezTo>
                <a:cubicBezTo>
                  <a:pt x="215173" y="1404866"/>
                  <a:pt x="188127" y="1373330"/>
                  <a:pt x="163691" y="1340440"/>
                </a:cubicBezTo>
                <a:lnTo>
                  <a:pt x="168347" y="1345096"/>
                </a:lnTo>
                <a:close/>
                <a:moveTo>
                  <a:pt x="1216672" y="87608"/>
                </a:moveTo>
                <a:cubicBezTo>
                  <a:pt x="1216672" y="87608"/>
                  <a:pt x="1216771" y="87641"/>
                  <a:pt x="1216804" y="87674"/>
                </a:cubicBezTo>
                <a:cubicBezTo>
                  <a:pt x="1239193" y="98902"/>
                  <a:pt x="1261219" y="111186"/>
                  <a:pt x="1282750" y="124527"/>
                </a:cubicBezTo>
                <a:lnTo>
                  <a:pt x="1282750" y="124560"/>
                </a:lnTo>
                <a:cubicBezTo>
                  <a:pt x="1283443" y="124989"/>
                  <a:pt x="1284137" y="125385"/>
                  <a:pt x="1284830" y="125848"/>
                </a:cubicBezTo>
                <a:lnTo>
                  <a:pt x="125782" y="1284896"/>
                </a:lnTo>
                <a:cubicBezTo>
                  <a:pt x="125352" y="1284203"/>
                  <a:pt x="124956" y="1283509"/>
                  <a:pt x="124527" y="1282816"/>
                </a:cubicBezTo>
                <a:cubicBezTo>
                  <a:pt x="111153" y="1261285"/>
                  <a:pt x="98902" y="1239259"/>
                  <a:pt x="87674" y="1216870"/>
                </a:cubicBezTo>
                <a:cubicBezTo>
                  <a:pt x="87674" y="1216837"/>
                  <a:pt x="87641" y="1216771"/>
                  <a:pt x="87608" y="1216738"/>
                </a:cubicBezTo>
                <a:close/>
                <a:moveTo>
                  <a:pt x="504843" y="68025"/>
                </a:moveTo>
                <a:lnTo>
                  <a:pt x="67992" y="504876"/>
                </a:lnTo>
                <a:cubicBezTo>
                  <a:pt x="108907" y="410532"/>
                  <a:pt x="167917" y="322197"/>
                  <a:pt x="245024" y="245057"/>
                </a:cubicBezTo>
                <a:cubicBezTo>
                  <a:pt x="322131" y="167950"/>
                  <a:pt x="410499" y="108940"/>
                  <a:pt x="504843" y="68025"/>
                </a:cubicBezTo>
                <a:close/>
                <a:moveTo>
                  <a:pt x="1065627" y="29455"/>
                </a:moveTo>
                <a:cubicBezTo>
                  <a:pt x="1065627" y="29455"/>
                  <a:pt x="1065760" y="29488"/>
                  <a:pt x="1065793" y="29521"/>
                </a:cubicBezTo>
                <a:cubicBezTo>
                  <a:pt x="1091880" y="36786"/>
                  <a:pt x="1117638" y="45306"/>
                  <a:pt x="1143032" y="55080"/>
                </a:cubicBezTo>
                <a:lnTo>
                  <a:pt x="1143065" y="55080"/>
                </a:lnTo>
                <a:cubicBezTo>
                  <a:pt x="1143857" y="55410"/>
                  <a:pt x="1144683" y="55708"/>
                  <a:pt x="1145475" y="56038"/>
                </a:cubicBezTo>
                <a:lnTo>
                  <a:pt x="56005" y="1145508"/>
                </a:lnTo>
                <a:cubicBezTo>
                  <a:pt x="55708" y="1144716"/>
                  <a:pt x="55377" y="1143890"/>
                  <a:pt x="55047" y="1143098"/>
                </a:cubicBezTo>
                <a:cubicBezTo>
                  <a:pt x="45273" y="1117704"/>
                  <a:pt x="36753" y="1091913"/>
                  <a:pt x="29488" y="1065859"/>
                </a:cubicBezTo>
                <a:cubicBezTo>
                  <a:pt x="29488" y="1065793"/>
                  <a:pt x="29488" y="1065760"/>
                  <a:pt x="29455" y="1065694"/>
                </a:cubicBezTo>
                <a:close/>
                <a:moveTo>
                  <a:pt x="782462" y="693"/>
                </a:moveTo>
                <a:lnTo>
                  <a:pt x="660" y="782462"/>
                </a:lnTo>
                <a:cubicBezTo>
                  <a:pt x="726" y="781273"/>
                  <a:pt x="792" y="780084"/>
                  <a:pt x="891" y="778863"/>
                </a:cubicBezTo>
                <a:cubicBezTo>
                  <a:pt x="3797" y="738476"/>
                  <a:pt x="9609" y="698288"/>
                  <a:pt x="18360" y="658596"/>
                </a:cubicBezTo>
                <a:cubicBezTo>
                  <a:pt x="18492" y="658067"/>
                  <a:pt x="18624" y="657506"/>
                  <a:pt x="18723" y="656977"/>
                </a:cubicBezTo>
                <a:lnTo>
                  <a:pt x="656944" y="18756"/>
                </a:lnTo>
                <a:cubicBezTo>
                  <a:pt x="657506" y="18624"/>
                  <a:pt x="658034" y="18492"/>
                  <a:pt x="658563" y="18360"/>
                </a:cubicBezTo>
                <a:cubicBezTo>
                  <a:pt x="698255" y="9642"/>
                  <a:pt x="738443" y="3830"/>
                  <a:pt x="778830" y="891"/>
                </a:cubicBezTo>
                <a:lnTo>
                  <a:pt x="778863" y="924"/>
                </a:lnTo>
                <a:cubicBezTo>
                  <a:pt x="780051" y="858"/>
                  <a:pt x="781240" y="792"/>
                  <a:pt x="782462" y="693"/>
                </a:cubicBezTo>
                <a:close/>
                <a:moveTo>
                  <a:pt x="885921" y="0"/>
                </a:moveTo>
                <a:cubicBezTo>
                  <a:pt x="885921" y="0"/>
                  <a:pt x="886053" y="0"/>
                  <a:pt x="886119" y="0"/>
                </a:cubicBezTo>
                <a:cubicBezTo>
                  <a:pt x="917127" y="1717"/>
                  <a:pt x="948036" y="5085"/>
                  <a:pt x="978747" y="10204"/>
                </a:cubicBezTo>
                <a:cubicBezTo>
                  <a:pt x="979704" y="10369"/>
                  <a:pt x="980662" y="10501"/>
                  <a:pt x="981620" y="10666"/>
                </a:cubicBezTo>
                <a:lnTo>
                  <a:pt x="10666" y="981653"/>
                </a:lnTo>
                <a:cubicBezTo>
                  <a:pt x="10501" y="980695"/>
                  <a:pt x="10336" y="979737"/>
                  <a:pt x="10204" y="978780"/>
                </a:cubicBezTo>
                <a:cubicBezTo>
                  <a:pt x="5085" y="948069"/>
                  <a:pt x="1717" y="917160"/>
                  <a:pt x="0" y="886152"/>
                </a:cubicBezTo>
                <a:cubicBezTo>
                  <a:pt x="0" y="886086"/>
                  <a:pt x="0" y="886020"/>
                  <a:pt x="0" y="885954"/>
                </a:cubicBezTo>
                <a:close/>
              </a:path>
            </a:pathLst>
          </a:custGeom>
          <a:solidFill>
            <a:srgbClr val="C81B52"/>
          </a:solidFill>
          <a:ln w="3294" cap="flat">
            <a:noFill/>
            <a:prstDash val="solid"/>
            <a:miter/>
          </a:ln>
        </p:spPr>
        <p:txBody>
          <a:bodyPr rtlCol="0" anchor="ctr"/>
          <a:lstStyle/>
          <a:p>
            <a:endParaRPr lang="en-GB"/>
          </a:p>
        </p:txBody>
      </p:sp>
      <p:sp>
        <p:nvSpPr>
          <p:cNvPr id="8" name="Text Placeholder 7">
            <a:extLst>
              <a:ext uri="{FF2B5EF4-FFF2-40B4-BE49-F238E27FC236}">
                <a16:creationId xmlns:a16="http://schemas.microsoft.com/office/drawing/2014/main" id="{DCE686D1-5B70-1416-1EE1-A51E080F29FC}"/>
              </a:ext>
            </a:extLst>
          </p:cNvPr>
          <p:cNvSpPr>
            <a:spLocks noGrp="1"/>
          </p:cNvSpPr>
          <p:nvPr>
            <p:ph type="body" sz="quarter" idx="15" hasCustomPrompt="1"/>
          </p:nvPr>
        </p:nvSpPr>
        <p:spPr>
          <a:xfrm>
            <a:off x="1165276" y="416151"/>
            <a:ext cx="1365250" cy="1330325"/>
          </a:xfrm>
        </p:spPr>
        <p:txBody>
          <a:bodyPr>
            <a:normAutofit/>
          </a:bodyPr>
          <a:lstStyle>
            <a:lvl1pPr marL="0" indent="0">
              <a:buNone/>
              <a:defRPr sz="720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endParaRPr lang="en-GB" dirty="0"/>
          </a:p>
        </p:txBody>
      </p:sp>
    </p:spTree>
    <p:extLst>
      <p:ext uri="{BB962C8B-B14F-4D97-AF65-F5344CB8AC3E}">
        <p14:creationId xmlns:p14="http://schemas.microsoft.com/office/powerpoint/2010/main" val="1136859028"/>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ue half-bar - content left, image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FFE8C2-8361-5335-A5A1-15972364B7D6}"/>
              </a:ext>
            </a:extLst>
          </p:cNvPr>
          <p:cNvSpPr/>
          <p:nvPr userDrawn="1"/>
        </p:nvSpPr>
        <p:spPr>
          <a:xfrm>
            <a:off x="0" y="3327399"/>
            <a:ext cx="12192000" cy="2826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65D3228-87C0-BA50-0900-5F13F0DF59B7}"/>
              </a:ext>
            </a:extLst>
          </p:cNvPr>
          <p:cNvSpPr>
            <a:spLocks noGrp="1"/>
          </p:cNvSpPr>
          <p:nvPr>
            <p:ph type="title"/>
          </p:nvPr>
        </p:nvSpPr>
        <p:spPr>
          <a:xfrm>
            <a:off x="518316" y="1204687"/>
            <a:ext cx="5760000" cy="1743462"/>
          </a:xfrm>
        </p:spPr>
        <p:txBody>
          <a:bodyPr anchor="b">
            <a:noAutofit/>
          </a:bodyPr>
          <a:lstStyle>
            <a:lvl1pPr>
              <a:defRPr lang="en-GB" sz="4800" dirty="0"/>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7780EB86-8A6C-A70F-6C77-43A781EE8F77}"/>
              </a:ext>
            </a:extLst>
          </p:cNvPr>
          <p:cNvSpPr>
            <a:spLocks noGrp="1"/>
          </p:cNvSpPr>
          <p:nvPr>
            <p:ph type="dt" sz="half" idx="10"/>
          </p:nvPr>
        </p:nvSpPr>
        <p:spPr/>
        <p:txBody>
          <a:bodyPr/>
          <a:lstStyle/>
          <a:p>
            <a:fld id="{47B800FA-D427-4A7A-8A18-30C020BB70F6}" type="datetime4">
              <a:rPr lang="en-GB" smtClean="0"/>
              <a:t>16 September 2024</a:t>
            </a:fld>
            <a:endParaRPr lang="en-GB" dirty="0"/>
          </a:p>
        </p:txBody>
      </p:sp>
      <p:sp>
        <p:nvSpPr>
          <p:cNvPr id="4" name="Footer Placeholder 3">
            <a:extLst>
              <a:ext uri="{FF2B5EF4-FFF2-40B4-BE49-F238E27FC236}">
                <a16:creationId xmlns:a16="http://schemas.microsoft.com/office/drawing/2014/main" id="{11146AD2-C67C-0C49-8676-77F3A095AC4C}"/>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5" name="Slide Number Placeholder 4">
            <a:extLst>
              <a:ext uri="{FF2B5EF4-FFF2-40B4-BE49-F238E27FC236}">
                <a16:creationId xmlns:a16="http://schemas.microsoft.com/office/drawing/2014/main" id="{91D8C102-985F-0D18-5878-645A03C08794}"/>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9" name="Picture Placeholder 8">
            <a:extLst>
              <a:ext uri="{FF2B5EF4-FFF2-40B4-BE49-F238E27FC236}">
                <a16:creationId xmlns:a16="http://schemas.microsoft.com/office/drawing/2014/main" id="{E849F370-6730-96BA-12BE-4FE63D727A8D}"/>
              </a:ext>
            </a:extLst>
          </p:cNvPr>
          <p:cNvSpPr>
            <a:spLocks noGrp="1"/>
          </p:cNvSpPr>
          <p:nvPr>
            <p:ph type="pic" sz="quarter" idx="16" hasCustomPrompt="1"/>
          </p:nvPr>
        </p:nvSpPr>
        <p:spPr>
          <a:xfrm>
            <a:off x="6789342" y="871538"/>
            <a:ext cx="4891088" cy="4891087"/>
          </a:xfrm>
          <a:prstGeom prst="ellipse">
            <a:avLst/>
          </a:prstGeom>
        </p:spPr>
        <p:txBody>
          <a:bodyPr/>
          <a:lstStyle>
            <a:lvl1pPr marL="0" indent="0" algn="ctr">
              <a:buNone/>
              <a:defRPr>
                <a:solidFill>
                  <a:schemeClr val="tx1"/>
                </a:solidFill>
              </a:defRPr>
            </a:lvl1pPr>
          </a:lstStyle>
          <a:p>
            <a:r>
              <a:rPr lang="en-GB" dirty="0"/>
              <a:t>Click icon to add image</a:t>
            </a:r>
          </a:p>
        </p:txBody>
      </p:sp>
      <p:sp>
        <p:nvSpPr>
          <p:cNvPr id="13" name="Text Placeholder 12">
            <a:extLst>
              <a:ext uri="{FF2B5EF4-FFF2-40B4-BE49-F238E27FC236}">
                <a16:creationId xmlns:a16="http://schemas.microsoft.com/office/drawing/2014/main" id="{07F91898-D812-5DEA-C87B-BEEB3DBD63DF}"/>
              </a:ext>
            </a:extLst>
          </p:cNvPr>
          <p:cNvSpPr>
            <a:spLocks noGrp="1"/>
          </p:cNvSpPr>
          <p:nvPr>
            <p:ph type="body" sz="quarter" idx="17"/>
          </p:nvPr>
        </p:nvSpPr>
        <p:spPr>
          <a:xfrm>
            <a:off x="518322" y="3660920"/>
            <a:ext cx="5759450" cy="209838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93901793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nk half-bar - image left, conten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FFE8C2-8361-5335-A5A1-15972364B7D6}"/>
              </a:ext>
            </a:extLst>
          </p:cNvPr>
          <p:cNvSpPr/>
          <p:nvPr userDrawn="1"/>
        </p:nvSpPr>
        <p:spPr>
          <a:xfrm>
            <a:off x="0" y="3327399"/>
            <a:ext cx="12192000" cy="28266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65D3228-87C0-BA50-0900-5F13F0DF59B7}"/>
              </a:ext>
            </a:extLst>
          </p:cNvPr>
          <p:cNvSpPr>
            <a:spLocks noGrp="1"/>
          </p:cNvSpPr>
          <p:nvPr>
            <p:ph type="title"/>
          </p:nvPr>
        </p:nvSpPr>
        <p:spPr>
          <a:xfrm>
            <a:off x="5927719" y="1204687"/>
            <a:ext cx="5760000" cy="1743462"/>
          </a:xfrm>
        </p:spPr>
        <p:txBody>
          <a:bodyPr anchor="b">
            <a:noAutofit/>
          </a:bodyPr>
          <a:lstStyle>
            <a:lvl1pPr>
              <a:defRPr lang="en-GB" sz="4800" dirty="0"/>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7780EB86-8A6C-A70F-6C77-43A781EE8F77}"/>
              </a:ext>
            </a:extLst>
          </p:cNvPr>
          <p:cNvSpPr>
            <a:spLocks noGrp="1"/>
          </p:cNvSpPr>
          <p:nvPr>
            <p:ph type="dt" sz="half" idx="10"/>
          </p:nvPr>
        </p:nvSpPr>
        <p:spPr/>
        <p:txBody>
          <a:bodyPr/>
          <a:lstStyle/>
          <a:p>
            <a:fld id="{47B800FA-D427-4A7A-8A18-30C020BB70F6}" type="datetime4">
              <a:rPr lang="en-GB" smtClean="0"/>
              <a:t>16 September 2024</a:t>
            </a:fld>
            <a:endParaRPr lang="en-GB" dirty="0"/>
          </a:p>
        </p:txBody>
      </p:sp>
      <p:sp>
        <p:nvSpPr>
          <p:cNvPr id="4" name="Footer Placeholder 3">
            <a:extLst>
              <a:ext uri="{FF2B5EF4-FFF2-40B4-BE49-F238E27FC236}">
                <a16:creationId xmlns:a16="http://schemas.microsoft.com/office/drawing/2014/main" id="{11146AD2-C67C-0C49-8676-77F3A095AC4C}"/>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5" name="Slide Number Placeholder 4">
            <a:extLst>
              <a:ext uri="{FF2B5EF4-FFF2-40B4-BE49-F238E27FC236}">
                <a16:creationId xmlns:a16="http://schemas.microsoft.com/office/drawing/2014/main" id="{91D8C102-985F-0D18-5878-645A03C08794}"/>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9" name="Picture Placeholder 8">
            <a:extLst>
              <a:ext uri="{FF2B5EF4-FFF2-40B4-BE49-F238E27FC236}">
                <a16:creationId xmlns:a16="http://schemas.microsoft.com/office/drawing/2014/main" id="{E849F370-6730-96BA-12BE-4FE63D727A8D}"/>
              </a:ext>
            </a:extLst>
          </p:cNvPr>
          <p:cNvSpPr>
            <a:spLocks noGrp="1"/>
          </p:cNvSpPr>
          <p:nvPr>
            <p:ph type="pic" sz="quarter" idx="16" hasCustomPrompt="1"/>
          </p:nvPr>
        </p:nvSpPr>
        <p:spPr>
          <a:xfrm>
            <a:off x="518316" y="871538"/>
            <a:ext cx="4891088" cy="4891087"/>
          </a:xfrm>
          <a:prstGeom prst="ellipse">
            <a:avLst/>
          </a:prstGeom>
        </p:spPr>
        <p:txBody>
          <a:bodyPr/>
          <a:lstStyle>
            <a:lvl1pPr marL="0" indent="0" algn="ctr">
              <a:buNone/>
              <a:defRPr>
                <a:solidFill>
                  <a:schemeClr val="tx1"/>
                </a:solidFill>
              </a:defRPr>
            </a:lvl1pPr>
          </a:lstStyle>
          <a:p>
            <a:r>
              <a:rPr lang="en-GB" dirty="0"/>
              <a:t>Click icon to add image</a:t>
            </a:r>
          </a:p>
        </p:txBody>
      </p:sp>
      <p:sp>
        <p:nvSpPr>
          <p:cNvPr id="13" name="Text Placeholder 12">
            <a:extLst>
              <a:ext uri="{FF2B5EF4-FFF2-40B4-BE49-F238E27FC236}">
                <a16:creationId xmlns:a16="http://schemas.microsoft.com/office/drawing/2014/main" id="{07F91898-D812-5DEA-C87B-BEEB3DBD63DF}"/>
              </a:ext>
            </a:extLst>
          </p:cNvPr>
          <p:cNvSpPr>
            <a:spLocks noGrp="1"/>
          </p:cNvSpPr>
          <p:nvPr>
            <p:ph type="body" sz="quarter" idx="17"/>
          </p:nvPr>
        </p:nvSpPr>
        <p:spPr>
          <a:xfrm>
            <a:off x="5927725" y="3660920"/>
            <a:ext cx="5759450" cy="209838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85273401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nk half-bar - content left, image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FFE8C2-8361-5335-A5A1-15972364B7D6}"/>
              </a:ext>
            </a:extLst>
          </p:cNvPr>
          <p:cNvSpPr/>
          <p:nvPr userDrawn="1"/>
        </p:nvSpPr>
        <p:spPr>
          <a:xfrm>
            <a:off x="0" y="3327399"/>
            <a:ext cx="12192000" cy="28266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65D3228-87C0-BA50-0900-5F13F0DF59B7}"/>
              </a:ext>
            </a:extLst>
          </p:cNvPr>
          <p:cNvSpPr>
            <a:spLocks noGrp="1"/>
          </p:cNvSpPr>
          <p:nvPr>
            <p:ph type="title"/>
          </p:nvPr>
        </p:nvSpPr>
        <p:spPr>
          <a:xfrm>
            <a:off x="518316" y="1204687"/>
            <a:ext cx="5760000" cy="1743462"/>
          </a:xfrm>
        </p:spPr>
        <p:txBody>
          <a:bodyPr anchor="b">
            <a:noAutofit/>
          </a:bodyPr>
          <a:lstStyle>
            <a:lvl1pPr>
              <a:defRPr lang="en-GB" sz="4800" dirty="0"/>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7780EB86-8A6C-A70F-6C77-43A781EE8F77}"/>
              </a:ext>
            </a:extLst>
          </p:cNvPr>
          <p:cNvSpPr>
            <a:spLocks noGrp="1"/>
          </p:cNvSpPr>
          <p:nvPr>
            <p:ph type="dt" sz="half" idx="10"/>
          </p:nvPr>
        </p:nvSpPr>
        <p:spPr/>
        <p:txBody>
          <a:bodyPr/>
          <a:lstStyle/>
          <a:p>
            <a:fld id="{47B800FA-D427-4A7A-8A18-30C020BB70F6}" type="datetime4">
              <a:rPr lang="en-GB" smtClean="0"/>
              <a:t>16 September 2024</a:t>
            </a:fld>
            <a:endParaRPr lang="en-GB" dirty="0"/>
          </a:p>
        </p:txBody>
      </p:sp>
      <p:sp>
        <p:nvSpPr>
          <p:cNvPr id="4" name="Footer Placeholder 3">
            <a:extLst>
              <a:ext uri="{FF2B5EF4-FFF2-40B4-BE49-F238E27FC236}">
                <a16:creationId xmlns:a16="http://schemas.microsoft.com/office/drawing/2014/main" id="{11146AD2-C67C-0C49-8676-77F3A095AC4C}"/>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5" name="Slide Number Placeholder 4">
            <a:extLst>
              <a:ext uri="{FF2B5EF4-FFF2-40B4-BE49-F238E27FC236}">
                <a16:creationId xmlns:a16="http://schemas.microsoft.com/office/drawing/2014/main" id="{91D8C102-985F-0D18-5878-645A03C08794}"/>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9" name="Picture Placeholder 8">
            <a:extLst>
              <a:ext uri="{FF2B5EF4-FFF2-40B4-BE49-F238E27FC236}">
                <a16:creationId xmlns:a16="http://schemas.microsoft.com/office/drawing/2014/main" id="{E849F370-6730-96BA-12BE-4FE63D727A8D}"/>
              </a:ext>
            </a:extLst>
          </p:cNvPr>
          <p:cNvSpPr>
            <a:spLocks noGrp="1"/>
          </p:cNvSpPr>
          <p:nvPr>
            <p:ph type="pic" sz="quarter" idx="16" hasCustomPrompt="1"/>
          </p:nvPr>
        </p:nvSpPr>
        <p:spPr>
          <a:xfrm>
            <a:off x="6789342" y="871538"/>
            <a:ext cx="4891088" cy="4891087"/>
          </a:xfrm>
          <a:prstGeom prst="ellipse">
            <a:avLst/>
          </a:prstGeom>
        </p:spPr>
        <p:txBody>
          <a:bodyPr/>
          <a:lstStyle>
            <a:lvl1pPr marL="0" indent="0" algn="ctr">
              <a:buNone/>
              <a:defRPr>
                <a:solidFill>
                  <a:schemeClr val="tx1"/>
                </a:solidFill>
              </a:defRPr>
            </a:lvl1pPr>
          </a:lstStyle>
          <a:p>
            <a:r>
              <a:rPr lang="en-GB" dirty="0"/>
              <a:t>Click icon to add image</a:t>
            </a:r>
          </a:p>
        </p:txBody>
      </p:sp>
      <p:sp>
        <p:nvSpPr>
          <p:cNvPr id="13" name="Text Placeholder 12">
            <a:extLst>
              <a:ext uri="{FF2B5EF4-FFF2-40B4-BE49-F238E27FC236}">
                <a16:creationId xmlns:a16="http://schemas.microsoft.com/office/drawing/2014/main" id="{07F91898-D812-5DEA-C87B-BEEB3DBD63DF}"/>
              </a:ext>
            </a:extLst>
          </p:cNvPr>
          <p:cNvSpPr>
            <a:spLocks noGrp="1"/>
          </p:cNvSpPr>
          <p:nvPr>
            <p:ph type="body" sz="quarter" idx="17"/>
          </p:nvPr>
        </p:nvSpPr>
        <p:spPr>
          <a:xfrm>
            <a:off x="518322" y="3660920"/>
            <a:ext cx="5759450" cy="209838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5253973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montage - 3 x images">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B7899942-33A0-7E08-6C6A-35A471C52DEF}"/>
              </a:ext>
            </a:extLst>
          </p:cNvPr>
          <p:cNvSpPr/>
          <p:nvPr userDrawn="1"/>
        </p:nvSpPr>
        <p:spPr>
          <a:xfrm>
            <a:off x="691500" y="1011186"/>
            <a:ext cx="4517872" cy="4518138"/>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rgbClr val="EBF5FF"/>
          </a:solidFill>
          <a:ln w="2751"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C6D9E5-3F20-72CC-7909-534281A477F3}"/>
              </a:ext>
            </a:extLst>
          </p:cNvPr>
          <p:cNvSpPr>
            <a:spLocks noGrp="1"/>
          </p:cNvSpPr>
          <p:nvPr>
            <p:ph type="title"/>
          </p:nvPr>
        </p:nvSpPr>
        <p:spPr>
          <a:xfrm>
            <a:off x="6258279" y="1224355"/>
            <a:ext cx="4972242" cy="748245"/>
          </a:xfrm>
        </p:spPr>
        <p:txBody>
          <a:body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E112B5BC-8024-BEDB-6A03-EF1FDC0BB43C}"/>
              </a:ext>
            </a:extLst>
          </p:cNvPr>
          <p:cNvSpPr>
            <a:spLocks noGrp="1"/>
          </p:cNvSpPr>
          <p:nvPr>
            <p:ph type="dt" sz="half" idx="10"/>
          </p:nvPr>
        </p:nvSpPr>
        <p:spPr/>
        <p:txBody>
          <a:bodyPr/>
          <a:lstStyle/>
          <a:p>
            <a:fld id="{A3FC7A05-220A-48F6-B14E-3E8E27AF3D09}" type="datetime4">
              <a:rPr lang="en-GB" smtClean="0"/>
              <a:t>16 September 2024</a:t>
            </a:fld>
            <a:endParaRPr lang="en-GB" dirty="0"/>
          </a:p>
        </p:txBody>
      </p:sp>
      <p:sp>
        <p:nvSpPr>
          <p:cNvPr id="4" name="Footer Placeholder 3">
            <a:extLst>
              <a:ext uri="{FF2B5EF4-FFF2-40B4-BE49-F238E27FC236}">
                <a16:creationId xmlns:a16="http://schemas.microsoft.com/office/drawing/2014/main" id="{0CD603AF-7790-092F-A0F9-3C423373387B}"/>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5" name="Slide Number Placeholder 4">
            <a:extLst>
              <a:ext uri="{FF2B5EF4-FFF2-40B4-BE49-F238E27FC236}">
                <a16:creationId xmlns:a16="http://schemas.microsoft.com/office/drawing/2014/main" id="{3F6ADF2F-437D-E27F-40B1-1A066184199A}"/>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8" name="Picture Placeholder 7">
            <a:extLst>
              <a:ext uri="{FF2B5EF4-FFF2-40B4-BE49-F238E27FC236}">
                <a16:creationId xmlns:a16="http://schemas.microsoft.com/office/drawing/2014/main" id="{5D17C67A-5360-CC82-004C-275BF3FC42D9}"/>
              </a:ext>
            </a:extLst>
          </p:cNvPr>
          <p:cNvSpPr>
            <a:spLocks noGrp="1"/>
          </p:cNvSpPr>
          <p:nvPr>
            <p:ph type="pic" sz="quarter" idx="13"/>
          </p:nvPr>
        </p:nvSpPr>
        <p:spPr>
          <a:xfrm>
            <a:off x="500561" y="430249"/>
            <a:ext cx="3254367" cy="3254367"/>
          </a:xfrm>
          <a:prstGeom prst="ellipse">
            <a:avLst/>
          </a:prstGeom>
          <a:noFill/>
        </p:spPr>
        <p:txBody>
          <a:bodyPr/>
          <a:lstStyle>
            <a:lvl1pPr marL="0" indent="0" algn="ctr">
              <a:buNone/>
              <a:defRPr>
                <a:solidFill>
                  <a:schemeClr val="tx1"/>
                </a:solidFill>
              </a:defRPr>
            </a:lvl1pPr>
          </a:lstStyle>
          <a:p>
            <a:r>
              <a:rPr lang="en-US"/>
              <a:t>Click icon to add picture</a:t>
            </a:r>
            <a:endParaRPr lang="en-GB" dirty="0"/>
          </a:p>
        </p:txBody>
      </p:sp>
      <p:sp>
        <p:nvSpPr>
          <p:cNvPr id="10" name="Picture Placeholder 7">
            <a:extLst>
              <a:ext uri="{FF2B5EF4-FFF2-40B4-BE49-F238E27FC236}">
                <a16:creationId xmlns:a16="http://schemas.microsoft.com/office/drawing/2014/main" id="{C44C1D51-D049-78D3-6F46-D4BB5B86EF05}"/>
              </a:ext>
            </a:extLst>
          </p:cNvPr>
          <p:cNvSpPr>
            <a:spLocks noGrp="1"/>
          </p:cNvSpPr>
          <p:nvPr>
            <p:ph type="pic" sz="quarter" idx="15"/>
          </p:nvPr>
        </p:nvSpPr>
        <p:spPr>
          <a:xfrm>
            <a:off x="1289128" y="2973566"/>
            <a:ext cx="2937882" cy="2937882"/>
          </a:xfrm>
          <a:prstGeom prst="ellipse">
            <a:avLst/>
          </a:prstGeom>
          <a:noFill/>
        </p:spPr>
        <p:txBody>
          <a:bodyPr/>
          <a:lstStyle>
            <a:lvl1pPr marL="0" indent="0" algn="ctr">
              <a:buNone/>
              <a:defRPr>
                <a:solidFill>
                  <a:schemeClr val="tx1"/>
                </a:solidFill>
              </a:defRPr>
            </a:lvl1pPr>
          </a:lstStyle>
          <a:p>
            <a:r>
              <a:rPr lang="en-US"/>
              <a:t>Click icon to add picture</a:t>
            </a:r>
            <a:endParaRPr lang="en-GB" dirty="0"/>
          </a:p>
        </p:txBody>
      </p:sp>
      <p:sp>
        <p:nvSpPr>
          <p:cNvPr id="12" name="Content Placeholder 11">
            <a:extLst>
              <a:ext uri="{FF2B5EF4-FFF2-40B4-BE49-F238E27FC236}">
                <a16:creationId xmlns:a16="http://schemas.microsoft.com/office/drawing/2014/main" id="{A7A6DFF0-A49C-7FF0-BA90-CF4CE7D84FCD}"/>
              </a:ext>
            </a:extLst>
          </p:cNvPr>
          <p:cNvSpPr>
            <a:spLocks noGrp="1"/>
          </p:cNvSpPr>
          <p:nvPr>
            <p:ph sz="quarter" idx="16"/>
          </p:nvPr>
        </p:nvSpPr>
        <p:spPr>
          <a:xfrm>
            <a:off x="6258239" y="2311856"/>
            <a:ext cx="4971737" cy="31956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7">
            <a:extLst>
              <a:ext uri="{FF2B5EF4-FFF2-40B4-BE49-F238E27FC236}">
                <a16:creationId xmlns:a16="http://schemas.microsoft.com/office/drawing/2014/main" id="{0D7C6871-D371-A950-8157-2625B0BF3908}"/>
              </a:ext>
            </a:extLst>
          </p:cNvPr>
          <p:cNvSpPr>
            <a:spLocks noGrp="1"/>
          </p:cNvSpPr>
          <p:nvPr>
            <p:ph type="pic" sz="quarter" idx="14"/>
          </p:nvPr>
        </p:nvSpPr>
        <p:spPr>
          <a:xfrm>
            <a:off x="3480015" y="1880223"/>
            <a:ext cx="2323099" cy="2323099"/>
          </a:xfrm>
          <a:prstGeom prst="ellipse">
            <a:avLst/>
          </a:prstGeom>
          <a:noFill/>
        </p:spPr>
        <p:txBody>
          <a:bodyPr/>
          <a:lstStyle>
            <a:lvl1pPr marL="0" indent="0" algn="ctr">
              <a:buNone/>
              <a:defRPr>
                <a:solidFill>
                  <a:schemeClr val="tx1"/>
                </a:solidFill>
              </a:defRPr>
            </a:lvl1pPr>
          </a:lstStyle>
          <a:p>
            <a:r>
              <a:rPr lang="en-US"/>
              <a:t>Click icon to add picture</a:t>
            </a:r>
            <a:endParaRPr lang="en-GB" dirty="0"/>
          </a:p>
        </p:txBody>
      </p:sp>
    </p:spTree>
    <p:extLst>
      <p:ext uri="{BB962C8B-B14F-4D97-AF65-F5344CB8AC3E}">
        <p14:creationId xmlns:p14="http://schemas.microsoft.com/office/powerpoint/2010/main" val="144744266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montage - 5 x images">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B7899942-33A0-7E08-6C6A-35A471C52DEF}"/>
              </a:ext>
            </a:extLst>
          </p:cNvPr>
          <p:cNvSpPr/>
          <p:nvPr userDrawn="1"/>
        </p:nvSpPr>
        <p:spPr>
          <a:xfrm>
            <a:off x="735586" y="976429"/>
            <a:ext cx="4969659" cy="4969952"/>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rgbClr val="EBF5FF"/>
          </a:solidFill>
          <a:ln w="2751"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15C6D9E5-3F20-72CC-7909-534281A477F3}"/>
              </a:ext>
            </a:extLst>
          </p:cNvPr>
          <p:cNvSpPr>
            <a:spLocks noGrp="1"/>
          </p:cNvSpPr>
          <p:nvPr>
            <p:ph type="title"/>
          </p:nvPr>
        </p:nvSpPr>
        <p:spPr>
          <a:xfrm>
            <a:off x="6258279" y="1224355"/>
            <a:ext cx="4972242" cy="748245"/>
          </a:xfrm>
        </p:spPr>
        <p:txBody>
          <a:body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E112B5BC-8024-BEDB-6A03-EF1FDC0BB43C}"/>
              </a:ext>
            </a:extLst>
          </p:cNvPr>
          <p:cNvSpPr>
            <a:spLocks noGrp="1"/>
          </p:cNvSpPr>
          <p:nvPr>
            <p:ph type="dt" sz="half" idx="10"/>
          </p:nvPr>
        </p:nvSpPr>
        <p:spPr/>
        <p:txBody>
          <a:bodyPr/>
          <a:lstStyle/>
          <a:p>
            <a:fld id="{A3FC7A05-220A-48F6-B14E-3E8E27AF3D09}" type="datetime4">
              <a:rPr lang="en-GB" smtClean="0"/>
              <a:t>16 September 2024</a:t>
            </a:fld>
            <a:endParaRPr lang="en-GB" dirty="0"/>
          </a:p>
        </p:txBody>
      </p:sp>
      <p:sp>
        <p:nvSpPr>
          <p:cNvPr id="4" name="Footer Placeholder 3">
            <a:extLst>
              <a:ext uri="{FF2B5EF4-FFF2-40B4-BE49-F238E27FC236}">
                <a16:creationId xmlns:a16="http://schemas.microsoft.com/office/drawing/2014/main" id="{0CD603AF-7790-092F-A0F9-3C423373387B}"/>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5" name="Slide Number Placeholder 4">
            <a:extLst>
              <a:ext uri="{FF2B5EF4-FFF2-40B4-BE49-F238E27FC236}">
                <a16:creationId xmlns:a16="http://schemas.microsoft.com/office/drawing/2014/main" id="{3F6ADF2F-437D-E27F-40B1-1A066184199A}"/>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8" name="Picture Placeholder 7">
            <a:extLst>
              <a:ext uri="{FF2B5EF4-FFF2-40B4-BE49-F238E27FC236}">
                <a16:creationId xmlns:a16="http://schemas.microsoft.com/office/drawing/2014/main" id="{5D17C67A-5360-CC82-004C-275BF3FC42D9}"/>
              </a:ext>
            </a:extLst>
          </p:cNvPr>
          <p:cNvSpPr>
            <a:spLocks noGrp="1"/>
          </p:cNvSpPr>
          <p:nvPr>
            <p:ph type="pic" sz="quarter" idx="13"/>
          </p:nvPr>
        </p:nvSpPr>
        <p:spPr>
          <a:xfrm>
            <a:off x="340904" y="386708"/>
            <a:ext cx="2979454" cy="2979454"/>
          </a:xfrm>
          <a:prstGeom prst="ellipse">
            <a:avLst/>
          </a:prstGeom>
          <a:noFill/>
        </p:spPr>
        <p:txBody>
          <a:bodyPr/>
          <a:lstStyle>
            <a:lvl1pPr marL="0" indent="0" algn="ctr">
              <a:buNone/>
              <a:defRPr>
                <a:solidFill>
                  <a:schemeClr val="tx1"/>
                </a:solidFill>
              </a:defRPr>
            </a:lvl1pPr>
          </a:lstStyle>
          <a:p>
            <a:r>
              <a:rPr lang="en-US"/>
              <a:t>Click icon to add picture</a:t>
            </a:r>
            <a:endParaRPr lang="en-GB" dirty="0"/>
          </a:p>
        </p:txBody>
      </p:sp>
      <p:sp>
        <p:nvSpPr>
          <p:cNvPr id="10" name="Picture Placeholder 7">
            <a:extLst>
              <a:ext uri="{FF2B5EF4-FFF2-40B4-BE49-F238E27FC236}">
                <a16:creationId xmlns:a16="http://schemas.microsoft.com/office/drawing/2014/main" id="{C44C1D51-D049-78D3-6F46-D4BB5B86EF05}"/>
              </a:ext>
            </a:extLst>
          </p:cNvPr>
          <p:cNvSpPr>
            <a:spLocks noGrp="1"/>
          </p:cNvSpPr>
          <p:nvPr>
            <p:ph type="pic" sz="quarter" idx="15"/>
          </p:nvPr>
        </p:nvSpPr>
        <p:spPr>
          <a:xfrm>
            <a:off x="1939674" y="2172132"/>
            <a:ext cx="3211027" cy="3211027"/>
          </a:xfrm>
          <a:prstGeom prst="ellipse">
            <a:avLst/>
          </a:prstGeom>
          <a:noFill/>
        </p:spPr>
        <p:txBody>
          <a:bodyPr/>
          <a:lstStyle>
            <a:lvl1pPr marL="0" indent="0" algn="ctr">
              <a:buNone/>
              <a:defRPr>
                <a:solidFill>
                  <a:schemeClr val="tx1"/>
                </a:solidFill>
              </a:defRPr>
            </a:lvl1pPr>
          </a:lstStyle>
          <a:p>
            <a:r>
              <a:rPr lang="en-US"/>
              <a:t>Click icon to add picture</a:t>
            </a:r>
            <a:endParaRPr lang="en-GB" dirty="0"/>
          </a:p>
        </p:txBody>
      </p:sp>
      <p:sp>
        <p:nvSpPr>
          <p:cNvPr id="12" name="Content Placeholder 11">
            <a:extLst>
              <a:ext uri="{FF2B5EF4-FFF2-40B4-BE49-F238E27FC236}">
                <a16:creationId xmlns:a16="http://schemas.microsoft.com/office/drawing/2014/main" id="{A7A6DFF0-A49C-7FF0-BA90-CF4CE7D84FCD}"/>
              </a:ext>
            </a:extLst>
          </p:cNvPr>
          <p:cNvSpPr>
            <a:spLocks noGrp="1"/>
          </p:cNvSpPr>
          <p:nvPr>
            <p:ph sz="quarter" idx="16"/>
          </p:nvPr>
        </p:nvSpPr>
        <p:spPr>
          <a:xfrm>
            <a:off x="6258239" y="2311856"/>
            <a:ext cx="4971737" cy="31956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7">
            <a:extLst>
              <a:ext uri="{FF2B5EF4-FFF2-40B4-BE49-F238E27FC236}">
                <a16:creationId xmlns:a16="http://schemas.microsoft.com/office/drawing/2014/main" id="{0D7C6871-D371-A950-8157-2625B0BF3908}"/>
              </a:ext>
            </a:extLst>
          </p:cNvPr>
          <p:cNvSpPr>
            <a:spLocks noGrp="1"/>
          </p:cNvSpPr>
          <p:nvPr>
            <p:ph type="pic" sz="quarter" idx="14"/>
          </p:nvPr>
        </p:nvSpPr>
        <p:spPr>
          <a:xfrm>
            <a:off x="3610623" y="579994"/>
            <a:ext cx="2323099" cy="2323099"/>
          </a:xfrm>
          <a:prstGeom prst="ellipse">
            <a:avLst/>
          </a:prstGeom>
          <a:noFill/>
        </p:spPr>
        <p:txBody>
          <a:bodyPr/>
          <a:lstStyle>
            <a:lvl1pPr marL="0" indent="0" algn="ctr">
              <a:buNone/>
              <a:defRPr>
                <a:solidFill>
                  <a:schemeClr val="tx1"/>
                </a:solidFill>
              </a:defRPr>
            </a:lvl1pPr>
          </a:lstStyle>
          <a:p>
            <a:r>
              <a:rPr lang="en-US"/>
              <a:t>Click icon to add picture</a:t>
            </a:r>
            <a:endParaRPr lang="en-GB" dirty="0"/>
          </a:p>
        </p:txBody>
      </p:sp>
      <p:sp>
        <p:nvSpPr>
          <p:cNvPr id="6" name="Picture Placeholder 7">
            <a:extLst>
              <a:ext uri="{FF2B5EF4-FFF2-40B4-BE49-F238E27FC236}">
                <a16:creationId xmlns:a16="http://schemas.microsoft.com/office/drawing/2014/main" id="{20F80F7B-328C-32BC-6161-6FF631A6D05F}"/>
              </a:ext>
            </a:extLst>
          </p:cNvPr>
          <p:cNvSpPr>
            <a:spLocks noGrp="1"/>
          </p:cNvSpPr>
          <p:nvPr>
            <p:ph type="pic" sz="quarter" idx="17"/>
          </p:nvPr>
        </p:nvSpPr>
        <p:spPr>
          <a:xfrm>
            <a:off x="467679" y="3593272"/>
            <a:ext cx="2323099" cy="2323099"/>
          </a:xfrm>
          <a:prstGeom prst="ellipse">
            <a:avLst/>
          </a:prstGeom>
          <a:noFill/>
        </p:spPr>
        <p:txBody>
          <a:bodyPr/>
          <a:lstStyle>
            <a:lvl1pPr marL="0" indent="0" algn="ctr">
              <a:buNone/>
              <a:defRPr>
                <a:solidFill>
                  <a:schemeClr val="tx1"/>
                </a:solidFill>
              </a:defRPr>
            </a:lvl1pPr>
          </a:lstStyle>
          <a:p>
            <a:r>
              <a:rPr lang="en-US"/>
              <a:t>Click icon to add picture</a:t>
            </a:r>
            <a:endParaRPr lang="en-GB" dirty="0"/>
          </a:p>
        </p:txBody>
      </p:sp>
      <p:sp>
        <p:nvSpPr>
          <p:cNvPr id="7" name="Picture Placeholder 7">
            <a:extLst>
              <a:ext uri="{FF2B5EF4-FFF2-40B4-BE49-F238E27FC236}">
                <a16:creationId xmlns:a16="http://schemas.microsoft.com/office/drawing/2014/main" id="{57BA56F8-797B-B5A6-2079-1064D7D30233}"/>
              </a:ext>
            </a:extLst>
          </p:cNvPr>
          <p:cNvSpPr>
            <a:spLocks noGrp="1"/>
          </p:cNvSpPr>
          <p:nvPr>
            <p:ph type="pic" sz="quarter" idx="18"/>
          </p:nvPr>
        </p:nvSpPr>
        <p:spPr>
          <a:xfrm>
            <a:off x="3872528" y="4019717"/>
            <a:ext cx="1988550" cy="1988550"/>
          </a:xfrm>
          <a:prstGeom prst="ellipse">
            <a:avLst/>
          </a:prstGeom>
          <a:noFill/>
        </p:spPr>
        <p:txBody>
          <a:bodyPr/>
          <a:lstStyle>
            <a:lvl1pPr marL="0" indent="0" algn="ctr">
              <a:buNone/>
              <a:defRPr>
                <a:solidFill>
                  <a:schemeClr val="tx1"/>
                </a:solidFill>
              </a:defRPr>
            </a:lvl1pPr>
          </a:lstStyle>
          <a:p>
            <a:r>
              <a:rPr lang="en-US"/>
              <a:t>Click icon to add picture</a:t>
            </a:r>
            <a:endParaRPr lang="en-GB" dirty="0"/>
          </a:p>
        </p:txBody>
      </p:sp>
    </p:spTree>
    <p:extLst>
      <p:ext uri="{BB962C8B-B14F-4D97-AF65-F5344CB8AC3E}">
        <p14:creationId xmlns:p14="http://schemas.microsoft.com/office/powerpoint/2010/main" val="1990843674"/>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am x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3" name="Date Placeholder 12"/>
          <p:cNvSpPr>
            <a:spLocks noGrp="1"/>
          </p:cNvSpPr>
          <p:nvPr>
            <p:ph type="dt" sz="half" idx="14"/>
          </p:nvPr>
        </p:nvSpPr>
        <p:spPr/>
        <p:txBody>
          <a:bodyPr/>
          <a:lstStyle/>
          <a:p>
            <a:fld id="{6324908F-3D77-48C5-9443-789BE54BF934}" type="datetime4">
              <a:rPr lang="en-GB" smtClean="0"/>
              <a:t>16 September 2024</a:t>
            </a:fld>
            <a:endParaRPr lang="en-GB" dirty="0"/>
          </a:p>
        </p:txBody>
      </p:sp>
      <p:sp>
        <p:nvSpPr>
          <p:cNvPr id="14" name="Footer Placeholder 13"/>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5" name="Slide Number Placeholder 14"/>
          <p:cNvSpPr>
            <a:spLocks noGrp="1"/>
          </p:cNvSpPr>
          <p:nvPr>
            <p:ph type="sldNum" sz="quarter" idx="16"/>
          </p:nvPr>
        </p:nvSpPr>
        <p:spPr/>
        <p:txBody>
          <a:bodyPr/>
          <a:lstStyle/>
          <a:p>
            <a:fld id="{03331CB1-9C81-4806-BD8B-937AA09EA805}" type="slidenum">
              <a:rPr lang="en-GB" smtClean="0"/>
              <a:pPr/>
              <a:t>‹#›</a:t>
            </a:fld>
            <a:endParaRPr lang="en-GB"/>
          </a:p>
        </p:txBody>
      </p:sp>
      <p:sp>
        <p:nvSpPr>
          <p:cNvPr id="5" name="Picture Placeholder 4"/>
          <p:cNvSpPr>
            <a:spLocks noGrp="1"/>
          </p:cNvSpPr>
          <p:nvPr>
            <p:ph type="pic" sz="quarter" idx="17" hasCustomPrompt="1"/>
          </p:nvPr>
        </p:nvSpPr>
        <p:spPr>
          <a:xfrm>
            <a:off x="540537" y="1628906"/>
            <a:ext cx="1742400" cy="1742400"/>
          </a:xfrm>
          <a:prstGeom prst="ellipse">
            <a:avLst/>
          </a:prstGeom>
          <a:solidFill>
            <a:schemeClr val="bg1"/>
          </a:solidFill>
          <a:ln w="12700">
            <a:solidFill>
              <a:schemeClr val="accent2"/>
            </a:solidFill>
          </a:ln>
          <a:effectLst/>
        </p:spPr>
        <p:txBody>
          <a:bodyPr anchor="ctr"/>
          <a:lstStyle>
            <a:lvl1pPr marL="0" indent="0" algn="ctr">
              <a:buNone/>
              <a:defRPr/>
            </a:lvl1pPr>
          </a:lstStyle>
          <a:p>
            <a:r>
              <a:rPr lang="en-GB" dirty="0"/>
              <a:t>Photo</a:t>
            </a:r>
          </a:p>
        </p:txBody>
      </p:sp>
      <p:sp>
        <p:nvSpPr>
          <p:cNvPr id="7" name="Text Placeholder 6"/>
          <p:cNvSpPr>
            <a:spLocks noGrp="1"/>
          </p:cNvSpPr>
          <p:nvPr>
            <p:ph type="body" sz="quarter" idx="18" hasCustomPrompt="1"/>
          </p:nvPr>
        </p:nvSpPr>
        <p:spPr>
          <a:xfrm>
            <a:off x="472420" y="3658111"/>
            <a:ext cx="1878894" cy="257133"/>
          </a:xfrm>
        </p:spPr>
        <p:txBody>
          <a:bodyPr>
            <a:noAutofit/>
          </a:bodyPr>
          <a:lstStyle>
            <a:lvl1pPr marL="0" indent="0" algn="ctr">
              <a:buNone/>
              <a:defRPr sz="1600" b="1">
                <a:solidFill>
                  <a:schemeClr val="accent1"/>
                </a:solidFill>
              </a:defRPr>
            </a:lvl1pPr>
          </a:lstStyle>
          <a:p>
            <a:pPr lvl="0"/>
            <a:r>
              <a:rPr lang="en-US" dirty="0"/>
              <a:t>Name</a:t>
            </a:r>
            <a:endParaRPr lang="en-GB" dirty="0"/>
          </a:p>
        </p:txBody>
      </p:sp>
      <p:sp>
        <p:nvSpPr>
          <p:cNvPr id="10" name="Text Placeholder 9"/>
          <p:cNvSpPr>
            <a:spLocks noGrp="1"/>
          </p:cNvSpPr>
          <p:nvPr>
            <p:ph type="body" sz="quarter" idx="19" hasCustomPrompt="1"/>
          </p:nvPr>
        </p:nvSpPr>
        <p:spPr>
          <a:xfrm>
            <a:off x="471952" y="3924129"/>
            <a:ext cx="1879571" cy="223325"/>
          </a:xfrm>
        </p:spPr>
        <p:txBody>
          <a:bodyPr>
            <a:noAutofit/>
          </a:bodyPr>
          <a:lstStyle>
            <a:lvl1pPr marL="0" indent="0" algn="ctr">
              <a:buNone/>
              <a:defRPr sz="1400" b="0">
                <a:solidFill>
                  <a:schemeClr val="accent2"/>
                </a:solidFill>
                <a:latin typeface="+mn-lt"/>
              </a:defRPr>
            </a:lvl1pPr>
          </a:lstStyle>
          <a:p>
            <a:pPr lvl="0"/>
            <a:r>
              <a:rPr lang="en-US" dirty="0"/>
              <a:t>Position</a:t>
            </a:r>
            <a:endParaRPr lang="en-GB" dirty="0"/>
          </a:p>
        </p:txBody>
      </p:sp>
      <p:sp>
        <p:nvSpPr>
          <p:cNvPr id="12" name="Text Placeholder 11"/>
          <p:cNvSpPr>
            <a:spLocks noGrp="1"/>
          </p:cNvSpPr>
          <p:nvPr>
            <p:ph type="body" sz="quarter" idx="21" hasCustomPrompt="1"/>
          </p:nvPr>
        </p:nvSpPr>
        <p:spPr>
          <a:xfrm>
            <a:off x="472421" y="4254500"/>
            <a:ext cx="1878893" cy="1703565"/>
          </a:xfrm>
        </p:spPr>
        <p:txBody>
          <a:bodyPr>
            <a:normAutofit/>
          </a:bodyPr>
          <a:lstStyle>
            <a:lvl1pPr marL="0" indent="0" algn="l">
              <a:lnSpc>
                <a:spcPct val="105000"/>
              </a:lnSpc>
              <a:buNone/>
              <a:defRPr sz="12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
        <p:nvSpPr>
          <p:cNvPr id="8" name="Picture Placeholder 4">
            <a:extLst>
              <a:ext uri="{FF2B5EF4-FFF2-40B4-BE49-F238E27FC236}">
                <a16:creationId xmlns:a16="http://schemas.microsoft.com/office/drawing/2014/main" id="{0CD735EF-6917-67D5-96D1-96A1CEBE3971}"/>
              </a:ext>
            </a:extLst>
          </p:cNvPr>
          <p:cNvSpPr>
            <a:spLocks noGrp="1"/>
          </p:cNvSpPr>
          <p:nvPr>
            <p:ph type="pic" sz="quarter" idx="22" hasCustomPrompt="1"/>
          </p:nvPr>
        </p:nvSpPr>
        <p:spPr>
          <a:xfrm>
            <a:off x="2882603" y="1628906"/>
            <a:ext cx="1742400" cy="1742400"/>
          </a:xfrm>
          <a:prstGeom prst="ellipse">
            <a:avLst/>
          </a:prstGeom>
          <a:solidFill>
            <a:schemeClr val="bg1"/>
          </a:solidFill>
          <a:ln w="12700">
            <a:solidFill>
              <a:schemeClr val="accent2"/>
            </a:solidFill>
          </a:ln>
          <a:effectLst/>
        </p:spPr>
        <p:txBody>
          <a:bodyPr anchor="ctr"/>
          <a:lstStyle>
            <a:lvl1pPr marL="0" indent="0" algn="ctr">
              <a:buNone/>
              <a:defRPr/>
            </a:lvl1pPr>
          </a:lstStyle>
          <a:p>
            <a:r>
              <a:rPr lang="en-GB" dirty="0"/>
              <a:t>Photo</a:t>
            </a:r>
          </a:p>
        </p:txBody>
      </p:sp>
      <p:sp>
        <p:nvSpPr>
          <p:cNvPr id="9" name="Text Placeholder 6">
            <a:extLst>
              <a:ext uri="{FF2B5EF4-FFF2-40B4-BE49-F238E27FC236}">
                <a16:creationId xmlns:a16="http://schemas.microsoft.com/office/drawing/2014/main" id="{301DC644-C611-3C14-6E01-3614EA071382}"/>
              </a:ext>
            </a:extLst>
          </p:cNvPr>
          <p:cNvSpPr>
            <a:spLocks noGrp="1"/>
          </p:cNvSpPr>
          <p:nvPr>
            <p:ph type="body" sz="quarter" idx="23" hasCustomPrompt="1"/>
          </p:nvPr>
        </p:nvSpPr>
        <p:spPr>
          <a:xfrm>
            <a:off x="2814486" y="3658111"/>
            <a:ext cx="1878894" cy="257133"/>
          </a:xfrm>
        </p:spPr>
        <p:txBody>
          <a:bodyPr>
            <a:noAutofit/>
          </a:bodyPr>
          <a:lstStyle>
            <a:lvl1pPr marL="0" indent="0" algn="ctr">
              <a:buNone/>
              <a:defRPr sz="1600" b="1">
                <a:solidFill>
                  <a:schemeClr val="accent1"/>
                </a:solidFill>
              </a:defRPr>
            </a:lvl1pPr>
          </a:lstStyle>
          <a:p>
            <a:pPr lvl="0"/>
            <a:r>
              <a:rPr lang="en-US" dirty="0"/>
              <a:t>Name</a:t>
            </a:r>
            <a:endParaRPr lang="en-GB" dirty="0"/>
          </a:p>
        </p:txBody>
      </p:sp>
      <p:sp>
        <p:nvSpPr>
          <p:cNvPr id="11" name="Text Placeholder 9">
            <a:extLst>
              <a:ext uri="{FF2B5EF4-FFF2-40B4-BE49-F238E27FC236}">
                <a16:creationId xmlns:a16="http://schemas.microsoft.com/office/drawing/2014/main" id="{DC38E196-7A02-D851-AB97-6CF608A4A5BF}"/>
              </a:ext>
            </a:extLst>
          </p:cNvPr>
          <p:cNvSpPr>
            <a:spLocks noGrp="1"/>
          </p:cNvSpPr>
          <p:nvPr>
            <p:ph type="body" sz="quarter" idx="24" hasCustomPrompt="1"/>
          </p:nvPr>
        </p:nvSpPr>
        <p:spPr>
          <a:xfrm>
            <a:off x="2814018" y="3924129"/>
            <a:ext cx="1879571" cy="223325"/>
          </a:xfrm>
        </p:spPr>
        <p:txBody>
          <a:bodyPr>
            <a:noAutofit/>
          </a:bodyPr>
          <a:lstStyle>
            <a:lvl1pPr marL="0" indent="0" algn="ctr">
              <a:buNone/>
              <a:defRPr sz="1400" b="0">
                <a:solidFill>
                  <a:schemeClr val="accent2"/>
                </a:solidFill>
                <a:latin typeface="+mn-lt"/>
              </a:defRPr>
            </a:lvl1pPr>
          </a:lstStyle>
          <a:p>
            <a:pPr lvl="0"/>
            <a:r>
              <a:rPr lang="en-US" dirty="0"/>
              <a:t>Position</a:t>
            </a:r>
            <a:endParaRPr lang="en-GB" dirty="0"/>
          </a:p>
        </p:txBody>
      </p:sp>
      <p:sp>
        <p:nvSpPr>
          <p:cNvPr id="16" name="Text Placeholder 11">
            <a:extLst>
              <a:ext uri="{FF2B5EF4-FFF2-40B4-BE49-F238E27FC236}">
                <a16:creationId xmlns:a16="http://schemas.microsoft.com/office/drawing/2014/main" id="{EA652397-EE40-F166-EB36-1A758D7333DB}"/>
              </a:ext>
            </a:extLst>
          </p:cNvPr>
          <p:cNvSpPr>
            <a:spLocks noGrp="1"/>
          </p:cNvSpPr>
          <p:nvPr>
            <p:ph type="body" sz="quarter" idx="25" hasCustomPrompt="1"/>
          </p:nvPr>
        </p:nvSpPr>
        <p:spPr>
          <a:xfrm>
            <a:off x="2814487" y="4254500"/>
            <a:ext cx="1878893" cy="1703565"/>
          </a:xfrm>
        </p:spPr>
        <p:txBody>
          <a:bodyPr>
            <a:normAutofit/>
          </a:bodyPr>
          <a:lstStyle>
            <a:lvl1pPr marL="0" indent="0" algn="l">
              <a:lnSpc>
                <a:spcPct val="105000"/>
              </a:lnSpc>
              <a:buNone/>
              <a:defRPr sz="12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
        <p:nvSpPr>
          <p:cNvPr id="17" name="Picture Placeholder 4">
            <a:extLst>
              <a:ext uri="{FF2B5EF4-FFF2-40B4-BE49-F238E27FC236}">
                <a16:creationId xmlns:a16="http://schemas.microsoft.com/office/drawing/2014/main" id="{C1C2781D-5198-5B9B-0E1D-656AB017C6BF}"/>
              </a:ext>
            </a:extLst>
          </p:cNvPr>
          <p:cNvSpPr>
            <a:spLocks noGrp="1"/>
          </p:cNvSpPr>
          <p:nvPr>
            <p:ph type="pic" sz="quarter" idx="26" hasCustomPrompt="1"/>
          </p:nvPr>
        </p:nvSpPr>
        <p:spPr>
          <a:xfrm>
            <a:off x="5224669" y="1628933"/>
            <a:ext cx="1742400" cy="1742400"/>
          </a:xfrm>
          <a:prstGeom prst="ellipse">
            <a:avLst/>
          </a:prstGeom>
          <a:solidFill>
            <a:schemeClr val="bg1"/>
          </a:solidFill>
          <a:ln w="12700">
            <a:solidFill>
              <a:schemeClr val="accent2"/>
            </a:solidFill>
          </a:ln>
          <a:effectLst/>
        </p:spPr>
        <p:txBody>
          <a:bodyPr anchor="ctr"/>
          <a:lstStyle>
            <a:lvl1pPr marL="0" indent="0" algn="ctr">
              <a:buNone/>
              <a:defRPr/>
            </a:lvl1pPr>
          </a:lstStyle>
          <a:p>
            <a:r>
              <a:rPr lang="en-GB" dirty="0"/>
              <a:t>Photo</a:t>
            </a:r>
          </a:p>
        </p:txBody>
      </p:sp>
      <p:sp>
        <p:nvSpPr>
          <p:cNvPr id="18" name="Text Placeholder 6">
            <a:extLst>
              <a:ext uri="{FF2B5EF4-FFF2-40B4-BE49-F238E27FC236}">
                <a16:creationId xmlns:a16="http://schemas.microsoft.com/office/drawing/2014/main" id="{3BBE0348-2955-EEE2-2D9D-C95031A881C9}"/>
              </a:ext>
            </a:extLst>
          </p:cNvPr>
          <p:cNvSpPr>
            <a:spLocks noGrp="1"/>
          </p:cNvSpPr>
          <p:nvPr>
            <p:ph type="body" sz="quarter" idx="27" hasCustomPrompt="1"/>
          </p:nvPr>
        </p:nvSpPr>
        <p:spPr>
          <a:xfrm>
            <a:off x="5156552" y="3658138"/>
            <a:ext cx="1878894" cy="257133"/>
          </a:xfrm>
        </p:spPr>
        <p:txBody>
          <a:bodyPr>
            <a:noAutofit/>
          </a:bodyPr>
          <a:lstStyle>
            <a:lvl1pPr marL="0" indent="0" algn="ctr">
              <a:buNone/>
              <a:defRPr sz="1600" b="1">
                <a:solidFill>
                  <a:schemeClr val="accent1"/>
                </a:solidFill>
              </a:defRPr>
            </a:lvl1pPr>
          </a:lstStyle>
          <a:p>
            <a:pPr lvl="0"/>
            <a:r>
              <a:rPr lang="en-US" dirty="0"/>
              <a:t>Name</a:t>
            </a:r>
            <a:endParaRPr lang="en-GB" dirty="0"/>
          </a:p>
        </p:txBody>
      </p:sp>
      <p:sp>
        <p:nvSpPr>
          <p:cNvPr id="22" name="Text Placeholder 9">
            <a:extLst>
              <a:ext uri="{FF2B5EF4-FFF2-40B4-BE49-F238E27FC236}">
                <a16:creationId xmlns:a16="http://schemas.microsoft.com/office/drawing/2014/main" id="{E0956A85-23BF-81B5-1DC8-8D7AB237B2F8}"/>
              </a:ext>
            </a:extLst>
          </p:cNvPr>
          <p:cNvSpPr>
            <a:spLocks noGrp="1"/>
          </p:cNvSpPr>
          <p:nvPr>
            <p:ph type="body" sz="quarter" idx="28" hasCustomPrompt="1"/>
          </p:nvPr>
        </p:nvSpPr>
        <p:spPr>
          <a:xfrm>
            <a:off x="5156084" y="3924156"/>
            <a:ext cx="1879571" cy="223325"/>
          </a:xfrm>
        </p:spPr>
        <p:txBody>
          <a:bodyPr>
            <a:noAutofit/>
          </a:bodyPr>
          <a:lstStyle>
            <a:lvl1pPr marL="0" indent="0" algn="ctr">
              <a:buNone/>
              <a:defRPr sz="1400" b="0">
                <a:solidFill>
                  <a:schemeClr val="accent2"/>
                </a:solidFill>
                <a:latin typeface="+mn-lt"/>
              </a:defRPr>
            </a:lvl1pPr>
          </a:lstStyle>
          <a:p>
            <a:pPr lvl="0"/>
            <a:r>
              <a:rPr lang="en-US" dirty="0"/>
              <a:t>Position</a:t>
            </a:r>
            <a:endParaRPr lang="en-GB" dirty="0"/>
          </a:p>
        </p:txBody>
      </p:sp>
      <p:sp>
        <p:nvSpPr>
          <p:cNvPr id="24" name="Text Placeholder 11">
            <a:extLst>
              <a:ext uri="{FF2B5EF4-FFF2-40B4-BE49-F238E27FC236}">
                <a16:creationId xmlns:a16="http://schemas.microsoft.com/office/drawing/2014/main" id="{55712B1C-5774-8C5C-07AF-2449886763EB}"/>
              </a:ext>
            </a:extLst>
          </p:cNvPr>
          <p:cNvSpPr>
            <a:spLocks noGrp="1"/>
          </p:cNvSpPr>
          <p:nvPr>
            <p:ph type="body" sz="quarter" idx="29" hasCustomPrompt="1"/>
          </p:nvPr>
        </p:nvSpPr>
        <p:spPr>
          <a:xfrm>
            <a:off x="5156553" y="4254527"/>
            <a:ext cx="1878893" cy="1703565"/>
          </a:xfrm>
        </p:spPr>
        <p:txBody>
          <a:bodyPr>
            <a:normAutofit/>
          </a:bodyPr>
          <a:lstStyle>
            <a:lvl1pPr marL="0" indent="0" algn="l">
              <a:lnSpc>
                <a:spcPct val="105000"/>
              </a:lnSpc>
              <a:buNone/>
              <a:defRPr sz="12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
        <p:nvSpPr>
          <p:cNvPr id="28" name="Picture Placeholder 4">
            <a:extLst>
              <a:ext uri="{FF2B5EF4-FFF2-40B4-BE49-F238E27FC236}">
                <a16:creationId xmlns:a16="http://schemas.microsoft.com/office/drawing/2014/main" id="{B20A3F5E-F9E5-ED9E-5EDC-1D525332EA6F}"/>
              </a:ext>
            </a:extLst>
          </p:cNvPr>
          <p:cNvSpPr>
            <a:spLocks noGrp="1"/>
          </p:cNvSpPr>
          <p:nvPr>
            <p:ph type="pic" sz="quarter" idx="30" hasCustomPrompt="1"/>
          </p:nvPr>
        </p:nvSpPr>
        <p:spPr>
          <a:xfrm>
            <a:off x="7566735" y="1628906"/>
            <a:ext cx="1742400" cy="1742400"/>
          </a:xfrm>
          <a:prstGeom prst="ellipse">
            <a:avLst/>
          </a:prstGeom>
          <a:solidFill>
            <a:schemeClr val="bg1"/>
          </a:solidFill>
          <a:ln w="12700">
            <a:solidFill>
              <a:schemeClr val="accent2"/>
            </a:solidFill>
          </a:ln>
          <a:effectLst/>
        </p:spPr>
        <p:txBody>
          <a:bodyPr anchor="ctr"/>
          <a:lstStyle>
            <a:lvl1pPr marL="0" indent="0" algn="ctr">
              <a:buNone/>
              <a:defRPr/>
            </a:lvl1pPr>
          </a:lstStyle>
          <a:p>
            <a:r>
              <a:rPr lang="en-GB" dirty="0"/>
              <a:t>Photo</a:t>
            </a:r>
          </a:p>
        </p:txBody>
      </p:sp>
      <p:sp>
        <p:nvSpPr>
          <p:cNvPr id="30" name="Text Placeholder 6">
            <a:extLst>
              <a:ext uri="{FF2B5EF4-FFF2-40B4-BE49-F238E27FC236}">
                <a16:creationId xmlns:a16="http://schemas.microsoft.com/office/drawing/2014/main" id="{A2C7843B-4EE9-B677-49DA-23F0FE42FF15}"/>
              </a:ext>
            </a:extLst>
          </p:cNvPr>
          <p:cNvSpPr>
            <a:spLocks noGrp="1"/>
          </p:cNvSpPr>
          <p:nvPr>
            <p:ph type="body" sz="quarter" idx="31" hasCustomPrompt="1"/>
          </p:nvPr>
        </p:nvSpPr>
        <p:spPr>
          <a:xfrm>
            <a:off x="7498618" y="3658111"/>
            <a:ext cx="1878894" cy="257133"/>
          </a:xfrm>
        </p:spPr>
        <p:txBody>
          <a:bodyPr>
            <a:noAutofit/>
          </a:bodyPr>
          <a:lstStyle>
            <a:lvl1pPr marL="0" indent="0" algn="ctr">
              <a:buNone/>
              <a:defRPr sz="1600" b="1">
                <a:solidFill>
                  <a:schemeClr val="accent1"/>
                </a:solidFill>
              </a:defRPr>
            </a:lvl1pPr>
          </a:lstStyle>
          <a:p>
            <a:pPr lvl="0"/>
            <a:r>
              <a:rPr lang="en-US" dirty="0"/>
              <a:t>Name</a:t>
            </a:r>
            <a:endParaRPr lang="en-GB" dirty="0"/>
          </a:p>
        </p:txBody>
      </p:sp>
      <p:sp>
        <p:nvSpPr>
          <p:cNvPr id="32" name="Text Placeholder 9">
            <a:extLst>
              <a:ext uri="{FF2B5EF4-FFF2-40B4-BE49-F238E27FC236}">
                <a16:creationId xmlns:a16="http://schemas.microsoft.com/office/drawing/2014/main" id="{23DCC317-2BC9-8E3E-7FF8-531049BBA322}"/>
              </a:ext>
            </a:extLst>
          </p:cNvPr>
          <p:cNvSpPr>
            <a:spLocks noGrp="1"/>
          </p:cNvSpPr>
          <p:nvPr>
            <p:ph type="body" sz="quarter" idx="32" hasCustomPrompt="1"/>
          </p:nvPr>
        </p:nvSpPr>
        <p:spPr>
          <a:xfrm>
            <a:off x="7498150" y="3924129"/>
            <a:ext cx="1879571" cy="223325"/>
          </a:xfrm>
        </p:spPr>
        <p:txBody>
          <a:bodyPr>
            <a:noAutofit/>
          </a:bodyPr>
          <a:lstStyle>
            <a:lvl1pPr marL="0" indent="0" algn="ctr">
              <a:buNone/>
              <a:defRPr sz="1400" b="0">
                <a:solidFill>
                  <a:schemeClr val="accent2"/>
                </a:solidFill>
                <a:latin typeface="+mn-lt"/>
              </a:defRPr>
            </a:lvl1pPr>
          </a:lstStyle>
          <a:p>
            <a:pPr lvl="0"/>
            <a:r>
              <a:rPr lang="en-US" dirty="0"/>
              <a:t>Position</a:t>
            </a:r>
            <a:endParaRPr lang="en-GB" dirty="0"/>
          </a:p>
        </p:txBody>
      </p:sp>
      <p:sp>
        <p:nvSpPr>
          <p:cNvPr id="33" name="Text Placeholder 11">
            <a:extLst>
              <a:ext uri="{FF2B5EF4-FFF2-40B4-BE49-F238E27FC236}">
                <a16:creationId xmlns:a16="http://schemas.microsoft.com/office/drawing/2014/main" id="{576BBEFE-8FC6-FE7B-DE7D-0772BF5B3677}"/>
              </a:ext>
            </a:extLst>
          </p:cNvPr>
          <p:cNvSpPr>
            <a:spLocks noGrp="1"/>
          </p:cNvSpPr>
          <p:nvPr>
            <p:ph type="body" sz="quarter" idx="33" hasCustomPrompt="1"/>
          </p:nvPr>
        </p:nvSpPr>
        <p:spPr>
          <a:xfrm>
            <a:off x="7498619" y="4254500"/>
            <a:ext cx="1878893" cy="1703565"/>
          </a:xfrm>
        </p:spPr>
        <p:txBody>
          <a:bodyPr>
            <a:normAutofit/>
          </a:bodyPr>
          <a:lstStyle>
            <a:lvl1pPr marL="0" indent="0" algn="l">
              <a:lnSpc>
                <a:spcPct val="105000"/>
              </a:lnSpc>
              <a:buNone/>
              <a:defRPr sz="12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
        <p:nvSpPr>
          <p:cNvPr id="34" name="Picture Placeholder 4">
            <a:extLst>
              <a:ext uri="{FF2B5EF4-FFF2-40B4-BE49-F238E27FC236}">
                <a16:creationId xmlns:a16="http://schemas.microsoft.com/office/drawing/2014/main" id="{80B255D1-15FC-4868-1E47-688B37CB42FE}"/>
              </a:ext>
            </a:extLst>
          </p:cNvPr>
          <p:cNvSpPr>
            <a:spLocks noGrp="1"/>
          </p:cNvSpPr>
          <p:nvPr>
            <p:ph type="pic" sz="quarter" idx="34" hasCustomPrompt="1"/>
          </p:nvPr>
        </p:nvSpPr>
        <p:spPr>
          <a:xfrm>
            <a:off x="9908802" y="1628906"/>
            <a:ext cx="1742400" cy="1742400"/>
          </a:xfrm>
          <a:prstGeom prst="ellipse">
            <a:avLst/>
          </a:prstGeom>
          <a:solidFill>
            <a:schemeClr val="bg1"/>
          </a:solidFill>
          <a:ln w="12700">
            <a:solidFill>
              <a:schemeClr val="accent2"/>
            </a:solidFill>
          </a:ln>
          <a:effectLst/>
        </p:spPr>
        <p:txBody>
          <a:bodyPr anchor="ctr"/>
          <a:lstStyle>
            <a:lvl1pPr marL="0" indent="0" algn="ctr">
              <a:buNone/>
              <a:defRPr/>
            </a:lvl1pPr>
          </a:lstStyle>
          <a:p>
            <a:r>
              <a:rPr lang="en-GB" dirty="0"/>
              <a:t>Photo</a:t>
            </a:r>
          </a:p>
        </p:txBody>
      </p:sp>
      <p:sp>
        <p:nvSpPr>
          <p:cNvPr id="35" name="Text Placeholder 6">
            <a:extLst>
              <a:ext uri="{FF2B5EF4-FFF2-40B4-BE49-F238E27FC236}">
                <a16:creationId xmlns:a16="http://schemas.microsoft.com/office/drawing/2014/main" id="{E09493F6-794D-89D8-82C5-72C401A1EDD5}"/>
              </a:ext>
            </a:extLst>
          </p:cNvPr>
          <p:cNvSpPr>
            <a:spLocks noGrp="1"/>
          </p:cNvSpPr>
          <p:nvPr>
            <p:ph type="body" sz="quarter" idx="35" hasCustomPrompt="1"/>
          </p:nvPr>
        </p:nvSpPr>
        <p:spPr>
          <a:xfrm>
            <a:off x="9840685" y="3658111"/>
            <a:ext cx="1878894" cy="257133"/>
          </a:xfrm>
        </p:spPr>
        <p:txBody>
          <a:bodyPr>
            <a:noAutofit/>
          </a:bodyPr>
          <a:lstStyle>
            <a:lvl1pPr marL="0" indent="0" algn="ctr">
              <a:buNone/>
              <a:defRPr sz="1600" b="1">
                <a:solidFill>
                  <a:schemeClr val="accent1"/>
                </a:solidFill>
              </a:defRPr>
            </a:lvl1pPr>
          </a:lstStyle>
          <a:p>
            <a:pPr lvl="0"/>
            <a:r>
              <a:rPr lang="en-US" dirty="0"/>
              <a:t>Name</a:t>
            </a:r>
            <a:endParaRPr lang="en-GB" dirty="0"/>
          </a:p>
        </p:txBody>
      </p:sp>
      <p:sp>
        <p:nvSpPr>
          <p:cNvPr id="36" name="Text Placeholder 9">
            <a:extLst>
              <a:ext uri="{FF2B5EF4-FFF2-40B4-BE49-F238E27FC236}">
                <a16:creationId xmlns:a16="http://schemas.microsoft.com/office/drawing/2014/main" id="{E7CADD24-0065-B042-0D43-F32AE5D11713}"/>
              </a:ext>
            </a:extLst>
          </p:cNvPr>
          <p:cNvSpPr>
            <a:spLocks noGrp="1"/>
          </p:cNvSpPr>
          <p:nvPr>
            <p:ph type="body" sz="quarter" idx="36" hasCustomPrompt="1"/>
          </p:nvPr>
        </p:nvSpPr>
        <p:spPr>
          <a:xfrm>
            <a:off x="9840217" y="3924129"/>
            <a:ext cx="1879571" cy="223325"/>
          </a:xfrm>
        </p:spPr>
        <p:txBody>
          <a:bodyPr>
            <a:noAutofit/>
          </a:bodyPr>
          <a:lstStyle>
            <a:lvl1pPr marL="0" indent="0" algn="ctr">
              <a:buNone/>
              <a:defRPr sz="1400" b="0">
                <a:solidFill>
                  <a:schemeClr val="accent2"/>
                </a:solidFill>
                <a:latin typeface="+mn-lt"/>
              </a:defRPr>
            </a:lvl1pPr>
          </a:lstStyle>
          <a:p>
            <a:pPr lvl="0"/>
            <a:r>
              <a:rPr lang="en-US" dirty="0"/>
              <a:t>Position</a:t>
            </a:r>
            <a:endParaRPr lang="en-GB" dirty="0"/>
          </a:p>
        </p:txBody>
      </p:sp>
      <p:sp>
        <p:nvSpPr>
          <p:cNvPr id="40" name="Text Placeholder 11">
            <a:extLst>
              <a:ext uri="{FF2B5EF4-FFF2-40B4-BE49-F238E27FC236}">
                <a16:creationId xmlns:a16="http://schemas.microsoft.com/office/drawing/2014/main" id="{5DF4792F-DE0C-A47D-6318-EF032C6E7688}"/>
              </a:ext>
            </a:extLst>
          </p:cNvPr>
          <p:cNvSpPr>
            <a:spLocks noGrp="1"/>
          </p:cNvSpPr>
          <p:nvPr>
            <p:ph type="body" sz="quarter" idx="37" hasCustomPrompt="1"/>
          </p:nvPr>
        </p:nvSpPr>
        <p:spPr>
          <a:xfrm>
            <a:off x="9840686" y="4254500"/>
            <a:ext cx="1878893" cy="1703565"/>
          </a:xfrm>
        </p:spPr>
        <p:txBody>
          <a:bodyPr>
            <a:normAutofit/>
          </a:bodyPr>
          <a:lstStyle>
            <a:lvl1pPr marL="0" indent="0" algn="l">
              <a:lnSpc>
                <a:spcPct val="105000"/>
              </a:lnSpc>
              <a:buNone/>
              <a:defRPr sz="12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Tree>
    <p:extLst>
      <p:ext uri="{BB962C8B-B14F-4D97-AF65-F5344CB8AC3E}">
        <p14:creationId xmlns:p14="http://schemas.microsoft.com/office/powerpoint/2010/main" val="264031788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am x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3" name="Date Placeholder 12"/>
          <p:cNvSpPr>
            <a:spLocks noGrp="1"/>
          </p:cNvSpPr>
          <p:nvPr>
            <p:ph type="dt" sz="half" idx="14"/>
          </p:nvPr>
        </p:nvSpPr>
        <p:spPr/>
        <p:txBody>
          <a:bodyPr/>
          <a:lstStyle/>
          <a:p>
            <a:fld id="{DAF9D52C-72D8-42E3-8F63-2AF331DC1E87}" type="datetime4">
              <a:rPr lang="en-GB" smtClean="0"/>
              <a:t>16 September 2024</a:t>
            </a:fld>
            <a:endParaRPr lang="en-GB" dirty="0"/>
          </a:p>
        </p:txBody>
      </p:sp>
      <p:sp>
        <p:nvSpPr>
          <p:cNvPr id="14" name="Footer Placeholder 13"/>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5" name="Slide Number Placeholder 14"/>
          <p:cNvSpPr>
            <a:spLocks noGrp="1"/>
          </p:cNvSpPr>
          <p:nvPr>
            <p:ph type="sldNum" sz="quarter" idx="16"/>
          </p:nvPr>
        </p:nvSpPr>
        <p:spPr/>
        <p:txBody>
          <a:bodyPr/>
          <a:lstStyle/>
          <a:p>
            <a:fld id="{03331CB1-9C81-4806-BD8B-937AA09EA805}" type="slidenum">
              <a:rPr lang="en-GB" smtClean="0"/>
              <a:pPr/>
              <a:t>‹#›</a:t>
            </a:fld>
            <a:endParaRPr lang="en-GB"/>
          </a:p>
        </p:txBody>
      </p:sp>
      <p:sp>
        <p:nvSpPr>
          <p:cNvPr id="5" name="Picture Placeholder 4"/>
          <p:cNvSpPr>
            <a:spLocks noGrp="1"/>
          </p:cNvSpPr>
          <p:nvPr>
            <p:ph type="pic" sz="quarter" idx="17" hasCustomPrompt="1"/>
          </p:nvPr>
        </p:nvSpPr>
        <p:spPr>
          <a:xfrm>
            <a:off x="881953" y="1628906"/>
            <a:ext cx="1742400" cy="1742400"/>
          </a:xfrm>
          <a:prstGeom prst="ellipse">
            <a:avLst/>
          </a:prstGeom>
          <a:solidFill>
            <a:schemeClr val="bg1"/>
          </a:solidFill>
          <a:ln w="12700">
            <a:solidFill>
              <a:schemeClr val="accent2"/>
            </a:solidFill>
          </a:ln>
          <a:effectLst/>
        </p:spPr>
        <p:txBody>
          <a:bodyPr anchor="ctr"/>
          <a:lstStyle>
            <a:lvl1pPr marL="0" indent="0" algn="ctr">
              <a:buNone/>
              <a:defRPr/>
            </a:lvl1pPr>
          </a:lstStyle>
          <a:p>
            <a:r>
              <a:rPr lang="en-GB" dirty="0"/>
              <a:t>Photo</a:t>
            </a:r>
          </a:p>
        </p:txBody>
      </p:sp>
      <p:sp>
        <p:nvSpPr>
          <p:cNvPr id="7" name="Text Placeholder 6"/>
          <p:cNvSpPr>
            <a:spLocks noGrp="1"/>
          </p:cNvSpPr>
          <p:nvPr>
            <p:ph type="body" sz="quarter" idx="18" hasCustomPrompt="1"/>
          </p:nvPr>
        </p:nvSpPr>
        <p:spPr>
          <a:xfrm>
            <a:off x="472420" y="3658111"/>
            <a:ext cx="2594836" cy="257133"/>
          </a:xfrm>
        </p:spPr>
        <p:txBody>
          <a:bodyPr>
            <a:noAutofit/>
          </a:bodyPr>
          <a:lstStyle>
            <a:lvl1pPr marL="0" indent="0" algn="ctr">
              <a:buNone/>
              <a:defRPr sz="1800" b="1">
                <a:solidFill>
                  <a:schemeClr val="accent1"/>
                </a:solidFill>
              </a:defRPr>
            </a:lvl1pPr>
          </a:lstStyle>
          <a:p>
            <a:pPr lvl="0"/>
            <a:r>
              <a:rPr lang="en-US" dirty="0"/>
              <a:t>Name</a:t>
            </a:r>
            <a:endParaRPr lang="en-GB" dirty="0"/>
          </a:p>
        </p:txBody>
      </p:sp>
      <p:sp>
        <p:nvSpPr>
          <p:cNvPr id="10" name="Text Placeholder 9"/>
          <p:cNvSpPr>
            <a:spLocks noGrp="1"/>
          </p:cNvSpPr>
          <p:nvPr>
            <p:ph type="body" sz="quarter" idx="19" hasCustomPrompt="1"/>
          </p:nvPr>
        </p:nvSpPr>
        <p:spPr>
          <a:xfrm>
            <a:off x="471952" y="3924129"/>
            <a:ext cx="2595770" cy="223325"/>
          </a:xfrm>
        </p:spPr>
        <p:txBody>
          <a:bodyPr>
            <a:noAutofit/>
          </a:bodyPr>
          <a:lstStyle>
            <a:lvl1pPr marL="0" indent="0" algn="ctr">
              <a:buNone/>
              <a:defRPr sz="1600" b="0">
                <a:solidFill>
                  <a:schemeClr val="accent2"/>
                </a:solidFill>
                <a:latin typeface="+mn-lt"/>
              </a:defRPr>
            </a:lvl1pPr>
          </a:lstStyle>
          <a:p>
            <a:pPr lvl="0"/>
            <a:r>
              <a:rPr lang="en-US" dirty="0"/>
              <a:t>Position</a:t>
            </a:r>
            <a:endParaRPr lang="en-GB" dirty="0"/>
          </a:p>
        </p:txBody>
      </p:sp>
      <p:sp>
        <p:nvSpPr>
          <p:cNvPr id="12" name="Text Placeholder 11"/>
          <p:cNvSpPr>
            <a:spLocks noGrp="1"/>
          </p:cNvSpPr>
          <p:nvPr>
            <p:ph type="body" sz="quarter" idx="21" hasCustomPrompt="1"/>
          </p:nvPr>
        </p:nvSpPr>
        <p:spPr>
          <a:xfrm>
            <a:off x="472421" y="4254500"/>
            <a:ext cx="2594834" cy="1703565"/>
          </a:xfrm>
        </p:spPr>
        <p:txBody>
          <a:bodyPr>
            <a:normAutofit/>
          </a:bodyPr>
          <a:lstStyle>
            <a:lvl1pPr marL="0" indent="0" algn="l">
              <a:lnSpc>
                <a:spcPct val="105000"/>
              </a:lnSpc>
              <a:buNone/>
              <a:defRPr sz="12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
        <p:nvSpPr>
          <p:cNvPr id="19" name="Picture Placeholder 4"/>
          <p:cNvSpPr>
            <a:spLocks noGrp="1"/>
          </p:cNvSpPr>
          <p:nvPr>
            <p:ph type="pic" sz="quarter" idx="22" hasCustomPrompt="1"/>
          </p:nvPr>
        </p:nvSpPr>
        <p:spPr>
          <a:xfrm>
            <a:off x="3748924" y="1628906"/>
            <a:ext cx="1742400" cy="1742400"/>
          </a:xfrm>
          <a:prstGeom prst="ellipse">
            <a:avLst/>
          </a:prstGeom>
          <a:solidFill>
            <a:schemeClr val="bg1"/>
          </a:solidFill>
          <a:ln w="12700">
            <a:solidFill>
              <a:schemeClr val="accent2"/>
            </a:solidFill>
          </a:ln>
          <a:effectLst/>
        </p:spPr>
        <p:txBody>
          <a:bodyPr anchor="ctr"/>
          <a:lstStyle>
            <a:lvl1pPr marL="0" indent="0" algn="ctr">
              <a:buNone/>
              <a:defRPr/>
            </a:lvl1pPr>
          </a:lstStyle>
          <a:p>
            <a:r>
              <a:rPr lang="en-GB" dirty="0"/>
              <a:t>Photo</a:t>
            </a:r>
          </a:p>
        </p:txBody>
      </p:sp>
      <p:sp>
        <p:nvSpPr>
          <p:cNvPr id="20" name="Text Placeholder 6"/>
          <p:cNvSpPr>
            <a:spLocks noGrp="1"/>
          </p:cNvSpPr>
          <p:nvPr>
            <p:ph type="body" sz="quarter" idx="23" hasCustomPrompt="1"/>
          </p:nvPr>
        </p:nvSpPr>
        <p:spPr>
          <a:xfrm>
            <a:off x="3339391" y="3658111"/>
            <a:ext cx="2594836" cy="257133"/>
          </a:xfrm>
        </p:spPr>
        <p:txBody>
          <a:bodyPr>
            <a:noAutofit/>
          </a:bodyPr>
          <a:lstStyle>
            <a:lvl1pPr marL="0" indent="0" algn="ctr">
              <a:buNone/>
              <a:defRPr sz="1800" b="1">
                <a:solidFill>
                  <a:schemeClr val="accent1"/>
                </a:solidFill>
              </a:defRPr>
            </a:lvl1pPr>
          </a:lstStyle>
          <a:p>
            <a:pPr lvl="0"/>
            <a:r>
              <a:rPr lang="en-US" dirty="0"/>
              <a:t>Name</a:t>
            </a:r>
            <a:endParaRPr lang="en-GB" dirty="0"/>
          </a:p>
        </p:txBody>
      </p:sp>
      <p:sp>
        <p:nvSpPr>
          <p:cNvPr id="21" name="Text Placeholder 9"/>
          <p:cNvSpPr>
            <a:spLocks noGrp="1"/>
          </p:cNvSpPr>
          <p:nvPr>
            <p:ph type="body" sz="quarter" idx="24" hasCustomPrompt="1"/>
          </p:nvPr>
        </p:nvSpPr>
        <p:spPr>
          <a:xfrm>
            <a:off x="3338923" y="3924129"/>
            <a:ext cx="2595770" cy="223325"/>
          </a:xfrm>
        </p:spPr>
        <p:txBody>
          <a:bodyPr>
            <a:noAutofit/>
          </a:bodyPr>
          <a:lstStyle>
            <a:lvl1pPr marL="0" indent="0" algn="ctr">
              <a:buNone/>
              <a:defRPr sz="1600" b="0">
                <a:solidFill>
                  <a:schemeClr val="accent2"/>
                </a:solidFill>
                <a:latin typeface="+mn-lt"/>
              </a:defRPr>
            </a:lvl1pPr>
          </a:lstStyle>
          <a:p>
            <a:pPr lvl="0"/>
            <a:r>
              <a:rPr lang="en-US" dirty="0"/>
              <a:t>Position</a:t>
            </a:r>
            <a:endParaRPr lang="en-GB" dirty="0"/>
          </a:p>
        </p:txBody>
      </p:sp>
      <p:sp>
        <p:nvSpPr>
          <p:cNvPr id="23" name="Text Placeholder 11"/>
          <p:cNvSpPr>
            <a:spLocks noGrp="1"/>
          </p:cNvSpPr>
          <p:nvPr>
            <p:ph type="body" sz="quarter" idx="26" hasCustomPrompt="1"/>
          </p:nvPr>
        </p:nvSpPr>
        <p:spPr>
          <a:xfrm>
            <a:off x="3339392" y="4254500"/>
            <a:ext cx="2594834" cy="1703565"/>
          </a:xfrm>
        </p:spPr>
        <p:txBody>
          <a:bodyPr>
            <a:normAutofit/>
          </a:bodyPr>
          <a:lstStyle>
            <a:lvl1pPr marL="0" indent="0" algn="l">
              <a:lnSpc>
                <a:spcPct val="105000"/>
              </a:lnSpc>
              <a:buNone/>
              <a:defRPr sz="12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
        <p:nvSpPr>
          <p:cNvPr id="25" name="Picture Placeholder 4"/>
          <p:cNvSpPr>
            <a:spLocks noGrp="1"/>
          </p:cNvSpPr>
          <p:nvPr>
            <p:ph type="pic" sz="quarter" idx="27" hasCustomPrompt="1"/>
          </p:nvPr>
        </p:nvSpPr>
        <p:spPr>
          <a:xfrm>
            <a:off x="6615895" y="1628906"/>
            <a:ext cx="1742400" cy="1742400"/>
          </a:xfrm>
          <a:prstGeom prst="ellipse">
            <a:avLst/>
          </a:prstGeom>
          <a:solidFill>
            <a:schemeClr val="bg1"/>
          </a:solidFill>
          <a:ln w="12700">
            <a:solidFill>
              <a:schemeClr val="accent2"/>
            </a:solidFill>
          </a:ln>
          <a:effectLst/>
        </p:spPr>
        <p:txBody>
          <a:bodyPr anchor="ctr"/>
          <a:lstStyle>
            <a:lvl1pPr marL="0" indent="0" algn="ctr">
              <a:buNone/>
              <a:defRPr/>
            </a:lvl1pPr>
          </a:lstStyle>
          <a:p>
            <a:r>
              <a:rPr lang="en-GB" dirty="0"/>
              <a:t>Photo</a:t>
            </a:r>
          </a:p>
        </p:txBody>
      </p:sp>
      <p:sp>
        <p:nvSpPr>
          <p:cNvPr id="26" name="Text Placeholder 6"/>
          <p:cNvSpPr>
            <a:spLocks noGrp="1"/>
          </p:cNvSpPr>
          <p:nvPr>
            <p:ph type="body" sz="quarter" idx="28" hasCustomPrompt="1"/>
          </p:nvPr>
        </p:nvSpPr>
        <p:spPr>
          <a:xfrm>
            <a:off x="6206362" y="3658111"/>
            <a:ext cx="2594836" cy="257133"/>
          </a:xfrm>
        </p:spPr>
        <p:txBody>
          <a:bodyPr>
            <a:noAutofit/>
          </a:bodyPr>
          <a:lstStyle>
            <a:lvl1pPr marL="0" indent="0" algn="ctr">
              <a:buNone/>
              <a:defRPr sz="1800" b="1">
                <a:solidFill>
                  <a:schemeClr val="accent1"/>
                </a:solidFill>
              </a:defRPr>
            </a:lvl1pPr>
          </a:lstStyle>
          <a:p>
            <a:pPr lvl="0"/>
            <a:r>
              <a:rPr lang="en-US" dirty="0"/>
              <a:t>Name</a:t>
            </a:r>
            <a:endParaRPr lang="en-GB" dirty="0"/>
          </a:p>
        </p:txBody>
      </p:sp>
      <p:sp>
        <p:nvSpPr>
          <p:cNvPr id="27" name="Text Placeholder 9"/>
          <p:cNvSpPr>
            <a:spLocks noGrp="1"/>
          </p:cNvSpPr>
          <p:nvPr>
            <p:ph type="body" sz="quarter" idx="29" hasCustomPrompt="1"/>
          </p:nvPr>
        </p:nvSpPr>
        <p:spPr>
          <a:xfrm>
            <a:off x="6205894" y="3924129"/>
            <a:ext cx="2595770" cy="223325"/>
          </a:xfrm>
        </p:spPr>
        <p:txBody>
          <a:bodyPr>
            <a:noAutofit/>
          </a:bodyPr>
          <a:lstStyle>
            <a:lvl1pPr marL="0" indent="0" algn="ctr">
              <a:buNone/>
              <a:defRPr sz="1600" b="0">
                <a:solidFill>
                  <a:schemeClr val="accent2"/>
                </a:solidFill>
                <a:latin typeface="+mn-lt"/>
              </a:defRPr>
            </a:lvl1pPr>
          </a:lstStyle>
          <a:p>
            <a:pPr lvl="0"/>
            <a:r>
              <a:rPr lang="en-US" dirty="0"/>
              <a:t>Position</a:t>
            </a:r>
            <a:endParaRPr lang="en-GB" dirty="0"/>
          </a:p>
        </p:txBody>
      </p:sp>
      <p:sp>
        <p:nvSpPr>
          <p:cNvPr id="29" name="Text Placeholder 11"/>
          <p:cNvSpPr>
            <a:spLocks noGrp="1"/>
          </p:cNvSpPr>
          <p:nvPr>
            <p:ph type="body" sz="quarter" idx="31" hasCustomPrompt="1"/>
          </p:nvPr>
        </p:nvSpPr>
        <p:spPr>
          <a:xfrm>
            <a:off x="6206363" y="4254500"/>
            <a:ext cx="2594834" cy="1703565"/>
          </a:xfrm>
        </p:spPr>
        <p:txBody>
          <a:bodyPr>
            <a:normAutofit/>
          </a:bodyPr>
          <a:lstStyle>
            <a:lvl1pPr marL="0" indent="0" algn="l">
              <a:lnSpc>
                <a:spcPct val="105000"/>
              </a:lnSpc>
              <a:buNone/>
              <a:defRPr sz="12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
        <p:nvSpPr>
          <p:cNvPr id="37" name="Picture Placeholder 4"/>
          <p:cNvSpPr>
            <a:spLocks noGrp="1"/>
          </p:cNvSpPr>
          <p:nvPr>
            <p:ph type="pic" sz="quarter" idx="32" hasCustomPrompt="1"/>
          </p:nvPr>
        </p:nvSpPr>
        <p:spPr>
          <a:xfrm>
            <a:off x="9482867" y="1628906"/>
            <a:ext cx="1742400" cy="1742400"/>
          </a:xfrm>
          <a:prstGeom prst="ellipse">
            <a:avLst/>
          </a:prstGeom>
          <a:solidFill>
            <a:schemeClr val="bg1"/>
          </a:solidFill>
          <a:ln w="12700">
            <a:solidFill>
              <a:schemeClr val="accent2"/>
            </a:solidFill>
          </a:ln>
          <a:effectLst/>
        </p:spPr>
        <p:txBody>
          <a:bodyPr anchor="ctr"/>
          <a:lstStyle>
            <a:lvl1pPr marL="0" indent="0" algn="ctr">
              <a:buNone/>
              <a:defRPr/>
            </a:lvl1pPr>
          </a:lstStyle>
          <a:p>
            <a:r>
              <a:rPr lang="en-GB" dirty="0"/>
              <a:t>Photo</a:t>
            </a:r>
          </a:p>
        </p:txBody>
      </p:sp>
      <p:sp>
        <p:nvSpPr>
          <p:cNvPr id="38" name="Text Placeholder 6"/>
          <p:cNvSpPr>
            <a:spLocks noGrp="1"/>
          </p:cNvSpPr>
          <p:nvPr>
            <p:ph type="body" sz="quarter" idx="33" hasCustomPrompt="1"/>
          </p:nvPr>
        </p:nvSpPr>
        <p:spPr>
          <a:xfrm>
            <a:off x="9073333" y="3658111"/>
            <a:ext cx="2594836" cy="257133"/>
          </a:xfrm>
        </p:spPr>
        <p:txBody>
          <a:bodyPr>
            <a:noAutofit/>
          </a:bodyPr>
          <a:lstStyle>
            <a:lvl1pPr marL="0" indent="0" algn="ctr">
              <a:buNone/>
              <a:defRPr sz="1800" b="1">
                <a:solidFill>
                  <a:schemeClr val="accent1"/>
                </a:solidFill>
              </a:defRPr>
            </a:lvl1pPr>
          </a:lstStyle>
          <a:p>
            <a:pPr lvl="0"/>
            <a:r>
              <a:rPr lang="en-US" dirty="0"/>
              <a:t>Name</a:t>
            </a:r>
            <a:endParaRPr lang="en-GB" dirty="0"/>
          </a:p>
        </p:txBody>
      </p:sp>
      <p:sp>
        <p:nvSpPr>
          <p:cNvPr id="39" name="Text Placeholder 9"/>
          <p:cNvSpPr>
            <a:spLocks noGrp="1"/>
          </p:cNvSpPr>
          <p:nvPr>
            <p:ph type="body" sz="quarter" idx="34" hasCustomPrompt="1"/>
          </p:nvPr>
        </p:nvSpPr>
        <p:spPr>
          <a:xfrm>
            <a:off x="9072866" y="3924129"/>
            <a:ext cx="2595770" cy="223325"/>
          </a:xfrm>
        </p:spPr>
        <p:txBody>
          <a:bodyPr>
            <a:noAutofit/>
          </a:bodyPr>
          <a:lstStyle>
            <a:lvl1pPr marL="0" indent="0" algn="ctr">
              <a:buNone/>
              <a:defRPr sz="1600" b="0">
                <a:solidFill>
                  <a:schemeClr val="accent2"/>
                </a:solidFill>
                <a:latin typeface="+mn-lt"/>
              </a:defRPr>
            </a:lvl1pPr>
          </a:lstStyle>
          <a:p>
            <a:pPr lvl="0"/>
            <a:r>
              <a:rPr lang="en-US" dirty="0"/>
              <a:t>Position</a:t>
            </a:r>
            <a:endParaRPr lang="en-GB" dirty="0"/>
          </a:p>
        </p:txBody>
      </p:sp>
      <p:sp>
        <p:nvSpPr>
          <p:cNvPr id="41" name="Text Placeholder 11"/>
          <p:cNvSpPr>
            <a:spLocks noGrp="1"/>
          </p:cNvSpPr>
          <p:nvPr>
            <p:ph type="body" sz="quarter" idx="36" hasCustomPrompt="1"/>
          </p:nvPr>
        </p:nvSpPr>
        <p:spPr>
          <a:xfrm>
            <a:off x="9073335" y="4254500"/>
            <a:ext cx="2594834" cy="1703565"/>
          </a:xfrm>
        </p:spPr>
        <p:txBody>
          <a:bodyPr>
            <a:normAutofit/>
          </a:bodyPr>
          <a:lstStyle>
            <a:lvl1pPr marL="0" indent="0" algn="l">
              <a:lnSpc>
                <a:spcPct val="105000"/>
              </a:lnSpc>
              <a:buNone/>
              <a:defRPr sz="12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Tree>
    <p:extLst>
      <p:ext uri="{BB962C8B-B14F-4D97-AF65-F5344CB8AC3E}">
        <p14:creationId xmlns:p14="http://schemas.microsoft.com/office/powerpoint/2010/main" val="297377169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am x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3" name="Date Placeholder 12"/>
          <p:cNvSpPr>
            <a:spLocks noGrp="1"/>
          </p:cNvSpPr>
          <p:nvPr>
            <p:ph type="dt" sz="half" idx="14"/>
          </p:nvPr>
        </p:nvSpPr>
        <p:spPr/>
        <p:txBody>
          <a:bodyPr/>
          <a:lstStyle/>
          <a:p>
            <a:fld id="{A9763D43-55B3-4E73-B6B6-86E9C3F5E8FC}" type="datetime4">
              <a:rPr lang="en-GB" smtClean="0"/>
              <a:t>16 September 2024</a:t>
            </a:fld>
            <a:endParaRPr lang="en-GB" dirty="0"/>
          </a:p>
        </p:txBody>
      </p:sp>
      <p:sp>
        <p:nvSpPr>
          <p:cNvPr id="14" name="Footer Placeholder 13"/>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5" name="Slide Number Placeholder 14"/>
          <p:cNvSpPr>
            <a:spLocks noGrp="1"/>
          </p:cNvSpPr>
          <p:nvPr>
            <p:ph type="sldNum" sz="quarter" idx="16"/>
          </p:nvPr>
        </p:nvSpPr>
        <p:spPr/>
        <p:txBody>
          <a:bodyPr/>
          <a:lstStyle/>
          <a:p>
            <a:fld id="{03331CB1-9C81-4806-BD8B-937AA09EA805}" type="slidenum">
              <a:rPr lang="en-GB" smtClean="0"/>
              <a:pPr/>
              <a:t>‹#›</a:t>
            </a:fld>
            <a:endParaRPr lang="en-GB"/>
          </a:p>
        </p:txBody>
      </p:sp>
      <p:sp>
        <p:nvSpPr>
          <p:cNvPr id="5" name="Picture Placeholder 4"/>
          <p:cNvSpPr>
            <a:spLocks noGrp="1"/>
          </p:cNvSpPr>
          <p:nvPr>
            <p:ph type="pic" sz="quarter" idx="17" hasCustomPrompt="1"/>
          </p:nvPr>
        </p:nvSpPr>
        <p:spPr>
          <a:xfrm>
            <a:off x="1220752" y="1628906"/>
            <a:ext cx="1742400" cy="1742400"/>
          </a:xfrm>
          <a:prstGeom prst="ellipse">
            <a:avLst/>
          </a:prstGeom>
          <a:solidFill>
            <a:schemeClr val="bg1"/>
          </a:solidFill>
          <a:ln w="12700">
            <a:solidFill>
              <a:schemeClr val="accent2"/>
            </a:solidFill>
          </a:ln>
          <a:effectLst/>
        </p:spPr>
        <p:txBody>
          <a:bodyPr anchor="ctr"/>
          <a:lstStyle>
            <a:lvl1pPr marL="0" indent="0" algn="ctr">
              <a:buNone/>
              <a:defRPr/>
            </a:lvl1pPr>
          </a:lstStyle>
          <a:p>
            <a:r>
              <a:rPr lang="en-GB" dirty="0"/>
              <a:t>Photo</a:t>
            </a:r>
          </a:p>
        </p:txBody>
      </p:sp>
      <p:sp>
        <p:nvSpPr>
          <p:cNvPr id="7" name="Text Placeholder 6"/>
          <p:cNvSpPr>
            <a:spLocks noGrp="1"/>
          </p:cNvSpPr>
          <p:nvPr>
            <p:ph type="body" sz="quarter" idx="18" hasCustomPrompt="1"/>
          </p:nvPr>
        </p:nvSpPr>
        <p:spPr>
          <a:xfrm>
            <a:off x="472420" y="3658111"/>
            <a:ext cx="3240000" cy="257133"/>
          </a:xfrm>
        </p:spPr>
        <p:txBody>
          <a:bodyPr>
            <a:noAutofit/>
          </a:bodyPr>
          <a:lstStyle>
            <a:lvl1pPr marL="0" indent="0" algn="ctr">
              <a:buNone/>
              <a:defRPr sz="1800" b="1">
                <a:solidFill>
                  <a:schemeClr val="accent1"/>
                </a:solidFill>
              </a:defRPr>
            </a:lvl1pPr>
          </a:lstStyle>
          <a:p>
            <a:pPr lvl="0"/>
            <a:r>
              <a:rPr lang="en-US" dirty="0"/>
              <a:t>Name</a:t>
            </a:r>
            <a:endParaRPr lang="en-GB" dirty="0"/>
          </a:p>
        </p:txBody>
      </p:sp>
      <p:sp>
        <p:nvSpPr>
          <p:cNvPr id="10" name="Text Placeholder 9"/>
          <p:cNvSpPr>
            <a:spLocks noGrp="1"/>
          </p:cNvSpPr>
          <p:nvPr>
            <p:ph type="body" sz="quarter" idx="19" hasCustomPrompt="1"/>
          </p:nvPr>
        </p:nvSpPr>
        <p:spPr>
          <a:xfrm>
            <a:off x="471952" y="3924129"/>
            <a:ext cx="3240000" cy="223325"/>
          </a:xfrm>
        </p:spPr>
        <p:txBody>
          <a:bodyPr>
            <a:noAutofit/>
          </a:bodyPr>
          <a:lstStyle>
            <a:lvl1pPr marL="0" indent="0" algn="ctr">
              <a:buNone/>
              <a:defRPr sz="1600" b="0">
                <a:solidFill>
                  <a:schemeClr val="accent2"/>
                </a:solidFill>
              </a:defRPr>
            </a:lvl1pPr>
          </a:lstStyle>
          <a:p>
            <a:pPr lvl="0"/>
            <a:r>
              <a:rPr lang="en-US" dirty="0"/>
              <a:t>Position</a:t>
            </a:r>
            <a:endParaRPr lang="en-GB" dirty="0"/>
          </a:p>
        </p:txBody>
      </p:sp>
      <p:sp>
        <p:nvSpPr>
          <p:cNvPr id="12" name="Text Placeholder 11"/>
          <p:cNvSpPr>
            <a:spLocks noGrp="1"/>
          </p:cNvSpPr>
          <p:nvPr>
            <p:ph type="body" sz="quarter" idx="21" hasCustomPrompt="1"/>
          </p:nvPr>
        </p:nvSpPr>
        <p:spPr>
          <a:xfrm>
            <a:off x="472420" y="4254500"/>
            <a:ext cx="3239531" cy="1703565"/>
          </a:xfrm>
        </p:spPr>
        <p:txBody>
          <a:bodyPr>
            <a:normAutofit/>
          </a:bodyPr>
          <a:lstStyle>
            <a:lvl1pPr marL="0" indent="0" algn="l">
              <a:lnSpc>
                <a:spcPct val="105000"/>
              </a:lnSpc>
              <a:buNone/>
              <a:defRPr sz="12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
        <p:nvSpPr>
          <p:cNvPr id="3" name="Picture Placeholder 4">
            <a:extLst>
              <a:ext uri="{FF2B5EF4-FFF2-40B4-BE49-F238E27FC236}">
                <a16:creationId xmlns:a16="http://schemas.microsoft.com/office/drawing/2014/main" id="{7EF8A9EF-5929-8ECE-4193-1A479321029D}"/>
              </a:ext>
            </a:extLst>
          </p:cNvPr>
          <p:cNvSpPr>
            <a:spLocks noGrp="1"/>
          </p:cNvSpPr>
          <p:nvPr>
            <p:ph type="pic" sz="quarter" idx="22" hasCustomPrompt="1"/>
          </p:nvPr>
        </p:nvSpPr>
        <p:spPr>
          <a:xfrm>
            <a:off x="5224332" y="1628906"/>
            <a:ext cx="1742400" cy="1742400"/>
          </a:xfrm>
          <a:prstGeom prst="ellipse">
            <a:avLst/>
          </a:prstGeom>
          <a:solidFill>
            <a:schemeClr val="bg1"/>
          </a:solidFill>
          <a:ln w="12700">
            <a:solidFill>
              <a:schemeClr val="accent2"/>
            </a:solidFill>
          </a:ln>
          <a:effectLst/>
        </p:spPr>
        <p:txBody>
          <a:bodyPr anchor="ctr"/>
          <a:lstStyle>
            <a:lvl1pPr marL="0" indent="0" algn="ctr">
              <a:buNone/>
              <a:defRPr/>
            </a:lvl1pPr>
          </a:lstStyle>
          <a:p>
            <a:r>
              <a:rPr lang="en-GB" dirty="0"/>
              <a:t>Photo</a:t>
            </a:r>
          </a:p>
        </p:txBody>
      </p:sp>
      <p:sp>
        <p:nvSpPr>
          <p:cNvPr id="4" name="Text Placeholder 6">
            <a:extLst>
              <a:ext uri="{FF2B5EF4-FFF2-40B4-BE49-F238E27FC236}">
                <a16:creationId xmlns:a16="http://schemas.microsoft.com/office/drawing/2014/main" id="{849D5EE5-B57A-C9AB-41CE-B370F6BAE1EC}"/>
              </a:ext>
            </a:extLst>
          </p:cNvPr>
          <p:cNvSpPr>
            <a:spLocks noGrp="1"/>
          </p:cNvSpPr>
          <p:nvPr>
            <p:ph type="body" sz="quarter" idx="23" hasCustomPrompt="1"/>
          </p:nvPr>
        </p:nvSpPr>
        <p:spPr>
          <a:xfrm>
            <a:off x="4476000" y="3658111"/>
            <a:ext cx="3240000" cy="257133"/>
          </a:xfrm>
        </p:spPr>
        <p:txBody>
          <a:bodyPr>
            <a:noAutofit/>
          </a:bodyPr>
          <a:lstStyle>
            <a:lvl1pPr marL="0" indent="0" algn="ctr">
              <a:buNone/>
              <a:defRPr sz="1800" b="1">
                <a:solidFill>
                  <a:schemeClr val="accent1"/>
                </a:solidFill>
              </a:defRPr>
            </a:lvl1pPr>
          </a:lstStyle>
          <a:p>
            <a:pPr lvl="0"/>
            <a:r>
              <a:rPr lang="en-US" dirty="0"/>
              <a:t>Name</a:t>
            </a:r>
            <a:endParaRPr lang="en-GB" dirty="0"/>
          </a:p>
        </p:txBody>
      </p:sp>
      <p:sp>
        <p:nvSpPr>
          <p:cNvPr id="8" name="Text Placeholder 9">
            <a:extLst>
              <a:ext uri="{FF2B5EF4-FFF2-40B4-BE49-F238E27FC236}">
                <a16:creationId xmlns:a16="http://schemas.microsoft.com/office/drawing/2014/main" id="{C1EE59D3-E295-312B-4D2A-13AC8229A6F3}"/>
              </a:ext>
            </a:extLst>
          </p:cNvPr>
          <p:cNvSpPr>
            <a:spLocks noGrp="1"/>
          </p:cNvSpPr>
          <p:nvPr>
            <p:ph type="body" sz="quarter" idx="24" hasCustomPrompt="1"/>
          </p:nvPr>
        </p:nvSpPr>
        <p:spPr>
          <a:xfrm>
            <a:off x="4475532" y="3924129"/>
            <a:ext cx="3240000" cy="223325"/>
          </a:xfrm>
        </p:spPr>
        <p:txBody>
          <a:bodyPr>
            <a:noAutofit/>
          </a:bodyPr>
          <a:lstStyle>
            <a:lvl1pPr marL="0" indent="0" algn="ctr">
              <a:buNone/>
              <a:defRPr sz="1600" b="0">
                <a:solidFill>
                  <a:schemeClr val="accent2"/>
                </a:solidFill>
              </a:defRPr>
            </a:lvl1pPr>
          </a:lstStyle>
          <a:p>
            <a:pPr lvl="0"/>
            <a:r>
              <a:rPr lang="en-US" dirty="0"/>
              <a:t>Position</a:t>
            </a:r>
            <a:endParaRPr lang="en-GB" dirty="0"/>
          </a:p>
        </p:txBody>
      </p:sp>
      <p:sp>
        <p:nvSpPr>
          <p:cNvPr id="9" name="Text Placeholder 11">
            <a:extLst>
              <a:ext uri="{FF2B5EF4-FFF2-40B4-BE49-F238E27FC236}">
                <a16:creationId xmlns:a16="http://schemas.microsoft.com/office/drawing/2014/main" id="{E83C2A37-3C29-F70A-4771-D838082516FA}"/>
              </a:ext>
            </a:extLst>
          </p:cNvPr>
          <p:cNvSpPr>
            <a:spLocks noGrp="1"/>
          </p:cNvSpPr>
          <p:nvPr>
            <p:ph type="body" sz="quarter" idx="25" hasCustomPrompt="1"/>
          </p:nvPr>
        </p:nvSpPr>
        <p:spPr>
          <a:xfrm>
            <a:off x="4476000" y="4254500"/>
            <a:ext cx="3239531" cy="1703565"/>
          </a:xfrm>
        </p:spPr>
        <p:txBody>
          <a:bodyPr>
            <a:normAutofit/>
          </a:bodyPr>
          <a:lstStyle>
            <a:lvl1pPr marL="0" indent="0" algn="l">
              <a:lnSpc>
                <a:spcPct val="105000"/>
              </a:lnSpc>
              <a:buNone/>
              <a:defRPr sz="12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
        <p:nvSpPr>
          <p:cNvPr id="11" name="Picture Placeholder 4">
            <a:extLst>
              <a:ext uri="{FF2B5EF4-FFF2-40B4-BE49-F238E27FC236}">
                <a16:creationId xmlns:a16="http://schemas.microsoft.com/office/drawing/2014/main" id="{B142FF62-C68B-BECE-F364-1D0A9A5700D6}"/>
              </a:ext>
            </a:extLst>
          </p:cNvPr>
          <p:cNvSpPr>
            <a:spLocks noGrp="1"/>
          </p:cNvSpPr>
          <p:nvPr>
            <p:ph type="pic" sz="quarter" idx="26" hasCustomPrompt="1"/>
          </p:nvPr>
        </p:nvSpPr>
        <p:spPr>
          <a:xfrm>
            <a:off x="9228848" y="1630700"/>
            <a:ext cx="1742400" cy="1742400"/>
          </a:xfrm>
          <a:prstGeom prst="ellipse">
            <a:avLst/>
          </a:prstGeom>
          <a:solidFill>
            <a:schemeClr val="bg1"/>
          </a:solidFill>
          <a:ln w="12700">
            <a:solidFill>
              <a:schemeClr val="accent2"/>
            </a:solidFill>
          </a:ln>
          <a:effectLst/>
        </p:spPr>
        <p:txBody>
          <a:bodyPr anchor="ctr"/>
          <a:lstStyle>
            <a:lvl1pPr marL="0" indent="0" algn="ctr">
              <a:buNone/>
              <a:defRPr/>
            </a:lvl1pPr>
          </a:lstStyle>
          <a:p>
            <a:r>
              <a:rPr lang="en-GB" dirty="0"/>
              <a:t>Photo</a:t>
            </a:r>
          </a:p>
        </p:txBody>
      </p:sp>
      <p:sp>
        <p:nvSpPr>
          <p:cNvPr id="16" name="Text Placeholder 6">
            <a:extLst>
              <a:ext uri="{FF2B5EF4-FFF2-40B4-BE49-F238E27FC236}">
                <a16:creationId xmlns:a16="http://schemas.microsoft.com/office/drawing/2014/main" id="{3E9DD196-C44C-90D2-A807-D1891C6E80DF}"/>
              </a:ext>
            </a:extLst>
          </p:cNvPr>
          <p:cNvSpPr>
            <a:spLocks noGrp="1"/>
          </p:cNvSpPr>
          <p:nvPr>
            <p:ph type="body" sz="quarter" idx="27" hasCustomPrompt="1"/>
          </p:nvPr>
        </p:nvSpPr>
        <p:spPr>
          <a:xfrm>
            <a:off x="8480516" y="3659905"/>
            <a:ext cx="3240000" cy="257133"/>
          </a:xfrm>
        </p:spPr>
        <p:txBody>
          <a:bodyPr>
            <a:noAutofit/>
          </a:bodyPr>
          <a:lstStyle>
            <a:lvl1pPr marL="0" indent="0" algn="ctr">
              <a:buNone/>
              <a:defRPr sz="1800" b="1">
                <a:solidFill>
                  <a:schemeClr val="accent1"/>
                </a:solidFill>
              </a:defRPr>
            </a:lvl1pPr>
          </a:lstStyle>
          <a:p>
            <a:pPr lvl="0"/>
            <a:r>
              <a:rPr lang="en-US" dirty="0"/>
              <a:t>Name</a:t>
            </a:r>
            <a:endParaRPr lang="en-GB" dirty="0"/>
          </a:p>
        </p:txBody>
      </p:sp>
      <p:sp>
        <p:nvSpPr>
          <p:cNvPr id="17" name="Text Placeholder 9">
            <a:extLst>
              <a:ext uri="{FF2B5EF4-FFF2-40B4-BE49-F238E27FC236}">
                <a16:creationId xmlns:a16="http://schemas.microsoft.com/office/drawing/2014/main" id="{EA16C7EC-00AE-EFD8-53D0-E8761DC99F97}"/>
              </a:ext>
            </a:extLst>
          </p:cNvPr>
          <p:cNvSpPr>
            <a:spLocks noGrp="1"/>
          </p:cNvSpPr>
          <p:nvPr>
            <p:ph type="body" sz="quarter" idx="28" hasCustomPrompt="1"/>
          </p:nvPr>
        </p:nvSpPr>
        <p:spPr>
          <a:xfrm>
            <a:off x="8480048" y="3925923"/>
            <a:ext cx="3240000" cy="223325"/>
          </a:xfrm>
        </p:spPr>
        <p:txBody>
          <a:bodyPr>
            <a:noAutofit/>
          </a:bodyPr>
          <a:lstStyle>
            <a:lvl1pPr marL="0" indent="0" algn="ctr">
              <a:buNone/>
              <a:defRPr sz="1600" b="0">
                <a:solidFill>
                  <a:schemeClr val="accent2"/>
                </a:solidFill>
              </a:defRPr>
            </a:lvl1pPr>
          </a:lstStyle>
          <a:p>
            <a:pPr lvl="0"/>
            <a:r>
              <a:rPr lang="en-US" dirty="0"/>
              <a:t>Position</a:t>
            </a:r>
            <a:endParaRPr lang="en-GB" dirty="0"/>
          </a:p>
        </p:txBody>
      </p:sp>
      <p:sp>
        <p:nvSpPr>
          <p:cNvPr id="18" name="Text Placeholder 11">
            <a:extLst>
              <a:ext uri="{FF2B5EF4-FFF2-40B4-BE49-F238E27FC236}">
                <a16:creationId xmlns:a16="http://schemas.microsoft.com/office/drawing/2014/main" id="{DF71AE57-DAB8-BB66-E0A1-565E34A892B4}"/>
              </a:ext>
            </a:extLst>
          </p:cNvPr>
          <p:cNvSpPr>
            <a:spLocks noGrp="1"/>
          </p:cNvSpPr>
          <p:nvPr>
            <p:ph type="body" sz="quarter" idx="29" hasCustomPrompt="1"/>
          </p:nvPr>
        </p:nvSpPr>
        <p:spPr>
          <a:xfrm>
            <a:off x="8480516" y="4256294"/>
            <a:ext cx="3239531" cy="1703565"/>
          </a:xfrm>
        </p:spPr>
        <p:txBody>
          <a:bodyPr>
            <a:normAutofit/>
          </a:bodyPr>
          <a:lstStyle>
            <a:lvl1pPr marL="0" indent="0" algn="l">
              <a:lnSpc>
                <a:spcPct val="105000"/>
              </a:lnSpc>
              <a:buNone/>
              <a:defRPr sz="12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Tree>
    <p:extLst>
      <p:ext uri="{BB962C8B-B14F-4D97-AF65-F5344CB8AC3E}">
        <p14:creationId xmlns:p14="http://schemas.microsoft.com/office/powerpoint/2010/main" val="277200695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x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3" name="Date Placeholder 12"/>
          <p:cNvSpPr>
            <a:spLocks noGrp="1"/>
          </p:cNvSpPr>
          <p:nvPr>
            <p:ph type="dt" sz="half" idx="14"/>
          </p:nvPr>
        </p:nvSpPr>
        <p:spPr/>
        <p:txBody>
          <a:bodyPr/>
          <a:lstStyle/>
          <a:p>
            <a:fld id="{8350E7C7-0C03-48A5-9839-078A51BB8250}" type="datetime4">
              <a:rPr lang="en-GB" smtClean="0"/>
              <a:t>16 September 2024</a:t>
            </a:fld>
            <a:endParaRPr lang="en-GB" dirty="0"/>
          </a:p>
        </p:txBody>
      </p:sp>
      <p:sp>
        <p:nvSpPr>
          <p:cNvPr id="14" name="Footer Placeholder 13"/>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5" name="Slide Number Placeholder 14"/>
          <p:cNvSpPr>
            <a:spLocks noGrp="1"/>
          </p:cNvSpPr>
          <p:nvPr>
            <p:ph type="sldNum" sz="quarter" idx="16"/>
          </p:nvPr>
        </p:nvSpPr>
        <p:spPr/>
        <p:txBody>
          <a:bodyPr/>
          <a:lstStyle/>
          <a:p>
            <a:fld id="{03331CB1-9C81-4806-BD8B-937AA09EA805}" type="slidenum">
              <a:rPr lang="en-GB" smtClean="0"/>
              <a:pPr/>
              <a:t>‹#›</a:t>
            </a:fld>
            <a:endParaRPr lang="en-GB"/>
          </a:p>
        </p:txBody>
      </p:sp>
      <p:sp>
        <p:nvSpPr>
          <p:cNvPr id="5" name="Picture Placeholder 4"/>
          <p:cNvSpPr>
            <a:spLocks noGrp="1"/>
          </p:cNvSpPr>
          <p:nvPr>
            <p:ph type="pic" sz="quarter" idx="17" hasCustomPrompt="1"/>
          </p:nvPr>
        </p:nvSpPr>
        <p:spPr>
          <a:xfrm>
            <a:off x="504281" y="1354095"/>
            <a:ext cx="1742400" cy="1742400"/>
          </a:xfrm>
          <a:prstGeom prst="ellipse">
            <a:avLst/>
          </a:prstGeom>
          <a:solidFill>
            <a:schemeClr val="bg1"/>
          </a:solidFill>
          <a:ln w="12700">
            <a:solidFill>
              <a:schemeClr val="accent2"/>
            </a:solidFill>
          </a:ln>
          <a:effectLst/>
        </p:spPr>
        <p:txBody>
          <a:bodyPr anchor="ctr"/>
          <a:lstStyle>
            <a:lvl1pPr marL="0" indent="0" algn="ctr">
              <a:buNone/>
              <a:defRPr/>
            </a:lvl1pPr>
          </a:lstStyle>
          <a:p>
            <a:r>
              <a:rPr lang="en-GB" dirty="0"/>
              <a:t>Photo</a:t>
            </a:r>
          </a:p>
        </p:txBody>
      </p:sp>
      <p:sp>
        <p:nvSpPr>
          <p:cNvPr id="7" name="Text Placeholder 6"/>
          <p:cNvSpPr>
            <a:spLocks noGrp="1"/>
          </p:cNvSpPr>
          <p:nvPr>
            <p:ph type="body" sz="quarter" idx="18" hasCustomPrompt="1"/>
          </p:nvPr>
        </p:nvSpPr>
        <p:spPr>
          <a:xfrm>
            <a:off x="2716854" y="1370580"/>
            <a:ext cx="8972163" cy="257133"/>
          </a:xfrm>
        </p:spPr>
        <p:txBody>
          <a:bodyPr>
            <a:noAutofit/>
          </a:bodyPr>
          <a:lstStyle>
            <a:lvl1pPr marL="0" indent="0" algn="l">
              <a:buNone/>
              <a:defRPr sz="2000" b="1">
                <a:solidFill>
                  <a:schemeClr val="accent1"/>
                </a:solidFill>
              </a:defRPr>
            </a:lvl1pPr>
          </a:lstStyle>
          <a:p>
            <a:pPr lvl="0"/>
            <a:r>
              <a:rPr lang="en-US" dirty="0"/>
              <a:t>Name</a:t>
            </a:r>
            <a:endParaRPr lang="en-GB" dirty="0"/>
          </a:p>
        </p:txBody>
      </p:sp>
      <p:sp>
        <p:nvSpPr>
          <p:cNvPr id="10" name="Text Placeholder 9"/>
          <p:cNvSpPr>
            <a:spLocks noGrp="1"/>
          </p:cNvSpPr>
          <p:nvPr>
            <p:ph type="body" sz="quarter" idx="19" hasCustomPrompt="1"/>
          </p:nvPr>
        </p:nvSpPr>
        <p:spPr>
          <a:xfrm>
            <a:off x="2716386" y="1636598"/>
            <a:ext cx="8972163" cy="223325"/>
          </a:xfrm>
        </p:spPr>
        <p:txBody>
          <a:bodyPr>
            <a:noAutofit/>
          </a:bodyPr>
          <a:lstStyle>
            <a:lvl1pPr marL="0" indent="0" algn="l">
              <a:buNone/>
              <a:defRPr sz="1800" b="0">
                <a:solidFill>
                  <a:schemeClr val="accent2"/>
                </a:solidFill>
              </a:defRPr>
            </a:lvl1pPr>
          </a:lstStyle>
          <a:p>
            <a:pPr lvl="0"/>
            <a:r>
              <a:rPr lang="en-US" dirty="0"/>
              <a:t>Position</a:t>
            </a:r>
            <a:endParaRPr lang="en-GB" dirty="0"/>
          </a:p>
        </p:txBody>
      </p:sp>
      <p:sp>
        <p:nvSpPr>
          <p:cNvPr id="12" name="Text Placeholder 11"/>
          <p:cNvSpPr>
            <a:spLocks noGrp="1"/>
          </p:cNvSpPr>
          <p:nvPr>
            <p:ph type="body" sz="quarter" idx="21" hasCustomPrompt="1"/>
          </p:nvPr>
        </p:nvSpPr>
        <p:spPr>
          <a:xfrm>
            <a:off x="2716855" y="1966969"/>
            <a:ext cx="8970864" cy="1462031"/>
          </a:xfrm>
        </p:spPr>
        <p:txBody>
          <a:bodyPr numCol="2" spcCol="288000">
            <a:normAutofit/>
          </a:bodyPr>
          <a:lstStyle>
            <a:lvl1pPr marL="0" indent="0" algn="l">
              <a:lnSpc>
                <a:spcPct val="105000"/>
              </a:lnSpc>
              <a:buNone/>
              <a:defRPr sz="1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
        <p:nvSpPr>
          <p:cNvPr id="19" name="Picture Placeholder 4">
            <a:extLst>
              <a:ext uri="{FF2B5EF4-FFF2-40B4-BE49-F238E27FC236}">
                <a16:creationId xmlns:a16="http://schemas.microsoft.com/office/drawing/2014/main" id="{A9E1D69E-099B-32F2-D8F2-9CA0998EF489}"/>
              </a:ext>
            </a:extLst>
          </p:cNvPr>
          <p:cNvSpPr>
            <a:spLocks noGrp="1"/>
          </p:cNvSpPr>
          <p:nvPr>
            <p:ph type="pic" sz="quarter" idx="22" hasCustomPrompt="1"/>
          </p:nvPr>
        </p:nvSpPr>
        <p:spPr>
          <a:xfrm>
            <a:off x="504281" y="3781680"/>
            <a:ext cx="1742400" cy="1742400"/>
          </a:xfrm>
          <a:prstGeom prst="ellipse">
            <a:avLst/>
          </a:prstGeom>
          <a:solidFill>
            <a:schemeClr val="bg1"/>
          </a:solidFill>
          <a:ln w="12700">
            <a:solidFill>
              <a:schemeClr val="accent2"/>
            </a:solidFill>
          </a:ln>
          <a:effectLst/>
        </p:spPr>
        <p:txBody>
          <a:bodyPr anchor="ctr"/>
          <a:lstStyle>
            <a:lvl1pPr marL="0" indent="0" algn="ctr">
              <a:buNone/>
              <a:defRPr/>
            </a:lvl1pPr>
          </a:lstStyle>
          <a:p>
            <a:r>
              <a:rPr lang="en-GB" dirty="0"/>
              <a:t>Photo</a:t>
            </a:r>
          </a:p>
        </p:txBody>
      </p:sp>
      <p:sp>
        <p:nvSpPr>
          <p:cNvPr id="20" name="Text Placeholder 6">
            <a:extLst>
              <a:ext uri="{FF2B5EF4-FFF2-40B4-BE49-F238E27FC236}">
                <a16:creationId xmlns:a16="http://schemas.microsoft.com/office/drawing/2014/main" id="{1ADB2F93-D8A9-E8CF-BBBA-EDD342AD1182}"/>
              </a:ext>
            </a:extLst>
          </p:cNvPr>
          <p:cNvSpPr>
            <a:spLocks noGrp="1"/>
          </p:cNvSpPr>
          <p:nvPr>
            <p:ph type="body" sz="quarter" idx="23" hasCustomPrompt="1"/>
          </p:nvPr>
        </p:nvSpPr>
        <p:spPr>
          <a:xfrm>
            <a:off x="2716854" y="3798165"/>
            <a:ext cx="8972163" cy="257133"/>
          </a:xfrm>
        </p:spPr>
        <p:txBody>
          <a:bodyPr>
            <a:noAutofit/>
          </a:bodyPr>
          <a:lstStyle>
            <a:lvl1pPr marL="0" indent="0" algn="l">
              <a:buNone/>
              <a:defRPr sz="2000" b="1">
                <a:solidFill>
                  <a:schemeClr val="accent1"/>
                </a:solidFill>
              </a:defRPr>
            </a:lvl1pPr>
          </a:lstStyle>
          <a:p>
            <a:pPr lvl="0"/>
            <a:r>
              <a:rPr lang="en-US" dirty="0"/>
              <a:t>Name</a:t>
            </a:r>
            <a:endParaRPr lang="en-GB" dirty="0"/>
          </a:p>
        </p:txBody>
      </p:sp>
      <p:sp>
        <p:nvSpPr>
          <p:cNvPr id="21" name="Text Placeholder 9">
            <a:extLst>
              <a:ext uri="{FF2B5EF4-FFF2-40B4-BE49-F238E27FC236}">
                <a16:creationId xmlns:a16="http://schemas.microsoft.com/office/drawing/2014/main" id="{E8B5A6E2-9064-2A18-BDEA-85C21BB23E69}"/>
              </a:ext>
            </a:extLst>
          </p:cNvPr>
          <p:cNvSpPr>
            <a:spLocks noGrp="1"/>
          </p:cNvSpPr>
          <p:nvPr>
            <p:ph type="body" sz="quarter" idx="24" hasCustomPrompt="1"/>
          </p:nvPr>
        </p:nvSpPr>
        <p:spPr>
          <a:xfrm>
            <a:off x="2716386" y="4064183"/>
            <a:ext cx="8972163" cy="223325"/>
          </a:xfrm>
        </p:spPr>
        <p:txBody>
          <a:bodyPr>
            <a:noAutofit/>
          </a:bodyPr>
          <a:lstStyle>
            <a:lvl1pPr marL="0" indent="0" algn="l">
              <a:buNone/>
              <a:defRPr sz="1800" b="0">
                <a:solidFill>
                  <a:schemeClr val="accent2"/>
                </a:solidFill>
              </a:defRPr>
            </a:lvl1pPr>
          </a:lstStyle>
          <a:p>
            <a:pPr lvl="0"/>
            <a:r>
              <a:rPr lang="en-US" dirty="0"/>
              <a:t>Position</a:t>
            </a:r>
            <a:endParaRPr lang="en-GB" dirty="0"/>
          </a:p>
        </p:txBody>
      </p:sp>
      <p:sp>
        <p:nvSpPr>
          <p:cNvPr id="22" name="Text Placeholder 11">
            <a:extLst>
              <a:ext uri="{FF2B5EF4-FFF2-40B4-BE49-F238E27FC236}">
                <a16:creationId xmlns:a16="http://schemas.microsoft.com/office/drawing/2014/main" id="{C786A2DE-11D0-801D-B4E9-68F733B49AAA}"/>
              </a:ext>
            </a:extLst>
          </p:cNvPr>
          <p:cNvSpPr>
            <a:spLocks noGrp="1"/>
          </p:cNvSpPr>
          <p:nvPr>
            <p:ph type="body" sz="quarter" idx="25" hasCustomPrompt="1"/>
          </p:nvPr>
        </p:nvSpPr>
        <p:spPr>
          <a:xfrm>
            <a:off x="2716855" y="4394554"/>
            <a:ext cx="8970864" cy="1462031"/>
          </a:xfrm>
        </p:spPr>
        <p:txBody>
          <a:bodyPr numCol="2" spcCol="288000">
            <a:normAutofit/>
          </a:bodyPr>
          <a:lstStyle>
            <a:lvl1pPr marL="0" indent="0" algn="l">
              <a:lnSpc>
                <a:spcPct val="105000"/>
              </a:lnSpc>
              <a:buNone/>
              <a:defRPr sz="1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Brief bio</a:t>
            </a:r>
            <a:endParaRPr lang="en-GB" dirty="0"/>
          </a:p>
        </p:txBody>
      </p:sp>
    </p:spTree>
    <p:extLst>
      <p:ext uri="{BB962C8B-B14F-4D97-AF65-F5344CB8AC3E}">
        <p14:creationId xmlns:p14="http://schemas.microsoft.com/office/powerpoint/2010/main" val="184436789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am member profile">
    <p:spTree>
      <p:nvGrpSpPr>
        <p:cNvPr id="1" name=""/>
        <p:cNvGrpSpPr/>
        <p:nvPr/>
      </p:nvGrpSpPr>
      <p:grpSpPr>
        <a:xfrm>
          <a:off x="0" y="0"/>
          <a:ext cx="0" cy="0"/>
          <a:chOff x="0" y="0"/>
          <a:chExt cx="0" cy="0"/>
        </a:xfrm>
      </p:grpSpPr>
      <p:sp>
        <p:nvSpPr>
          <p:cNvPr id="13" name="Date Placeholder 12"/>
          <p:cNvSpPr>
            <a:spLocks noGrp="1"/>
          </p:cNvSpPr>
          <p:nvPr>
            <p:ph type="dt" sz="half" idx="14"/>
          </p:nvPr>
        </p:nvSpPr>
        <p:spPr/>
        <p:txBody>
          <a:bodyPr/>
          <a:lstStyle/>
          <a:p>
            <a:fld id="{8350E7C7-0C03-48A5-9839-078A51BB8250}" type="datetime4">
              <a:rPr lang="en-GB" smtClean="0"/>
              <a:t>16 September 2024</a:t>
            </a:fld>
            <a:endParaRPr lang="en-GB" dirty="0"/>
          </a:p>
        </p:txBody>
      </p:sp>
      <p:sp>
        <p:nvSpPr>
          <p:cNvPr id="14" name="Footer Placeholder 13"/>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5" name="Slide Number Placeholder 14"/>
          <p:cNvSpPr>
            <a:spLocks noGrp="1"/>
          </p:cNvSpPr>
          <p:nvPr>
            <p:ph type="sldNum" sz="quarter" idx="16"/>
          </p:nvPr>
        </p:nvSpPr>
        <p:spPr/>
        <p:txBody>
          <a:bodyPr/>
          <a:lstStyle/>
          <a:p>
            <a:fld id="{03331CB1-9C81-4806-BD8B-937AA09EA805}" type="slidenum">
              <a:rPr lang="en-GB" smtClean="0"/>
              <a:pPr/>
              <a:t>‹#›</a:t>
            </a:fld>
            <a:endParaRPr lang="en-GB"/>
          </a:p>
        </p:txBody>
      </p:sp>
      <p:sp>
        <p:nvSpPr>
          <p:cNvPr id="5" name="Picture Placeholder 4"/>
          <p:cNvSpPr>
            <a:spLocks noGrp="1"/>
          </p:cNvSpPr>
          <p:nvPr>
            <p:ph type="pic" sz="quarter" idx="17" hasCustomPrompt="1"/>
          </p:nvPr>
        </p:nvSpPr>
        <p:spPr>
          <a:xfrm>
            <a:off x="374445" y="307009"/>
            <a:ext cx="4003734" cy="4003734"/>
          </a:xfrm>
          <a:prstGeom prst="ellipse">
            <a:avLst/>
          </a:prstGeom>
          <a:solidFill>
            <a:schemeClr val="bg1"/>
          </a:solidFill>
          <a:ln w="12700">
            <a:solidFill>
              <a:schemeClr val="accent2"/>
            </a:solidFill>
          </a:ln>
          <a:effectLst/>
        </p:spPr>
        <p:txBody>
          <a:bodyPr anchor="ctr"/>
          <a:lstStyle>
            <a:lvl1pPr marL="0" indent="0" algn="ctr">
              <a:buNone/>
              <a:defRPr/>
            </a:lvl1pPr>
          </a:lstStyle>
          <a:p>
            <a:r>
              <a:rPr lang="en-GB" dirty="0"/>
              <a:t>Photo</a:t>
            </a:r>
          </a:p>
        </p:txBody>
      </p:sp>
      <p:sp>
        <p:nvSpPr>
          <p:cNvPr id="12" name="Text Placeholder 11"/>
          <p:cNvSpPr>
            <a:spLocks noGrp="1"/>
          </p:cNvSpPr>
          <p:nvPr>
            <p:ph type="body" sz="quarter" idx="21" hasCustomPrompt="1"/>
          </p:nvPr>
        </p:nvSpPr>
        <p:spPr>
          <a:xfrm>
            <a:off x="6458857" y="1611087"/>
            <a:ext cx="4601029" cy="4360550"/>
          </a:xfrm>
        </p:spPr>
        <p:txBody>
          <a:bodyPr numCol="1" spcCol="288000">
            <a:normAutofit/>
          </a:bodyPr>
          <a:lstStyle>
            <a:lvl1pPr marL="0" indent="0" algn="l">
              <a:lnSpc>
                <a:spcPct val="105000"/>
              </a:lnSpc>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Bio</a:t>
            </a:r>
            <a:endParaRPr lang="en-GB" dirty="0"/>
          </a:p>
        </p:txBody>
      </p:sp>
      <p:sp>
        <p:nvSpPr>
          <p:cNvPr id="2" name="Title 1"/>
          <p:cNvSpPr>
            <a:spLocks noGrp="1"/>
          </p:cNvSpPr>
          <p:nvPr>
            <p:ph type="title" hasCustomPrompt="1"/>
          </p:nvPr>
        </p:nvSpPr>
        <p:spPr>
          <a:xfrm>
            <a:off x="2897721" y="3010720"/>
            <a:ext cx="2960916" cy="2960916"/>
          </a:xfrm>
          <a:prstGeom prst="ellipse">
            <a:avLst/>
          </a:prstGeom>
          <a:solidFill>
            <a:schemeClr val="accent1"/>
          </a:solidFill>
        </p:spPr>
        <p:txBody>
          <a:bodyPr>
            <a:normAutofit/>
          </a:bodyPr>
          <a:lstStyle>
            <a:lvl1pPr>
              <a:defRPr sz="2800" b="1">
                <a:solidFill>
                  <a:schemeClr val="bg1"/>
                </a:solidFill>
                <a:latin typeface="+mn-lt"/>
              </a:defRPr>
            </a:lvl1pPr>
          </a:lstStyle>
          <a:p>
            <a:r>
              <a:rPr lang="en-US" dirty="0"/>
              <a:t> </a:t>
            </a:r>
          </a:p>
        </p:txBody>
      </p:sp>
      <p:sp>
        <p:nvSpPr>
          <p:cNvPr id="4" name="Text Placeholder 3">
            <a:extLst>
              <a:ext uri="{FF2B5EF4-FFF2-40B4-BE49-F238E27FC236}">
                <a16:creationId xmlns:a16="http://schemas.microsoft.com/office/drawing/2014/main" id="{81185117-9059-01DD-1865-75D16D1DA9F1}"/>
              </a:ext>
            </a:extLst>
          </p:cNvPr>
          <p:cNvSpPr>
            <a:spLocks noGrp="1"/>
          </p:cNvSpPr>
          <p:nvPr>
            <p:ph type="body" sz="quarter" idx="22" hasCustomPrompt="1"/>
          </p:nvPr>
        </p:nvSpPr>
        <p:spPr>
          <a:xfrm>
            <a:off x="3139929" y="3541486"/>
            <a:ext cx="2476500" cy="1248229"/>
          </a:xfrm>
        </p:spPr>
        <p:txBody>
          <a:bodyPr anchor="b"/>
          <a:lstStyle>
            <a:lvl1pPr marL="0" indent="0" algn="ctr">
              <a:buNone/>
              <a:defRPr b="1">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Firstname</a:t>
            </a:r>
            <a:r>
              <a:rPr lang="en-US" dirty="0"/>
              <a:t> </a:t>
            </a:r>
            <a:r>
              <a:rPr lang="en-US" dirty="0" err="1"/>
              <a:t>Lastname</a:t>
            </a:r>
            <a:endParaRPr lang="en-GB" dirty="0"/>
          </a:p>
        </p:txBody>
      </p:sp>
      <p:sp>
        <p:nvSpPr>
          <p:cNvPr id="6" name="Text Placeholder 3">
            <a:extLst>
              <a:ext uri="{FF2B5EF4-FFF2-40B4-BE49-F238E27FC236}">
                <a16:creationId xmlns:a16="http://schemas.microsoft.com/office/drawing/2014/main" id="{27862B56-2A76-5804-6651-C7F0E2E49CDA}"/>
              </a:ext>
            </a:extLst>
          </p:cNvPr>
          <p:cNvSpPr>
            <a:spLocks noGrp="1"/>
          </p:cNvSpPr>
          <p:nvPr>
            <p:ph type="body" sz="quarter" idx="23" hasCustomPrompt="1"/>
          </p:nvPr>
        </p:nvSpPr>
        <p:spPr>
          <a:xfrm>
            <a:off x="3354832" y="4954612"/>
            <a:ext cx="2046695" cy="734988"/>
          </a:xfrm>
        </p:spPr>
        <p:txBody>
          <a:bodyPr anchor="t">
            <a:normAutofit/>
          </a:bodyPr>
          <a:lstStyle>
            <a:lvl1pPr marL="0" indent="0" algn="ctr">
              <a:buNone/>
              <a:defRPr sz="2000" b="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Position</a:t>
            </a:r>
            <a:endParaRPr lang="en-GB" dirty="0"/>
          </a:p>
        </p:txBody>
      </p:sp>
    </p:spTree>
    <p:extLst>
      <p:ext uri="{BB962C8B-B14F-4D97-AF65-F5344CB8AC3E}">
        <p14:creationId xmlns:p14="http://schemas.microsoft.com/office/powerpoint/2010/main" val="326872266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with image - pink">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5DF84B49-A2DF-C9EE-F081-8601B3C9513C}"/>
              </a:ext>
            </a:extLst>
          </p:cNvPr>
          <p:cNvSpPr>
            <a:spLocks noGrp="1"/>
          </p:cNvSpPr>
          <p:nvPr>
            <p:ph type="pic" sz="quarter" idx="17" hasCustomPrompt="1"/>
          </p:nvPr>
        </p:nvSpPr>
        <p:spPr>
          <a:xfrm>
            <a:off x="5143500" y="1228578"/>
            <a:ext cx="7048501" cy="5629423"/>
          </a:xfrm>
          <a:custGeom>
            <a:avLst/>
            <a:gdLst>
              <a:gd name="connsiteX0" fmla="*/ 4166884 w 7048501"/>
              <a:gd name="connsiteY0" fmla="*/ 0 h 5629423"/>
              <a:gd name="connsiteX1" fmla="*/ 6817409 w 7048501"/>
              <a:gd name="connsiteY1" fmla="*/ 951679 h 5629423"/>
              <a:gd name="connsiteX2" fmla="*/ 7048501 w 7048501"/>
              <a:gd name="connsiteY2" fmla="*/ 1161746 h 5629423"/>
              <a:gd name="connsiteX3" fmla="*/ 7048501 w 7048501"/>
              <a:gd name="connsiteY3" fmla="*/ 5629423 h 5629423"/>
              <a:gd name="connsiteX4" fmla="*/ 264221 w 7048501"/>
              <a:gd name="connsiteY4" fmla="*/ 5629423 h 5629423"/>
              <a:gd name="connsiteX5" fmla="*/ 252846 w 7048501"/>
              <a:gd name="connsiteY5" fmla="*/ 5600569 h 5629423"/>
              <a:gd name="connsiteX6" fmla="*/ 0 w 7048501"/>
              <a:gd name="connsiteY6" fmla="*/ 4167606 h 5629423"/>
              <a:gd name="connsiteX7" fmla="*/ 4166884 w 7048501"/>
              <a:gd name="connsiteY7" fmla="*/ 0 h 562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48501" h="5629423">
                <a:moveTo>
                  <a:pt x="4166884" y="0"/>
                </a:moveTo>
                <a:cubicBezTo>
                  <a:pt x="5173705" y="0"/>
                  <a:pt x="6097126" y="357145"/>
                  <a:pt x="6817409" y="951679"/>
                </a:cubicBezTo>
                <a:lnTo>
                  <a:pt x="7048501" y="1161746"/>
                </a:lnTo>
                <a:lnTo>
                  <a:pt x="7048501" y="5629423"/>
                </a:lnTo>
                <a:lnTo>
                  <a:pt x="264221" y="5629423"/>
                </a:lnTo>
                <a:lnTo>
                  <a:pt x="252846" y="5600569"/>
                </a:lnTo>
                <a:cubicBezTo>
                  <a:pt x="89271" y="5153748"/>
                  <a:pt x="0" y="4671104"/>
                  <a:pt x="0" y="4167606"/>
                </a:cubicBezTo>
                <a:cubicBezTo>
                  <a:pt x="0" y="1865901"/>
                  <a:pt x="1865578" y="0"/>
                  <a:pt x="4166884" y="0"/>
                </a:cubicBezTo>
                <a:close/>
              </a:path>
            </a:pathLst>
          </a:custGeom>
          <a:noFill/>
        </p:spPr>
        <p:txBody>
          <a:bodyPr wrap="square" anchor="ctr">
            <a:noAutofit/>
          </a:bodyPr>
          <a:lstStyle>
            <a:lvl1pPr marL="0" indent="0" algn="r">
              <a:buNone/>
              <a:defRPr/>
            </a:lvl1pPr>
          </a:lstStyle>
          <a:p>
            <a:r>
              <a:rPr lang="en-GB" dirty="0"/>
              <a:t>Click icon to add image</a:t>
            </a:r>
          </a:p>
        </p:txBody>
      </p:sp>
      <p:sp>
        <p:nvSpPr>
          <p:cNvPr id="4" name="Date Placeholder 3">
            <a:extLst>
              <a:ext uri="{FF2B5EF4-FFF2-40B4-BE49-F238E27FC236}">
                <a16:creationId xmlns:a16="http://schemas.microsoft.com/office/drawing/2014/main" id="{B3445ACB-6EBA-50E7-3E39-FA134399D28C}"/>
              </a:ext>
            </a:extLst>
          </p:cNvPr>
          <p:cNvSpPr>
            <a:spLocks noGrp="1"/>
          </p:cNvSpPr>
          <p:nvPr>
            <p:ph type="dt" sz="half" idx="12"/>
          </p:nvPr>
        </p:nvSpPr>
        <p:spPr>
          <a:xfrm>
            <a:off x="3320357" y="6346960"/>
            <a:ext cx="1823143" cy="289742"/>
          </a:xfrm>
        </p:spPr>
        <p:txBody>
          <a:bodyPr/>
          <a:lstStyle/>
          <a:p>
            <a:fld id="{D12C0C76-24C0-447F-A92C-09F551C6FC7C}" type="datetime4">
              <a:rPr lang="en-GB" smtClean="0"/>
              <a:t>16 September 2024</a:t>
            </a:fld>
            <a:endParaRPr lang="en-GB" dirty="0"/>
          </a:p>
        </p:txBody>
      </p:sp>
      <p:sp>
        <p:nvSpPr>
          <p:cNvPr id="41" name="Freeform: Shape 40">
            <a:extLst>
              <a:ext uri="{FF2B5EF4-FFF2-40B4-BE49-F238E27FC236}">
                <a16:creationId xmlns:a16="http://schemas.microsoft.com/office/drawing/2014/main" id="{4F85C9E9-E3D9-9C0B-3171-9031FA7276B6}"/>
              </a:ext>
            </a:extLst>
          </p:cNvPr>
          <p:cNvSpPr/>
          <p:nvPr userDrawn="1"/>
        </p:nvSpPr>
        <p:spPr>
          <a:xfrm>
            <a:off x="-1" y="0"/>
            <a:ext cx="7184571" cy="4828880"/>
          </a:xfrm>
          <a:custGeom>
            <a:avLst/>
            <a:gdLst>
              <a:gd name="connsiteX0" fmla="*/ 0 w 7184571"/>
              <a:gd name="connsiteY0" fmla="*/ 0 h 4828880"/>
              <a:gd name="connsiteX1" fmla="*/ 7034910 w 7184571"/>
              <a:gd name="connsiteY1" fmla="*/ 0 h 4828880"/>
              <a:gd name="connsiteX2" fmla="*/ 7065671 w 7184571"/>
              <a:gd name="connsiteY2" fmla="*/ 108327 h 4828880"/>
              <a:gd name="connsiteX3" fmla="*/ 7184571 w 7184571"/>
              <a:gd name="connsiteY3" fmla="*/ 1052182 h 4828880"/>
              <a:gd name="connsiteX4" fmla="*/ 3407872 w 7184571"/>
              <a:gd name="connsiteY4" fmla="*/ 4828880 h 4828880"/>
              <a:gd name="connsiteX5" fmla="*/ 87000 w 7184571"/>
              <a:gd name="connsiteY5" fmla="*/ 2852380 h 4828880"/>
              <a:gd name="connsiteX6" fmla="*/ 0 w 7184571"/>
              <a:gd name="connsiteY6" fmla="*/ 2671781 h 482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4571" h="4828880">
                <a:moveTo>
                  <a:pt x="0" y="0"/>
                </a:moveTo>
                <a:lnTo>
                  <a:pt x="7034910" y="0"/>
                </a:lnTo>
                <a:lnTo>
                  <a:pt x="7065671" y="108327"/>
                </a:lnTo>
                <a:cubicBezTo>
                  <a:pt x="7143290" y="410007"/>
                  <a:pt x="7184571" y="726274"/>
                  <a:pt x="7184571" y="1052182"/>
                </a:cubicBezTo>
                <a:cubicBezTo>
                  <a:pt x="7184571" y="3137995"/>
                  <a:pt x="5493685" y="4828880"/>
                  <a:pt x="3407872" y="4828880"/>
                </a:cubicBezTo>
                <a:cubicBezTo>
                  <a:pt x="1973876" y="4828880"/>
                  <a:pt x="726544" y="4029672"/>
                  <a:pt x="87000" y="2852380"/>
                </a:cubicBezTo>
                <a:lnTo>
                  <a:pt x="0" y="2671781"/>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 name="Footer Placeholder 4">
            <a:extLst>
              <a:ext uri="{FF2B5EF4-FFF2-40B4-BE49-F238E27FC236}">
                <a16:creationId xmlns:a16="http://schemas.microsoft.com/office/drawing/2014/main" id="{9A23AC90-194E-B680-C8E7-D072494AB888}"/>
              </a:ext>
            </a:extLst>
          </p:cNvPr>
          <p:cNvSpPr>
            <a:spLocks noGrp="1"/>
          </p:cNvSpPr>
          <p:nvPr>
            <p:ph type="ftr" sz="quarter" idx="13"/>
          </p:nvPr>
        </p:nvSpPr>
        <p:spPr/>
        <p:txBody>
          <a:bodyPr/>
          <a:lstStyle/>
          <a:p>
            <a:r>
              <a:rPr lang="en-GB"/>
              <a:t>Edit footer and slide settings by going to the Insert tab &gt; Header and Footer</a:t>
            </a:r>
            <a:endParaRPr lang="en-GB" dirty="0"/>
          </a:p>
        </p:txBody>
      </p:sp>
      <p:sp>
        <p:nvSpPr>
          <p:cNvPr id="6" name="Slide Number Placeholder 5">
            <a:extLst>
              <a:ext uri="{FF2B5EF4-FFF2-40B4-BE49-F238E27FC236}">
                <a16:creationId xmlns:a16="http://schemas.microsoft.com/office/drawing/2014/main" id="{AA8A2396-A344-D6F5-3D91-0709B9A505E7}"/>
              </a:ext>
            </a:extLst>
          </p:cNvPr>
          <p:cNvSpPr>
            <a:spLocks noGrp="1"/>
          </p:cNvSpPr>
          <p:nvPr>
            <p:ph type="sldNum" sz="quarter" idx="14"/>
          </p:nvPr>
        </p:nvSpPr>
        <p:spPr/>
        <p:txBody>
          <a:bodyPr/>
          <a:lstStyle/>
          <a:p>
            <a:fld id="{A4F7B0B9-D3BE-446D-9B00-A6C10F9707DD}" type="slidenum">
              <a:rPr lang="en-GB" smtClean="0"/>
              <a:pPr/>
              <a:t>‹#›</a:t>
            </a:fld>
            <a:endParaRPr lang="en-GB" dirty="0"/>
          </a:p>
        </p:txBody>
      </p:sp>
      <p:sp>
        <p:nvSpPr>
          <p:cNvPr id="7" name="Subtitle 2">
            <a:extLst>
              <a:ext uri="{FF2B5EF4-FFF2-40B4-BE49-F238E27FC236}">
                <a16:creationId xmlns:a16="http://schemas.microsoft.com/office/drawing/2014/main" id="{F5747586-B510-AE22-1CE4-836F43451E4E}"/>
              </a:ext>
            </a:extLst>
          </p:cNvPr>
          <p:cNvSpPr>
            <a:spLocks noGrp="1"/>
          </p:cNvSpPr>
          <p:nvPr>
            <p:ph type="subTitle" idx="1" hasCustomPrompt="1"/>
          </p:nvPr>
        </p:nvSpPr>
        <p:spPr>
          <a:xfrm>
            <a:off x="540000" y="5134521"/>
            <a:ext cx="4264229" cy="803254"/>
          </a:xfrm>
        </p:spPr>
        <p:txBody>
          <a:bodyPr wrap="square" lIns="0" tIns="0" rIns="0" bIns="0" anchor="ctr">
            <a:normAutofit/>
          </a:bodyPr>
          <a:lstStyle>
            <a:lvl1pPr marL="0" indent="0" algn="l">
              <a:spcBef>
                <a:spcPts val="0"/>
              </a:spcBef>
              <a:spcAft>
                <a:spcPts val="0"/>
              </a:spcAft>
              <a:buNone/>
              <a:defRPr sz="2000" b="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Additional information</a:t>
            </a:r>
            <a:endParaRPr lang="en-GB" dirty="0"/>
          </a:p>
        </p:txBody>
      </p:sp>
      <p:sp>
        <p:nvSpPr>
          <p:cNvPr id="38" name="Freeform: Shape 37">
            <a:extLst>
              <a:ext uri="{FF2B5EF4-FFF2-40B4-BE49-F238E27FC236}">
                <a16:creationId xmlns:a16="http://schemas.microsoft.com/office/drawing/2014/main" id="{87164533-76B4-DE60-A254-C8830A390BAF}"/>
              </a:ext>
            </a:extLst>
          </p:cNvPr>
          <p:cNvSpPr/>
          <p:nvPr userDrawn="1"/>
        </p:nvSpPr>
        <p:spPr>
          <a:xfrm>
            <a:off x="540027" y="3424521"/>
            <a:ext cx="1403724" cy="1403806"/>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chemeClr val="accent1"/>
          </a:solidFill>
          <a:ln w="2751" cap="flat">
            <a:noFill/>
            <a:prstDash val="solid"/>
            <a:miter/>
          </a:ln>
        </p:spPr>
        <p:txBody>
          <a:bodyPr rtlCol="0" anchor="ctr"/>
          <a:lstStyle/>
          <a:p>
            <a:endParaRPr lang="en-GB"/>
          </a:p>
        </p:txBody>
      </p:sp>
      <p:sp>
        <p:nvSpPr>
          <p:cNvPr id="39" name="Text Placeholder 38">
            <a:extLst>
              <a:ext uri="{FF2B5EF4-FFF2-40B4-BE49-F238E27FC236}">
                <a16:creationId xmlns:a16="http://schemas.microsoft.com/office/drawing/2014/main" id="{CC6814C8-DC1A-2A25-6D61-F552407ECEFB}"/>
              </a:ext>
            </a:extLst>
          </p:cNvPr>
          <p:cNvSpPr>
            <a:spLocks noGrp="1"/>
          </p:cNvSpPr>
          <p:nvPr>
            <p:ph type="body" sz="quarter" idx="18" hasCustomPrompt="1"/>
          </p:nvPr>
        </p:nvSpPr>
        <p:spPr>
          <a:xfrm>
            <a:off x="0" y="0"/>
            <a:ext cx="7184571" cy="4828880"/>
          </a:xfrm>
          <a:custGeom>
            <a:avLst/>
            <a:gdLst>
              <a:gd name="connsiteX0" fmla="*/ 0 w 7000070"/>
              <a:gd name="connsiteY0" fmla="*/ 0 h 4704874"/>
              <a:gd name="connsiteX1" fmla="*/ 6854252 w 7000070"/>
              <a:gd name="connsiteY1" fmla="*/ 0 h 4704874"/>
              <a:gd name="connsiteX2" fmla="*/ 6884223 w 7000070"/>
              <a:gd name="connsiteY2" fmla="*/ 105545 h 4704874"/>
              <a:gd name="connsiteX3" fmla="*/ 7000070 w 7000070"/>
              <a:gd name="connsiteY3" fmla="*/ 1025162 h 4704874"/>
              <a:gd name="connsiteX4" fmla="*/ 3320357 w 7000070"/>
              <a:gd name="connsiteY4" fmla="*/ 4704874 h 4704874"/>
              <a:gd name="connsiteX5" fmla="*/ 84766 w 7000070"/>
              <a:gd name="connsiteY5" fmla="*/ 2779131 h 4704874"/>
              <a:gd name="connsiteX6" fmla="*/ 0 w 7000070"/>
              <a:gd name="connsiteY6" fmla="*/ 2603169 h 470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0070" h="4704874">
                <a:moveTo>
                  <a:pt x="0" y="0"/>
                </a:moveTo>
                <a:lnTo>
                  <a:pt x="6854252" y="0"/>
                </a:lnTo>
                <a:lnTo>
                  <a:pt x="6884223" y="105545"/>
                </a:lnTo>
                <a:cubicBezTo>
                  <a:pt x="6959849" y="399478"/>
                  <a:pt x="7000070" y="707623"/>
                  <a:pt x="7000070" y="1025162"/>
                </a:cubicBezTo>
                <a:cubicBezTo>
                  <a:pt x="7000070" y="3057411"/>
                  <a:pt x="5352606" y="4704874"/>
                  <a:pt x="3320357" y="4704874"/>
                </a:cubicBezTo>
                <a:cubicBezTo>
                  <a:pt x="1923186" y="4704874"/>
                  <a:pt x="707886" y="3926190"/>
                  <a:pt x="84766" y="2779131"/>
                </a:cubicBezTo>
                <a:lnTo>
                  <a:pt x="0" y="2603169"/>
                </a:lnTo>
                <a:close/>
              </a:path>
            </a:pathLst>
          </a:custGeom>
          <a:noFill/>
        </p:spPr>
        <p:txBody>
          <a:bodyPr wrap="square" lIns="1152000" rIns="720000" bIns="0" anchor="ctr">
            <a:normAutofit/>
          </a:bodyPr>
          <a:lstStyle>
            <a:lvl1pPr marL="0" indent="0">
              <a:lnSpc>
                <a:spcPct val="90000"/>
              </a:lnSpc>
              <a:buNone/>
              <a:defRPr sz="5400" b="1">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Section title</a:t>
            </a:r>
            <a:endParaRPr lang="en-GB" dirty="0"/>
          </a:p>
        </p:txBody>
      </p:sp>
      <p:sp>
        <p:nvSpPr>
          <p:cNvPr id="8" name="Text Placeholder 7">
            <a:extLst>
              <a:ext uri="{FF2B5EF4-FFF2-40B4-BE49-F238E27FC236}">
                <a16:creationId xmlns:a16="http://schemas.microsoft.com/office/drawing/2014/main" id="{DCE686D1-5B70-1416-1EE1-A51E080F29FC}"/>
              </a:ext>
            </a:extLst>
          </p:cNvPr>
          <p:cNvSpPr>
            <a:spLocks noGrp="1"/>
          </p:cNvSpPr>
          <p:nvPr>
            <p:ph type="body" sz="quarter" idx="15" hasCustomPrompt="1"/>
          </p:nvPr>
        </p:nvSpPr>
        <p:spPr>
          <a:xfrm>
            <a:off x="1165276" y="360000"/>
            <a:ext cx="1365250" cy="1330325"/>
          </a:xfrm>
        </p:spPr>
        <p:txBody>
          <a:bodyPr>
            <a:normAutofit/>
          </a:bodyPr>
          <a:lstStyle>
            <a:lvl1pPr marL="0" indent="0">
              <a:buNone/>
              <a:defRPr sz="7200">
                <a:solidFill>
                  <a:schemeClr val="accent3">
                    <a:lumMod val="40000"/>
                    <a:lumOff val="60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endParaRPr lang="en-GB" dirty="0"/>
          </a:p>
        </p:txBody>
      </p:sp>
    </p:spTree>
    <p:extLst>
      <p:ext uri="{BB962C8B-B14F-4D97-AF65-F5344CB8AC3E}">
        <p14:creationId xmlns:p14="http://schemas.microsoft.com/office/powerpoint/2010/main" val="822153461"/>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ation">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782AF93C-167A-7D3E-C254-89B3A2AEFE69}"/>
              </a:ext>
            </a:extLst>
          </p:cNvPr>
          <p:cNvSpPr/>
          <p:nvPr userDrawn="1"/>
        </p:nvSpPr>
        <p:spPr>
          <a:xfrm>
            <a:off x="0" y="0"/>
            <a:ext cx="8846400" cy="6155072"/>
          </a:xfrm>
          <a:custGeom>
            <a:avLst/>
            <a:gdLst>
              <a:gd name="connsiteX0" fmla="*/ 0 w 8846400"/>
              <a:gd name="connsiteY0" fmla="*/ 0 h 6155072"/>
              <a:gd name="connsiteX1" fmla="*/ 8810307 w 8846400"/>
              <a:gd name="connsiteY1" fmla="*/ 0 h 6155072"/>
              <a:gd name="connsiteX2" fmla="*/ 8835163 w 8846400"/>
              <a:gd name="connsiteY2" fmla="*/ 261355 h 6155072"/>
              <a:gd name="connsiteX3" fmla="*/ 8846400 w 8846400"/>
              <a:gd name="connsiteY3" fmla="*/ 617019 h 6155072"/>
              <a:gd name="connsiteX4" fmla="*/ 3308345 w 8846400"/>
              <a:gd name="connsiteY4" fmla="*/ 6155072 h 6155072"/>
              <a:gd name="connsiteX5" fmla="*/ 129637 w 8846400"/>
              <a:gd name="connsiteY5" fmla="*/ 5152553 h 6155072"/>
              <a:gd name="connsiteX6" fmla="*/ 0 w 8846400"/>
              <a:gd name="connsiteY6" fmla="*/ 5055002 h 615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6400" h="6155072">
                <a:moveTo>
                  <a:pt x="0" y="0"/>
                </a:moveTo>
                <a:lnTo>
                  <a:pt x="8810307" y="0"/>
                </a:lnTo>
                <a:lnTo>
                  <a:pt x="8835163" y="261355"/>
                </a:lnTo>
                <a:cubicBezTo>
                  <a:pt x="8842617" y="378951"/>
                  <a:pt x="8846400" y="497543"/>
                  <a:pt x="8846400" y="617019"/>
                </a:cubicBezTo>
                <a:cubicBezTo>
                  <a:pt x="8846400" y="3675601"/>
                  <a:pt x="6366928" y="6155072"/>
                  <a:pt x="3308345" y="6155072"/>
                </a:cubicBezTo>
                <a:cubicBezTo>
                  <a:pt x="2125533" y="6155072"/>
                  <a:pt x="1029328" y="5784264"/>
                  <a:pt x="129637" y="5152553"/>
                </a:cubicBezTo>
                <a:lnTo>
                  <a:pt x="0" y="5055002"/>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 name="Freeform: Shape 4">
            <a:extLst>
              <a:ext uri="{FF2B5EF4-FFF2-40B4-BE49-F238E27FC236}">
                <a16:creationId xmlns:a16="http://schemas.microsoft.com/office/drawing/2014/main" id="{9423E2F3-9711-EE49-7F04-4D0FBA9259B3}"/>
              </a:ext>
            </a:extLst>
          </p:cNvPr>
          <p:cNvSpPr/>
          <p:nvPr userDrawn="1"/>
        </p:nvSpPr>
        <p:spPr>
          <a:xfrm>
            <a:off x="5459641" y="4821610"/>
            <a:ext cx="1299689" cy="1299765"/>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rgbClr val="C81B52"/>
          </a:solidFill>
          <a:ln w="2751" cap="flat">
            <a:noFill/>
            <a:prstDash val="solid"/>
            <a:miter/>
          </a:ln>
        </p:spPr>
        <p:txBody>
          <a:bodyPr rtlCol="0" anchor="ctr"/>
          <a:lstStyle/>
          <a:p>
            <a:endParaRPr lang="en-GB"/>
          </a:p>
        </p:txBody>
      </p:sp>
      <p:sp>
        <p:nvSpPr>
          <p:cNvPr id="15" name="Picture Placeholder 14"/>
          <p:cNvSpPr>
            <a:spLocks noGrp="1"/>
          </p:cNvSpPr>
          <p:nvPr>
            <p:ph type="pic" sz="quarter" idx="19" hasCustomPrompt="1"/>
          </p:nvPr>
        </p:nvSpPr>
        <p:spPr>
          <a:xfrm>
            <a:off x="8739294" y="3336945"/>
            <a:ext cx="1764000" cy="1764000"/>
          </a:xfrm>
          <a:prstGeom prst="ellipse">
            <a:avLst/>
          </a:prstGeom>
          <a:solidFill>
            <a:schemeClr val="bg1"/>
          </a:solidFill>
          <a:ln w="12700">
            <a:solidFill>
              <a:schemeClr val="accent2"/>
            </a:solidFill>
          </a:ln>
        </p:spPr>
        <p:txBody>
          <a:bodyPr anchor="ctr"/>
          <a:lstStyle>
            <a:lvl1pPr marL="0" indent="0" algn="ctr">
              <a:buNone/>
              <a:defRPr/>
            </a:lvl1pPr>
          </a:lstStyle>
          <a:p>
            <a:r>
              <a:rPr lang="en-US" dirty="0"/>
              <a:t>Photo</a:t>
            </a:r>
            <a:endParaRPr lang="en-GB" dirty="0"/>
          </a:p>
        </p:txBody>
      </p:sp>
      <p:sp>
        <p:nvSpPr>
          <p:cNvPr id="14" name="Text Placeholder 6"/>
          <p:cNvSpPr>
            <a:spLocks noGrp="1"/>
          </p:cNvSpPr>
          <p:nvPr>
            <p:ph type="body" sz="quarter" idx="27" hasCustomPrompt="1"/>
          </p:nvPr>
        </p:nvSpPr>
        <p:spPr>
          <a:xfrm>
            <a:off x="8323478" y="5271010"/>
            <a:ext cx="2594835" cy="212506"/>
          </a:xfrm>
        </p:spPr>
        <p:txBody>
          <a:bodyPr>
            <a:noAutofit/>
          </a:bodyPr>
          <a:lstStyle>
            <a:lvl1pPr marL="0" indent="0" algn="ctr">
              <a:buNone/>
              <a:defRPr sz="1800" b="1">
                <a:solidFill>
                  <a:schemeClr val="accent1"/>
                </a:solidFill>
              </a:defRPr>
            </a:lvl1pPr>
          </a:lstStyle>
          <a:p>
            <a:pPr lvl="0"/>
            <a:r>
              <a:rPr lang="en-US" dirty="0"/>
              <a:t>Name</a:t>
            </a:r>
            <a:endParaRPr lang="en-GB" dirty="0"/>
          </a:p>
        </p:txBody>
      </p:sp>
      <p:sp>
        <p:nvSpPr>
          <p:cNvPr id="16" name="Text Placeholder 9"/>
          <p:cNvSpPr>
            <a:spLocks noGrp="1"/>
          </p:cNvSpPr>
          <p:nvPr>
            <p:ph type="body" sz="quarter" idx="28" hasCustomPrompt="1"/>
          </p:nvPr>
        </p:nvSpPr>
        <p:spPr>
          <a:xfrm>
            <a:off x="8323012" y="5546794"/>
            <a:ext cx="2595769" cy="184566"/>
          </a:xfrm>
        </p:spPr>
        <p:txBody>
          <a:bodyPr>
            <a:noAutofit/>
          </a:bodyPr>
          <a:lstStyle>
            <a:lvl1pPr marL="0" indent="0" algn="ctr">
              <a:buNone/>
              <a:defRPr sz="1600" b="0">
                <a:solidFill>
                  <a:schemeClr val="accent2"/>
                </a:solidFill>
              </a:defRPr>
            </a:lvl1pPr>
          </a:lstStyle>
          <a:p>
            <a:pPr lvl="0"/>
            <a:r>
              <a:rPr lang="en-US" dirty="0"/>
              <a:t>Position</a:t>
            </a:r>
            <a:endParaRPr lang="en-GB" dirty="0"/>
          </a:p>
        </p:txBody>
      </p:sp>
      <p:sp>
        <p:nvSpPr>
          <p:cNvPr id="12" name="Text Placeholder 11">
            <a:extLst>
              <a:ext uri="{FF2B5EF4-FFF2-40B4-BE49-F238E27FC236}">
                <a16:creationId xmlns:a16="http://schemas.microsoft.com/office/drawing/2014/main" id="{CF24DB74-7BF0-4A33-659F-C0338D16B739}"/>
              </a:ext>
            </a:extLst>
          </p:cNvPr>
          <p:cNvSpPr>
            <a:spLocks noGrp="1"/>
          </p:cNvSpPr>
          <p:nvPr>
            <p:ph type="body" sz="quarter" idx="29" hasCustomPrompt="1"/>
          </p:nvPr>
        </p:nvSpPr>
        <p:spPr>
          <a:xfrm>
            <a:off x="641453" y="736625"/>
            <a:ext cx="6655954" cy="3792008"/>
          </a:xfrm>
        </p:spPr>
        <p:txBody>
          <a:bodyPr anchor="ctr">
            <a:normAutofit/>
          </a:bodyPr>
          <a:lstStyle>
            <a:lvl1pPr marL="0" indent="0">
              <a:buNone/>
              <a:defRPr sz="4000" i="1" spc="0" baseline="0">
                <a:solidFill>
                  <a:schemeClr val="accent3">
                    <a:lumMod val="40000"/>
                    <a:lumOff val="60000"/>
                  </a:schemeClr>
                </a:solidFill>
                <a:latin typeface="+mn-lt"/>
              </a:defRPr>
            </a:lvl1pPr>
            <a:lvl2pPr marL="457200" indent="0">
              <a:buNone/>
              <a:defRPr i="1">
                <a:solidFill>
                  <a:schemeClr val="tx2">
                    <a:lumMod val="20000"/>
                    <a:lumOff val="80000"/>
                  </a:schemeClr>
                </a:solidFill>
                <a:latin typeface="+mj-lt"/>
              </a:defRPr>
            </a:lvl2pPr>
            <a:lvl3pPr marL="914400" indent="0">
              <a:buNone/>
              <a:defRPr i="1">
                <a:solidFill>
                  <a:schemeClr val="tx2">
                    <a:lumMod val="20000"/>
                    <a:lumOff val="80000"/>
                  </a:schemeClr>
                </a:solidFill>
                <a:latin typeface="+mj-lt"/>
              </a:defRPr>
            </a:lvl3pPr>
            <a:lvl4pPr marL="1371600" indent="0">
              <a:buNone/>
              <a:defRPr i="1">
                <a:solidFill>
                  <a:schemeClr val="tx2">
                    <a:lumMod val="20000"/>
                    <a:lumOff val="80000"/>
                  </a:schemeClr>
                </a:solidFill>
                <a:latin typeface="+mj-lt"/>
              </a:defRPr>
            </a:lvl4pPr>
            <a:lvl5pPr marL="1828800" indent="0">
              <a:buNone/>
              <a:defRPr i="1">
                <a:solidFill>
                  <a:schemeClr val="tx2">
                    <a:lumMod val="20000"/>
                    <a:lumOff val="80000"/>
                  </a:schemeClr>
                </a:solidFill>
                <a:latin typeface="+mj-lt"/>
              </a:defRPr>
            </a:lvl5pPr>
          </a:lstStyle>
          <a:p>
            <a:pPr lvl="0"/>
            <a:r>
              <a:rPr lang="en-US" dirty="0"/>
              <a:t>“Quotation appears here”</a:t>
            </a:r>
            <a:endParaRPr lang="en-GB" dirty="0"/>
          </a:p>
        </p:txBody>
      </p:sp>
      <p:sp>
        <p:nvSpPr>
          <p:cNvPr id="6" name="Isosceles Triangle 5">
            <a:extLst>
              <a:ext uri="{FF2B5EF4-FFF2-40B4-BE49-F238E27FC236}">
                <a16:creationId xmlns:a16="http://schemas.microsoft.com/office/drawing/2014/main" id="{BD700CF6-F054-F3DD-8C6F-5FA62D4A9997}"/>
              </a:ext>
            </a:extLst>
          </p:cNvPr>
          <p:cNvSpPr/>
          <p:nvPr userDrawn="1"/>
        </p:nvSpPr>
        <p:spPr>
          <a:xfrm rot="7522693">
            <a:off x="7703341" y="3460122"/>
            <a:ext cx="737125" cy="635453"/>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ate Placeholder 6">
            <a:extLst>
              <a:ext uri="{FF2B5EF4-FFF2-40B4-BE49-F238E27FC236}">
                <a16:creationId xmlns:a16="http://schemas.microsoft.com/office/drawing/2014/main" id="{E71E0AFB-0E94-E447-5F98-6396B19C4924}"/>
              </a:ext>
            </a:extLst>
          </p:cNvPr>
          <p:cNvSpPr>
            <a:spLocks noGrp="1"/>
          </p:cNvSpPr>
          <p:nvPr>
            <p:ph type="dt" sz="half" idx="30"/>
          </p:nvPr>
        </p:nvSpPr>
        <p:spPr/>
        <p:txBody>
          <a:bodyPr/>
          <a:lstStyle/>
          <a:p>
            <a:fld id="{54759970-0F33-4150-94A9-C185DF4A6350}" type="datetime4">
              <a:rPr lang="en-GB" smtClean="0"/>
              <a:t>16 September 2024</a:t>
            </a:fld>
            <a:endParaRPr lang="en-GB" dirty="0"/>
          </a:p>
        </p:txBody>
      </p:sp>
      <p:sp>
        <p:nvSpPr>
          <p:cNvPr id="11" name="Footer Placeholder 10">
            <a:extLst>
              <a:ext uri="{FF2B5EF4-FFF2-40B4-BE49-F238E27FC236}">
                <a16:creationId xmlns:a16="http://schemas.microsoft.com/office/drawing/2014/main" id="{7DCCF51D-6BF2-0800-C75B-975B9F6BFC99}"/>
              </a:ext>
            </a:extLst>
          </p:cNvPr>
          <p:cNvSpPr>
            <a:spLocks noGrp="1"/>
          </p:cNvSpPr>
          <p:nvPr>
            <p:ph type="ftr" sz="quarter" idx="31"/>
          </p:nvPr>
        </p:nvSpPr>
        <p:spPr/>
        <p:txBody>
          <a:bodyPr/>
          <a:lstStyle/>
          <a:p>
            <a:r>
              <a:rPr lang="en-GB"/>
              <a:t>Edit footer and slide settings by going to the Insert tab &gt; Header and Footer</a:t>
            </a:r>
            <a:endParaRPr lang="en-GB" dirty="0"/>
          </a:p>
        </p:txBody>
      </p:sp>
      <p:sp>
        <p:nvSpPr>
          <p:cNvPr id="13" name="Slide Number Placeholder 12">
            <a:extLst>
              <a:ext uri="{FF2B5EF4-FFF2-40B4-BE49-F238E27FC236}">
                <a16:creationId xmlns:a16="http://schemas.microsoft.com/office/drawing/2014/main" id="{B4DCB5F9-12E8-2D5D-581E-1C73DF22DA18}"/>
              </a:ext>
            </a:extLst>
          </p:cNvPr>
          <p:cNvSpPr>
            <a:spLocks noGrp="1"/>
          </p:cNvSpPr>
          <p:nvPr>
            <p:ph type="sldNum" sz="quarter" idx="32"/>
          </p:nvPr>
        </p:nvSpPr>
        <p:spPr/>
        <p:txBody>
          <a:bodyPr/>
          <a:lstStyle/>
          <a:p>
            <a:fld id="{A4F7B0B9-D3BE-446D-9B00-A6C10F9707DD}" type="slidenum">
              <a:rPr lang="en-GB" smtClean="0"/>
              <a:pPr/>
              <a:t>‹#›</a:t>
            </a:fld>
            <a:endParaRPr lang="en-GB" dirty="0"/>
          </a:p>
        </p:txBody>
      </p:sp>
    </p:spTree>
    <p:extLst>
      <p:ext uri="{BB962C8B-B14F-4D97-AF65-F5344CB8AC3E}">
        <p14:creationId xmlns:p14="http://schemas.microsoft.com/office/powerpoint/2010/main" val="288901964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ackground image feature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gradFill>
            <a:gsLst>
              <a:gs pos="0">
                <a:schemeClr val="bg1"/>
              </a:gs>
              <a:gs pos="84000">
                <a:schemeClr val="bg1">
                  <a:alpha val="92000"/>
                </a:schemeClr>
              </a:gs>
              <a:gs pos="23000">
                <a:schemeClr val="bg1">
                  <a:alpha val="92000"/>
                </a:schemeClr>
              </a:gs>
              <a:gs pos="100000">
                <a:schemeClr val="bg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Content Placeholder 2"/>
          <p:cNvSpPr>
            <a:spLocks noGrp="1"/>
          </p:cNvSpPr>
          <p:nvPr>
            <p:ph idx="1" hasCustomPrompt="1"/>
          </p:nvPr>
        </p:nvSpPr>
        <p:spPr>
          <a:xfrm>
            <a:off x="2313158" y="1673729"/>
            <a:ext cx="7565687" cy="3153686"/>
          </a:xfrm>
        </p:spPr>
        <p:txBody>
          <a:bodyPr anchor="ctr">
            <a:normAutofit/>
          </a:bodyPr>
          <a:lstStyle>
            <a:lvl1pPr marL="0" indent="0" algn="ctr">
              <a:buNone/>
              <a:defRPr sz="4800">
                <a:solidFill>
                  <a:schemeClr val="accent1"/>
                </a:solidFill>
                <a:latin typeface="+mj-lt"/>
              </a:defRPr>
            </a:lvl1pPr>
            <a:lvl2pPr marL="457200" indent="0" algn="ctr">
              <a:buNone/>
              <a:defRPr sz="2400">
                <a:latin typeface="+mj-lt"/>
              </a:defRPr>
            </a:lvl2pPr>
            <a:lvl3pPr marL="914400" indent="0" algn="ctr">
              <a:buNone/>
              <a:defRPr sz="2000">
                <a:latin typeface="+mj-lt"/>
              </a:defRPr>
            </a:lvl3pPr>
            <a:lvl4pPr marL="1371600" indent="0" algn="ctr">
              <a:buNone/>
              <a:defRPr sz="1800">
                <a:latin typeface="+mj-lt"/>
              </a:defRPr>
            </a:lvl4pPr>
            <a:lvl5pPr marL="1828800" indent="0" algn="ctr">
              <a:buNone/>
              <a:defRPr sz="1800">
                <a:latin typeface="+mj-lt"/>
              </a:defRPr>
            </a:lvl5pPr>
          </a:lstStyle>
          <a:p>
            <a:pPr lvl="0"/>
            <a:r>
              <a:rPr lang="en-US" dirty="0"/>
              <a:t>Content over faded background image</a:t>
            </a:r>
          </a:p>
        </p:txBody>
      </p:sp>
      <p:sp>
        <p:nvSpPr>
          <p:cNvPr id="13" name="Date Placeholder 12"/>
          <p:cNvSpPr>
            <a:spLocks noGrp="1"/>
          </p:cNvSpPr>
          <p:nvPr>
            <p:ph type="dt" sz="half" idx="14"/>
          </p:nvPr>
        </p:nvSpPr>
        <p:spPr/>
        <p:txBody>
          <a:bodyPr/>
          <a:lstStyle/>
          <a:p>
            <a:fld id="{6EFE4131-BA76-45A4-9A9E-9A47B659F050}" type="datetime4">
              <a:rPr lang="en-GB" smtClean="0"/>
              <a:t>16 September 2024</a:t>
            </a:fld>
            <a:endParaRPr lang="en-GB" dirty="0"/>
          </a:p>
        </p:txBody>
      </p:sp>
      <p:sp>
        <p:nvSpPr>
          <p:cNvPr id="14" name="Footer Placeholder 13"/>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5" name="Slide Number Placeholder 14"/>
          <p:cNvSpPr>
            <a:spLocks noGrp="1"/>
          </p:cNvSpPr>
          <p:nvPr>
            <p:ph type="sldNum" sz="quarter" idx="16"/>
          </p:nvPr>
        </p:nvSpPr>
        <p:spPr/>
        <p:txBody>
          <a:bodyPr/>
          <a:lstStyle/>
          <a:p>
            <a:fld id="{03331CB1-9C81-4806-BD8B-937AA09EA805}" type="slidenum">
              <a:rPr lang="en-GB" smtClean="0"/>
              <a:pPr/>
              <a:t>‹#›</a:t>
            </a:fld>
            <a:endParaRPr lang="en-GB"/>
          </a:p>
        </p:txBody>
      </p:sp>
      <p:pic>
        <p:nvPicPr>
          <p:cNvPr id="4" name="Graphic 3">
            <a:extLst>
              <a:ext uri="{FF2B5EF4-FFF2-40B4-BE49-F238E27FC236}">
                <a16:creationId xmlns:a16="http://schemas.microsoft.com/office/drawing/2014/main" id="{DA6AC6ED-0821-9E65-D028-35CCDD611EAD}"/>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63335" y="306889"/>
            <a:ext cx="1024385" cy="523142"/>
          </a:xfrm>
          <a:prstGeom prst="rect">
            <a:avLst/>
          </a:prstGeom>
        </p:spPr>
      </p:pic>
      <p:cxnSp>
        <p:nvCxnSpPr>
          <p:cNvPr id="5" name="Straight Connector 4">
            <a:extLst>
              <a:ext uri="{FF2B5EF4-FFF2-40B4-BE49-F238E27FC236}">
                <a16:creationId xmlns:a16="http://schemas.microsoft.com/office/drawing/2014/main" id="{4B52671C-C2FB-A96F-14B1-7B3B8C445F43}"/>
              </a:ext>
            </a:extLst>
          </p:cNvPr>
          <p:cNvCxnSpPr/>
          <p:nvPr userDrawn="1"/>
        </p:nvCxnSpPr>
        <p:spPr>
          <a:xfrm>
            <a:off x="504281" y="6346960"/>
            <a:ext cx="0" cy="51104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4D89C3D-3E2A-94EC-81D3-07C3028DAA26}"/>
              </a:ext>
            </a:extLst>
          </p:cNvPr>
          <p:cNvCxnSpPr/>
          <p:nvPr userDrawn="1"/>
        </p:nvCxnSpPr>
        <p:spPr>
          <a:xfrm>
            <a:off x="3191521" y="6346960"/>
            <a:ext cx="0" cy="51104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861895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 closing slide">
    <p:bg>
      <p:bgPr>
        <a:solidFill>
          <a:schemeClr val="bg1"/>
        </a:solidFill>
        <a:effectLst/>
      </p:bgPr>
    </p:bg>
    <p:spTree>
      <p:nvGrpSpPr>
        <p:cNvPr id="1" name=""/>
        <p:cNvGrpSpPr/>
        <p:nvPr/>
      </p:nvGrpSpPr>
      <p:grpSpPr>
        <a:xfrm>
          <a:off x="0" y="0"/>
          <a:ext cx="0" cy="0"/>
          <a:chOff x="0" y="0"/>
          <a:chExt cx="0" cy="0"/>
        </a:xfrm>
      </p:grpSpPr>
      <p:sp>
        <p:nvSpPr>
          <p:cNvPr id="20" name="Graphic 30">
            <a:extLst>
              <a:ext uri="{FF2B5EF4-FFF2-40B4-BE49-F238E27FC236}">
                <a16:creationId xmlns:a16="http://schemas.microsoft.com/office/drawing/2014/main" id="{7FEC4FA4-C1BE-1850-8870-BB0B57FCCD31}"/>
              </a:ext>
            </a:extLst>
          </p:cNvPr>
          <p:cNvSpPr/>
          <p:nvPr userDrawn="1"/>
        </p:nvSpPr>
        <p:spPr>
          <a:xfrm>
            <a:off x="303302" y="2722648"/>
            <a:ext cx="5358764" cy="5358764"/>
          </a:xfrm>
          <a:custGeom>
            <a:avLst/>
            <a:gdLst>
              <a:gd name="connsiteX0" fmla="*/ 851821 w 4685252"/>
              <a:gd name="connsiteY0" fmla="*/ 4159853 h 4685252"/>
              <a:gd name="connsiteX1" fmla="*/ 802386 w 4685252"/>
              <a:gd name="connsiteY1" fmla="*/ 4117943 h 4685252"/>
              <a:gd name="connsiteX2" fmla="*/ 4117848 w 4685252"/>
              <a:gd name="connsiteY2" fmla="*/ 802481 h 4685252"/>
              <a:gd name="connsiteX3" fmla="*/ 4159758 w 4685252"/>
              <a:gd name="connsiteY3" fmla="*/ 851916 h 4685252"/>
              <a:gd name="connsiteX4" fmla="*/ 851821 w 4685252"/>
              <a:gd name="connsiteY4" fmla="*/ 4159853 h 4685252"/>
              <a:gd name="connsiteX5" fmla="*/ 548259 w 4685252"/>
              <a:gd name="connsiteY5" fmla="*/ 3860102 h 4685252"/>
              <a:gd name="connsiteX6" fmla="*/ 507111 w 4685252"/>
              <a:gd name="connsiteY6" fmla="*/ 3810000 h 4685252"/>
              <a:gd name="connsiteX7" fmla="*/ 3809905 w 4685252"/>
              <a:gd name="connsiteY7" fmla="*/ 507111 h 4685252"/>
              <a:gd name="connsiteX8" fmla="*/ 3860006 w 4685252"/>
              <a:gd name="connsiteY8" fmla="*/ 548259 h 4685252"/>
              <a:gd name="connsiteX9" fmla="*/ 548259 w 4685252"/>
              <a:gd name="connsiteY9" fmla="*/ 3860006 h 4685252"/>
              <a:gd name="connsiteX10" fmla="*/ 2660618 w 4685252"/>
              <a:gd name="connsiteY10" fmla="*/ 4673251 h 4685252"/>
              <a:gd name="connsiteX11" fmla="*/ 2769108 w 4685252"/>
              <a:gd name="connsiteY11" fmla="*/ 4656011 h 4685252"/>
              <a:gd name="connsiteX12" fmla="*/ 4655820 w 4685252"/>
              <a:gd name="connsiteY12" fmla="*/ 2769299 h 4685252"/>
              <a:gd name="connsiteX13" fmla="*/ 4673060 w 4685252"/>
              <a:gd name="connsiteY13" fmla="*/ 2660714 h 4685252"/>
              <a:gd name="connsiteX14" fmla="*/ 2660523 w 4685252"/>
              <a:gd name="connsiteY14" fmla="*/ 4673251 h 4685252"/>
              <a:gd name="connsiteX15" fmla="*/ 4685253 w 4685252"/>
              <a:gd name="connsiteY15" fmla="*/ 2136553 h 4685252"/>
              <a:gd name="connsiteX16" fmla="*/ 4676490 w 4685252"/>
              <a:gd name="connsiteY16" fmla="*/ 2054066 h 4685252"/>
              <a:gd name="connsiteX17" fmla="*/ 2053971 w 4685252"/>
              <a:gd name="connsiteY17" fmla="*/ 4676490 h 4685252"/>
              <a:gd name="connsiteX18" fmla="*/ 2136458 w 4685252"/>
              <a:gd name="connsiteY18" fmla="*/ 4685253 h 4685252"/>
              <a:gd name="connsiteX19" fmla="*/ 4685253 w 4685252"/>
              <a:gd name="connsiteY19" fmla="*/ 2136458 h 4685252"/>
              <a:gd name="connsiteX20" fmla="*/ 4584859 w 4685252"/>
              <a:gd name="connsiteY20" fmla="*/ 1633538 h 4685252"/>
              <a:gd name="connsiteX21" fmla="*/ 4561999 w 4685252"/>
              <a:gd name="connsiteY21" fmla="*/ 1565053 h 4685252"/>
              <a:gd name="connsiteX22" fmla="*/ 1565053 w 4685252"/>
              <a:gd name="connsiteY22" fmla="*/ 4562094 h 4685252"/>
              <a:gd name="connsiteX23" fmla="*/ 1633538 w 4685252"/>
              <a:gd name="connsiteY23" fmla="*/ 4584954 h 4685252"/>
              <a:gd name="connsiteX24" fmla="*/ 4584859 w 4685252"/>
              <a:gd name="connsiteY24" fmla="*/ 1633538 h 4685252"/>
              <a:gd name="connsiteX25" fmla="*/ 4403884 w 4685252"/>
              <a:gd name="connsiteY25" fmla="*/ 1211199 h 4685252"/>
              <a:gd name="connsiteX26" fmla="*/ 4370737 w 4685252"/>
              <a:gd name="connsiteY26" fmla="*/ 1153097 h 4685252"/>
              <a:gd name="connsiteX27" fmla="*/ 1153001 w 4685252"/>
              <a:gd name="connsiteY27" fmla="*/ 4370737 h 4685252"/>
              <a:gd name="connsiteX28" fmla="*/ 1211104 w 4685252"/>
              <a:gd name="connsiteY28" fmla="*/ 4403884 h 4685252"/>
              <a:gd name="connsiteX29" fmla="*/ 4403884 w 4685252"/>
              <a:gd name="connsiteY29" fmla="*/ 1211104 h 4685252"/>
              <a:gd name="connsiteX30" fmla="*/ 3504819 w 4685252"/>
              <a:gd name="connsiteY30" fmla="*/ 300228 h 4685252"/>
              <a:gd name="connsiteX31" fmla="*/ 3445859 w 4685252"/>
              <a:gd name="connsiteY31" fmla="*/ 267843 h 4685252"/>
              <a:gd name="connsiteX32" fmla="*/ 267748 w 4685252"/>
              <a:gd name="connsiteY32" fmla="*/ 3445859 h 4685252"/>
              <a:gd name="connsiteX33" fmla="*/ 300133 w 4685252"/>
              <a:gd name="connsiteY33" fmla="*/ 3504819 h 4685252"/>
              <a:gd name="connsiteX34" fmla="*/ 3504819 w 4685252"/>
              <a:gd name="connsiteY34" fmla="*/ 300133 h 4685252"/>
              <a:gd name="connsiteX35" fmla="*/ 3087243 w 4685252"/>
              <a:gd name="connsiteY35" fmla="*/ 114491 h 4685252"/>
              <a:gd name="connsiteX36" fmla="*/ 3017806 w 4685252"/>
              <a:gd name="connsiteY36" fmla="*/ 92583 h 4685252"/>
              <a:gd name="connsiteX37" fmla="*/ 92488 w 4685252"/>
              <a:gd name="connsiteY37" fmla="*/ 3017711 h 4685252"/>
              <a:gd name="connsiteX38" fmla="*/ 114395 w 4685252"/>
              <a:gd name="connsiteY38" fmla="*/ 3087148 h 4685252"/>
              <a:gd name="connsiteX39" fmla="*/ 3087243 w 4685252"/>
              <a:gd name="connsiteY39" fmla="*/ 114395 h 4685252"/>
              <a:gd name="connsiteX40" fmla="*/ 2590895 w 4685252"/>
              <a:gd name="connsiteY40" fmla="*/ 7239 h 4685252"/>
              <a:gd name="connsiteX41" fmla="*/ 2506790 w 4685252"/>
              <a:gd name="connsiteY41" fmla="*/ 0 h 4685252"/>
              <a:gd name="connsiteX42" fmla="*/ 0 w 4685252"/>
              <a:gd name="connsiteY42" fmla="*/ 2506790 h 4685252"/>
              <a:gd name="connsiteX43" fmla="*/ 7334 w 4685252"/>
              <a:gd name="connsiteY43" fmla="*/ 2590895 h 4685252"/>
              <a:gd name="connsiteX44" fmla="*/ 2590895 w 4685252"/>
              <a:gd name="connsiteY44" fmla="*/ 7239 h 4685252"/>
              <a:gd name="connsiteX45" fmla="*/ 1970818 w 4685252"/>
              <a:gd name="connsiteY45" fmla="*/ 24003 h 4685252"/>
              <a:gd name="connsiteX46" fmla="*/ 1854994 w 4685252"/>
              <a:gd name="connsiteY46" fmla="*/ 45530 h 4685252"/>
              <a:gd name="connsiteX47" fmla="*/ 45530 w 4685252"/>
              <a:gd name="connsiteY47" fmla="*/ 1854994 h 4685252"/>
              <a:gd name="connsiteX48" fmla="*/ 24003 w 4685252"/>
              <a:gd name="connsiteY48" fmla="*/ 1970818 h 4685252"/>
              <a:gd name="connsiteX49" fmla="*/ 1970818 w 4685252"/>
              <a:gd name="connsiteY49" fmla="*/ 24003 h 468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85252" h="4685252">
                <a:moveTo>
                  <a:pt x="851821" y="4159853"/>
                </a:moveTo>
                <a:cubicBezTo>
                  <a:pt x="835152" y="4146137"/>
                  <a:pt x="818674" y="4132136"/>
                  <a:pt x="802386" y="4117943"/>
                </a:cubicBezTo>
                <a:lnTo>
                  <a:pt x="4117848" y="802481"/>
                </a:lnTo>
                <a:cubicBezTo>
                  <a:pt x="4132040" y="818769"/>
                  <a:pt x="4146042" y="835247"/>
                  <a:pt x="4159758" y="851916"/>
                </a:cubicBezTo>
                <a:lnTo>
                  <a:pt x="851821" y="4159853"/>
                </a:lnTo>
                <a:close/>
                <a:moveTo>
                  <a:pt x="548259" y="3860102"/>
                </a:moveTo>
                <a:cubicBezTo>
                  <a:pt x="534257" y="3843623"/>
                  <a:pt x="520541" y="3826859"/>
                  <a:pt x="507111" y="3810000"/>
                </a:cubicBezTo>
                <a:lnTo>
                  <a:pt x="3809905" y="507111"/>
                </a:lnTo>
                <a:cubicBezTo>
                  <a:pt x="3826859" y="520637"/>
                  <a:pt x="3843623" y="534353"/>
                  <a:pt x="3860006" y="548259"/>
                </a:cubicBezTo>
                <a:lnTo>
                  <a:pt x="548259" y="3860006"/>
                </a:lnTo>
                <a:close/>
                <a:moveTo>
                  <a:pt x="2660618" y="4673251"/>
                </a:moveTo>
                <a:cubicBezTo>
                  <a:pt x="2696909" y="4668298"/>
                  <a:pt x="2733199" y="4662583"/>
                  <a:pt x="2769108" y="4656011"/>
                </a:cubicBezTo>
                <a:lnTo>
                  <a:pt x="4655820" y="2769299"/>
                </a:lnTo>
                <a:cubicBezTo>
                  <a:pt x="4662392" y="2733294"/>
                  <a:pt x="4668107" y="2697004"/>
                  <a:pt x="4673060" y="2660714"/>
                </a:cubicBezTo>
                <a:lnTo>
                  <a:pt x="2660523" y="4673251"/>
                </a:lnTo>
                <a:close/>
                <a:moveTo>
                  <a:pt x="4685253" y="2136553"/>
                </a:moveTo>
                <a:cubicBezTo>
                  <a:pt x="4682776" y="2109026"/>
                  <a:pt x="4679918" y="2081498"/>
                  <a:pt x="4676490" y="2054066"/>
                </a:cubicBezTo>
                <a:lnTo>
                  <a:pt x="2053971" y="4676490"/>
                </a:lnTo>
                <a:cubicBezTo>
                  <a:pt x="2081498" y="4679918"/>
                  <a:pt x="2109026" y="4682871"/>
                  <a:pt x="2136458" y="4685253"/>
                </a:cubicBezTo>
                <a:lnTo>
                  <a:pt x="4685253" y="2136458"/>
                </a:lnTo>
                <a:close/>
                <a:moveTo>
                  <a:pt x="4584859" y="1633538"/>
                </a:moveTo>
                <a:cubicBezTo>
                  <a:pt x="4577620" y="1610582"/>
                  <a:pt x="4570000" y="1587818"/>
                  <a:pt x="4561999" y="1565053"/>
                </a:cubicBezTo>
                <a:lnTo>
                  <a:pt x="1565053" y="4562094"/>
                </a:lnTo>
                <a:cubicBezTo>
                  <a:pt x="1587818" y="4570095"/>
                  <a:pt x="1610678" y="4577715"/>
                  <a:pt x="1633538" y="4584954"/>
                </a:cubicBezTo>
                <a:lnTo>
                  <a:pt x="4584859" y="1633538"/>
                </a:lnTo>
                <a:close/>
                <a:moveTo>
                  <a:pt x="4403884" y="1211199"/>
                </a:moveTo>
                <a:cubicBezTo>
                  <a:pt x="4393216" y="1191768"/>
                  <a:pt x="4382072" y="1172432"/>
                  <a:pt x="4370737" y="1153097"/>
                </a:cubicBezTo>
                <a:lnTo>
                  <a:pt x="1153001" y="4370737"/>
                </a:lnTo>
                <a:cubicBezTo>
                  <a:pt x="1172337" y="4382167"/>
                  <a:pt x="1191673" y="4393216"/>
                  <a:pt x="1211104" y="4403884"/>
                </a:cubicBezTo>
                <a:lnTo>
                  <a:pt x="4403884" y="1211104"/>
                </a:lnTo>
                <a:close/>
                <a:moveTo>
                  <a:pt x="3504819" y="300228"/>
                </a:moveTo>
                <a:cubicBezTo>
                  <a:pt x="3485388" y="289179"/>
                  <a:pt x="3465671" y="278416"/>
                  <a:pt x="3445859" y="267843"/>
                </a:cubicBezTo>
                <a:lnTo>
                  <a:pt x="267748" y="3445859"/>
                </a:lnTo>
                <a:cubicBezTo>
                  <a:pt x="278225" y="3465671"/>
                  <a:pt x="289084" y="3485293"/>
                  <a:pt x="300133" y="3504819"/>
                </a:cubicBezTo>
                <a:lnTo>
                  <a:pt x="3504819" y="300133"/>
                </a:lnTo>
                <a:close/>
                <a:moveTo>
                  <a:pt x="3087243" y="114491"/>
                </a:moveTo>
                <a:cubicBezTo>
                  <a:pt x="3064193" y="106871"/>
                  <a:pt x="3040952" y="99536"/>
                  <a:pt x="3017806" y="92583"/>
                </a:cubicBezTo>
                <a:lnTo>
                  <a:pt x="92488" y="3017711"/>
                </a:lnTo>
                <a:cubicBezTo>
                  <a:pt x="99441" y="3040952"/>
                  <a:pt x="106775" y="3064193"/>
                  <a:pt x="114395" y="3087148"/>
                </a:cubicBezTo>
                <a:lnTo>
                  <a:pt x="3087243" y="114395"/>
                </a:lnTo>
                <a:close/>
                <a:moveTo>
                  <a:pt x="2590895" y="7239"/>
                </a:moveTo>
                <a:cubicBezTo>
                  <a:pt x="2562987" y="4286"/>
                  <a:pt x="2534888" y="1905"/>
                  <a:pt x="2506790" y="0"/>
                </a:cubicBezTo>
                <a:lnTo>
                  <a:pt x="0" y="2506790"/>
                </a:lnTo>
                <a:cubicBezTo>
                  <a:pt x="1905" y="2534888"/>
                  <a:pt x="4382" y="2562987"/>
                  <a:pt x="7334" y="2590895"/>
                </a:cubicBezTo>
                <a:lnTo>
                  <a:pt x="2590895" y="7239"/>
                </a:lnTo>
                <a:close/>
                <a:moveTo>
                  <a:pt x="1970818" y="24003"/>
                </a:moveTo>
                <a:cubicBezTo>
                  <a:pt x="1931956" y="30194"/>
                  <a:pt x="1893284" y="37433"/>
                  <a:pt x="1854994" y="45530"/>
                </a:cubicBezTo>
                <a:lnTo>
                  <a:pt x="45530" y="1854994"/>
                </a:lnTo>
                <a:cubicBezTo>
                  <a:pt x="37433" y="1893380"/>
                  <a:pt x="30194" y="1932051"/>
                  <a:pt x="24003" y="1970818"/>
                </a:cubicBezTo>
                <a:lnTo>
                  <a:pt x="1970818" y="24003"/>
                </a:lnTo>
                <a:close/>
              </a:path>
            </a:pathLst>
          </a:custGeom>
          <a:solidFill>
            <a:srgbClr val="EBF5FF"/>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D2EE5EB-A415-E3E8-6DEF-F39FEF71AB50}"/>
              </a:ext>
            </a:extLst>
          </p:cNvPr>
          <p:cNvSpPr/>
          <p:nvPr userDrawn="1"/>
        </p:nvSpPr>
        <p:spPr>
          <a:xfrm>
            <a:off x="0" y="0"/>
            <a:ext cx="6574970" cy="4828880"/>
          </a:xfrm>
          <a:custGeom>
            <a:avLst/>
            <a:gdLst>
              <a:gd name="connsiteX0" fmla="*/ 0 w 6574970"/>
              <a:gd name="connsiteY0" fmla="*/ 0 h 4828880"/>
              <a:gd name="connsiteX1" fmla="*/ 6425309 w 6574970"/>
              <a:gd name="connsiteY1" fmla="*/ 0 h 4828880"/>
              <a:gd name="connsiteX2" fmla="*/ 6456070 w 6574970"/>
              <a:gd name="connsiteY2" fmla="*/ 108327 h 4828880"/>
              <a:gd name="connsiteX3" fmla="*/ 6574970 w 6574970"/>
              <a:gd name="connsiteY3" fmla="*/ 1052182 h 4828880"/>
              <a:gd name="connsiteX4" fmla="*/ 2798271 w 6574970"/>
              <a:gd name="connsiteY4" fmla="*/ 4828880 h 4828880"/>
              <a:gd name="connsiteX5" fmla="*/ 64437 w 6574970"/>
              <a:gd name="connsiteY5" fmla="*/ 3657878 h 4828880"/>
              <a:gd name="connsiteX6" fmla="*/ 0 w 6574970"/>
              <a:gd name="connsiteY6" fmla="*/ 3585693 h 482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4970" h="4828880">
                <a:moveTo>
                  <a:pt x="0" y="0"/>
                </a:moveTo>
                <a:lnTo>
                  <a:pt x="6425309" y="0"/>
                </a:lnTo>
                <a:lnTo>
                  <a:pt x="6456070" y="108327"/>
                </a:lnTo>
                <a:cubicBezTo>
                  <a:pt x="6533689" y="410007"/>
                  <a:pt x="6574970" y="726274"/>
                  <a:pt x="6574970" y="1052182"/>
                </a:cubicBezTo>
                <a:cubicBezTo>
                  <a:pt x="6574970" y="3137995"/>
                  <a:pt x="4884084" y="4828880"/>
                  <a:pt x="2798271" y="4828880"/>
                </a:cubicBezTo>
                <a:cubicBezTo>
                  <a:pt x="1722774" y="4828880"/>
                  <a:pt x="752276" y="4379326"/>
                  <a:pt x="64437" y="3657878"/>
                </a:cubicBezTo>
                <a:lnTo>
                  <a:pt x="0" y="358569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576000" rtlCol="0" anchor="ctr">
            <a:noAutofit/>
          </a:bodyPr>
          <a:lstStyle/>
          <a:p>
            <a:pPr algn="ctr"/>
            <a:endParaRPr lang="en-GB"/>
          </a:p>
        </p:txBody>
      </p:sp>
      <p:sp>
        <p:nvSpPr>
          <p:cNvPr id="6" name="Freeform: Shape 5">
            <a:extLst>
              <a:ext uri="{FF2B5EF4-FFF2-40B4-BE49-F238E27FC236}">
                <a16:creationId xmlns:a16="http://schemas.microsoft.com/office/drawing/2014/main" id="{80831750-A471-2226-842B-2DE965CD42B6}"/>
              </a:ext>
            </a:extLst>
          </p:cNvPr>
          <p:cNvSpPr/>
          <p:nvPr userDrawn="1"/>
        </p:nvSpPr>
        <p:spPr>
          <a:xfrm>
            <a:off x="4341991" y="3770086"/>
            <a:ext cx="1652986" cy="1653083"/>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rgbClr val="C81B52"/>
          </a:solidFill>
          <a:ln w="2751" cap="flat">
            <a:noFill/>
            <a:prstDash val="solid"/>
            <a:miter/>
          </a:ln>
        </p:spPr>
        <p:txBody>
          <a:bodyPr rtlCol="0" anchor="ctr"/>
          <a:lstStyle/>
          <a:p>
            <a:endParaRPr lang="en-GB"/>
          </a:p>
        </p:txBody>
      </p:sp>
      <p:sp>
        <p:nvSpPr>
          <p:cNvPr id="29" name="Text Placeholder 28">
            <a:extLst>
              <a:ext uri="{FF2B5EF4-FFF2-40B4-BE49-F238E27FC236}">
                <a16:creationId xmlns:a16="http://schemas.microsoft.com/office/drawing/2014/main" id="{F7C82E23-78CA-ACD7-D99F-4DD876834273}"/>
              </a:ext>
            </a:extLst>
          </p:cNvPr>
          <p:cNvSpPr>
            <a:spLocks noGrp="1"/>
          </p:cNvSpPr>
          <p:nvPr>
            <p:ph type="body" sz="quarter" idx="18" hasCustomPrompt="1"/>
          </p:nvPr>
        </p:nvSpPr>
        <p:spPr>
          <a:xfrm>
            <a:off x="0" y="0"/>
            <a:ext cx="6574971" cy="4828880"/>
          </a:xfrm>
          <a:custGeom>
            <a:avLst/>
            <a:gdLst>
              <a:gd name="connsiteX0" fmla="*/ 0 w 6574971"/>
              <a:gd name="connsiteY0" fmla="*/ 0 h 4828880"/>
              <a:gd name="connsiteX1" fmla="*/ 6425310 w 6574971"/>
              <a:gd name="connsiteY1" fmla="*/ 0 h 4828880"/>
              <a:gd name="connsiteX2" fmla="*/ 6456071 w 6574971"/>
              <a:gd name="connsiteY2" fmla="*/ 108327 h 4828880"/>
              <a:gd name="connsiteX3" fmla="*/ 6574971 w 6574971"/>
              <a:gd name="connsiteY3" fmla="*/ 1052182 h 4828880"/>
              <a:gd name="connsiteX4" fmla="*/ 2798272 w 6574971"/>
              <a:gd name="connsiteY4" fmla="*/ 4828880 h 4828880"/>
              <a:gd name="connsiteX5" fmla="*/ 64438 w 6574971"/>
              <a:gd name="connsiteY5" fmla="*/ 3657879 h 4828880"/>
              <a:gd name="connsiteX6" fmla="*/ 0 w 6574971"/>
              <a:gd name="connsiteY6" fmla="*/ 3585693 h 482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4971" h="4828880">
                <a:moveTo>
                  <a:pt x="0" y="0"/>
                </a:moveTo>
                <a:lnTo>
                  <a:pt x="6425310" y="0"/>
                </a:lnTo>
                <a:lnTo>
                  <a:pt x="6456071" y="108327"/>
                </a:lnTo>
                <a:cubicBezTo>
                  <a:pt x="6533690" y="410007"/>
                  <a:pt x="6574971" y="726274"/>
                  <a:pt x="6574971" y="1052182"/>
                </a:cubicBezTo>
                <a:cubicBezTo>
                  <a:pt x="6574971" y="3137995"/>
                  <a:pt x="4884085" y="4828880"/>
                  <a:pt x="2798272" y="4828880"/>
                </a:cubicBezTo>
                <a:cubicBezTo>
                  <a:pt x="1722775" y="4828880"/>
                  <a:pt x="752276" y="4379326"/>
                  <a:pt x="64438" y="3657879"/>
                </a:cubicBezTo>
                <a:lnTo>
                  <a:pt x="0" y="3585693"/>
                </a:lnTo>
                <a:close/>
              </a:path>
            </a:pathLst>
          </a:custGeom>
          <a:noFill/>
        </p:spPr>
        <p:txBody>
          <a:bodyPr wrap="square" lIns="720000" rIns="1080000" bIns="828000" anchor="ctr">
            <a:noAutofit/>
          </a:bodyPr>
          <a:lstStyle>
            <a:lvl1pPr marL="0" indent="0">
              <a:lnSpc>
                <a:spcPct val="90000"/>
              </a:lnSpc>
              <a:buNone/>
              <a:defRPr sz="6000" b="1">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Thank you / closing slide title</a:t>
            </a:r>
            <a:endParaRPr lang="en-GB" dirty="0"/>
          </a:p>
        </p:txBody>
      </p:sp>
      <p:sp>
        <p:nvSpPr>
          <p:cNvPr id="9" name="Date Placeholder 8">
            <a:extLst>
              <a:ext uri="{FF2B5EF4-FFF2-40B4-BE49-F238E27FC236}">
                <a16:creationId xmlns:a16="http://schemas.microsoft.com/office/drawing/2014/main" id="{C36ADEE8-E077-4BA9-1A3F-DCEFC94D44AC}"/>
              </a:ext>
            </a:extLst>
          </p:cNvPr>
          <p:cNvSpPr>
            <a:spLocks noGrp="1"/>
          </p:cNvSpPr>
          <p:nvPr>
            <p:ph type="dt" sz="half" idx="19"/>
          </p:nvPr>
        </p:nvSpPr>
        <p:spPr/>
        <p:txBody>
          <a:bodyPr/>
          <a:lstStyle/>
          <a:p>
            <a:fld id="{54759970-0F33-4150-94A9-C185DF4A6350}" type="datetime4">
              <a:rPr lang="en-GB" smtClean="0"/>
              <a:t>16 September 2024</a:t>
            </a:fld>
            <a:endParaRPr lang="en-GB" dirty="0"/>
          </a:p>
        </p:txBody>
      </p:sp>
      <p:sp>
        <p:nvSpPr>
          <p:cNvPr id="13" name="Footer Placeholder 12">
            <a:extLst>
              <a:ext uri="{FF2B5EF4-FFF2-40B4-BE49-F238E27FC236}">
                <a16:creationId xmlns:a16="http://schemas.microsoft.com/office/drawing/2014/main" id="{ECC427FA-8EE4-D448-72B3-DF78A99A5C49}"/>
              </a:ext>
            </a:extLst>
          </p:cNvPr>
          <p:cNvSpPr>
            <a:spLocks noGrp="1"/>
          </p:cNvSpPr>
          <p:nvPr>
            <p:ph type="ftr" sz="quarter" idx="20"/>
          </p:nvPr>
        </p:nvSpPr>
        <p:spPr/>
        <p:txBody>
          <a:bodyPr/>
          <a:lstStyle/>
          <a:p>
            <a:r>
              <a:rPr lang="en-GB"/>
              <a:t>Edit footer and slide settings by going to the Insert tab &gt; Header and Footer</a:t>
            </a:r>
            <a:endParaRPr lang="en-GB" dirty="0"/>
          </a:p>
        </p:txBody>
      </p:sp>
      <p:sp>
        <p:nvSpPr>
          <p:cNvPr id="14" name="Slide Number Placeholder 13">
            <a:extLst>
              <a:ext uri="{FF2B5EF4-FFF2-40B4-BE49-F238E27FC236}">
                <a16:creationId xmlns:a16="http://schemas.microsoft.com/office/drawing/2014/main" id="{512F1B63-0A3F-44B4-760E-5C8C6A9C1CB4}"/>
              </a:ext>
            </a:extLst>
          </p:cNvPr>
          <p:cNvSpPr>
            <a:spLocks noGrp="1"/>
          </p:cNvSpPr>
          <p:nvPr>
            <p:ph type="sldNum" sz="quarter" idx="21"/>
          </p:nvPr>
        </p:nvSpPr>
        <p:spPr/>
        <p:txBody>
          <a:bodyPr/>
          <a:lstStyle/>
          <a:p>
            <a:fld id="{A4F7B0B9-D3BE-446D-9B00-A6C10F9707DD}" type="slidenum">
              <a:rPr lang="en-GB" smtClean="0"/>
              <a:pPr/>
              <a:t>‹#›</a:t>
            </a:fld>
            <a:endParaRPr lang="en-GB" dirty="0"/>
          </a:p>
        </p:txBody>
      </p:sp>
      <p:sp>
        <p:nvSpPr>
          <p:cNvPr id="16" name="Text Placeholder 15">
            <a:extLst>
              <a:ext uri="{FF2B5EF4-FFF2-40B4-BE49-F238E27FC236}">
                <a16:creationId xmlns:a16="http://schemas.microsoft.com/office/drawing/2014/main" id="{70F2B4FF-897E-B837-A410-75E05B48C778}"/>
              </a:ext>
            </a:extLst>
          </p:cNvPr>
          <p:cNvSpPr>
            <a:spLocks noGrp="1"/>
          </p:cNvSpPr>
          <p:nvPr>
            <p:ph type="body" sz="quarter" idx="22"/>
          </p:nvPr>
        </p:nvSpPr>
        <p:spPr>
          <a:xfrm>
            <a:off x="6963906" y="1224378"/>
            <a:ext cx="3965575" cy="25457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21">
            <a:extLst>
              <a:ext uri="{FF2B5EF4-FFF2-40B4-BE49-F238E27FC236}">
                <a16:creationId xmlns:a16="http://schemas.microsoft.com/office/drawing/2014/main" id="{B7E2728A-6645-C6B9-C7FD-95280EA53ADA}"/>
              </a:ext>
            </a:extLst>
          </p:cNvPr>
          <p:cNvSpPr>
            <a:spLocks noGrp="1"/>
          </p:cNvSpPr>
          <p:nvPr>
            <p:ph type="body" sz="quarter" idx="23" hasCustomPrompt="1"/>
          </p:nvPr>
        </p:nvSpPr>
        <p:spPr>
          <a:xfrm>
            <a:off x="6963906" y="4389891"/>
            <a:ext cx="3965575" cy="303068"/>
          </a:xfrm>
        </p:spPr>
        <p:txBody>
          <a:bodyPr anchor="ctr">
            <a:normAutofit/>
          </a:bodyPr>
          <a:lstStyle>
            <a:lvl1pPr marL="0" indent="0">
              <a:buNone/>
              <a:defRPr sz="16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Email address</a:t>
            </a:r>
            <a:endParaRPr lang="en-GB" dirty="0"/>
          </a:p>
        </p:txBody>
      </p:sp>
      <p:sp>
        <p:nvSpPr>
          <p:cNvPr id="23" name="Text Placeholder 21">
            <a:extLst>
              <a:ext uri="{FF2B5EF4-FFF2-40B4-BE49-F238E27FC236}">
                <a16:creationId xmlns:a16="http://schemas.microsoft.com/office/drawing/2014/main" id="{92680569-B8D3-1A30-8276-43E64EF53442}"/>
              </a:ext>
            </a:extLst>
          </p:cNvPr>
          <p:cNvSpPr>
            <a:spLocks noGrp="1"/>
          </p:cNvSpPr>
          <p:nvPr>
            <p:ph type="body" sz="quarter" idx="24" hasCustomPrompt="1"/>
          </p:nvPr>
        </p:nvSpPr>
        <p:spPr>
          <a:xfrm>
            <a:off x="6963906" y="4799643"/>
            <a:ext cx="3965575" cy="303068"/>
          </a:xfrm>
        </p:spPr>
        <p:txBody>
          <a:bodyPr anchor="ctr">
            <a:normAutofit/>
          </a:bodyPr>
          <a:lstStyle>
            <a:lvl1pPr marL="0" indent="0">
              <a:buNone/>
              <a:defRPr sz="16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Telephone</a:t>
            </a:r>
            <a:endParaRPr lang="en-GB" dirty="0"/>
          </a:p>
        </p:txBody>
      </p:sp>
      <p:sp>
        <p:nvSpPr>
          <p:cNvPr id="24" name="Text Placeholder 21">
            <a:extLst>
              <a:ext uri="{FF2B5EF4-FFF2-40B4-BE49-F238E27FC236}">
                <a16:creationId xmlns:a16="http://schemas.microsoft.com/office/drawing/2014/main" id="{D156681C-2D3D-ADE9-795A-0BC1F7BF8FA1}"/>
              </a:ext>
            </a:extLst>
          </p:cNvPr>
          <p:cNvSpPr>
            <a:spLocks noGrp="1"/>
          </p:cNvSpPr>
          <p:nvPr>
            <p:ph type="body" sz="quarter" idx="25" hasCustomPrompt="1"/>
          </p:nvPr>
        </p:nvSpPr>
        <p:spPr>
          <a:xfrm>
            <a:off x="6963906" y="5210586"/>
            <a:ext cx="3965575" cy="738951"/>
          </a:xfrm>
        </p:spPr>
        <p:txBody>
          <a:bodyPr anchor="t">
            <a:normAutofit/>
          </a:bodyPr>
          <a:lstStyle>
            <a:lvl1pPr marL="0" indent="0">
              <a:buNone/>
              <a:defRPr sz="16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Physical address</a:t>
            </a:r>
            <a:endParaRPr lang="en-GB" dirty="0"/>
          </a:p>
        </p:txBody>
      </p:sp>
      <p:sp>
        <p:nvSpPr>
          <p:cNvPr id="30" name="Text Placeholder 21">
            <a:extLst>
              <a:ext uri="{FF2B5EF4-FFF2-40B4-BE49-F238E27FC236}">
                <a16:creationId xmlns:a16="http://schemas.microsoft.com/office/drawing/2014/main" id="{A632727E-BBBA-0D22-0655-33AC9A7504C6}"/>
              </a:ext>
            </a:extLst>
          </p:cNvPr>
          <p:cNvSpPr>
            <a:spLocks noGrp="1"/>
          </p:cNvSpPr>
          <p:nvPr>
            <p:ph type="body" sz="quarter" idx="26" hasCustomPrompt="1"/>
          </p:nvPr>
        </p:nvSpPr>
        <p:spPr>
          <a:xfrm>
            <a:off x="6963905" y="6066316"/>
            <a:ext cx="3965575" cy="404977"/>
          </a:xfrm>
        </p:spPr>
        <p:txBody>
          <a:bodyPr anchor="ctr">
            <a:normAutofit/>
          </a:bodyPr>
          <a:lstStyle>
            <a:lvl1pPr marL="0" indent="0">
              <a:buNone/>
              <a:defRPr sz="1800">
                <a:solidFill>
                  <a:schemeClr val="accent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Website address</a:t>
            </a:r>
            <a:endParaRPr lang="en-GB" dirty="0"/>
          </a:p>
        </p:txBody>
      </p:sp>
      <p:pic>
        <p:nvPicPr>
          <p:cNvPr id="32" name="Graphic 31">
            <a:extLst>
              <a:ext uri="{FF2B5EF4-FFF2-40B4-BE49-F238E27FC236}">
                <a16:creationId xmlns:a16="http://schemas.microsoft.com/office/drawing/2014/main" id="{75A76D24-E387-1DEB-D064-5FE74CDA743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26174" y="4412342"/>
            <a:ext cx="279483" cy="279483"/>
          </a:xfrm>
          <a:prstGeom prst="rect">
            <a:avLst/>
          </a:prstGeom>
        </p:spPr>
      </p:pic>
      <p:pic>
        <p:nvPicPr>
          <p:cNvPr id="33" name="Graphic 32">
            <a:extLst>
              <a:ext uri="{FF2B5EF4-FFF2-40B4-BE49-F238E27FC236}">
                <a16:creationId xmlns:a16="http://schemas.microsoft.com/office/drawing/2014/main" id="{F12281C3-99E9-71AA-BE19-65EA6EDD9E2B}"/>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526174" y="4809939"/>
            <a:ext cx="279483" cy="279483"/>
          </a:xfrm>
          <a:prstGeom prst="rect">
            <a:avLst/>
          </a:prstGeom>
        </p:spPr>
      </p:pic>
      <p:pic>
        <p:nvPicPr>
          <p:cNvPr id="34" name="Graphic 33">
            <a:extLst>
              <a:ext uri="{FF2B5EF4-FFF2-40B4-BE49-F238E27FC236}">
                <a16:creationId xmlns:a16="http://schemas.microsoft.com/office/drawing/2014/main" id="{13450B3B-96AF-09E5-FA47-7E6DB5692F73}"/>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526759" y="5207536"/>
            <a:ext cx="279483" cy="279483"/>
          </a:xfrm>
          <a:prstGeom prst="rect">
            <a:avLst/>
          </a:prstGeom>
        </p:spPr>
      </p:pic>
      <p:pic>
        <p:nvPicPr>
          <p:cNvPr id="35" name="Graphic 34">
            <a:extLst>
              <a:ext uri="{FF2B5EF4-FFF2-40B4-BE49-F238E27FC236}">
                <a16:creationId xmlns:a16="http://schemas.microsoft.com/office/drawing/2014/main" id="{1AD94FE5-E4F5-7FF3-8BF1-ECD0E6AD46D2}"/>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526174" y="6130262"/>
            <a:ext cx="279483" cy="279483"/>
          </a:xfrm>
          <a:prstGeom prst="rect">
            <a:avLst/>
          </a:prstGeom>
        </p:spPr>
      </p:pic>
    </p:spTree>
    <p:extLst>
      <p:ext uri="{BB962C8B-B14F-4D97-AF65-F5344CB8AC3E}">
        <p14:creationId xmlns:p14="http://schemas.microsoft.com/office/powerpoint/2010/main" val="206961407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761CF-006A-4ADC-AD24-AD4323347786}"/>
              </a:ext>
            </a:extLst>
          </p:cNvPr>
          <p:cNvSpPr>
            <a:spLocks noGrp="1"/>
          </p:cNvSpPr>
          <p:nvPr>
            <p:ph type="dt" sz="half" idx="10"/>
          </p:nvPr>
        </p:nvSpPr>
        <p:spPr/>
        <p:txBody>
          <a:bodyPr/>
          <a:lstStyle/>
          <a:p>
            <a:fld id="{E954BED9-C7DA-4709-9697-1CB407805FAD}" type="datetime4">
              <a:rPr lang="en-GB" smtClean="0"/>
              <a:t>16 September 2024</a:t>
            </a:fld>
            <a:endParaRPr lang="en-GB"/>
          </a:p>
        </p:txBody>
      </p:sp>
      <p:sp>
        <p:nvSpPr>
          <p:cNvPr id="3" name="Footer Placeholder 2">
            <a:extLst>
              <a:ext uri="{FF2B5EF4-FFF2-40B4-BE49-F238E27FC236}">
                <a16:creationId xmlns:a16="http://schemas.microsoft.com/office/drawing/2014/main" id="{9167F7D5-ACF5-421E-9C45-1CC5935AACAA}"/>
              </a:ext>
            </a:extLst>
          </p:cNvPr>
          <p:cNvSpPr>
            <a:spLocks noGrp="1"/>
          </p:cNvSpPr>
          <p:nvPr>
            <p:ph type="ftr" sz="quarter" idx="11"/>
          </p:nvPr>
        </p:nvSpPr>
        <p:spPr/>
        <p:txBody>
          <a:bodyPr/>
          <a:lstStyle/>
          <a:p>
            <a:r>
              <a:rPr lang="en-GB"/>
              <a:t>Edit footer and slide settings by going to the Insert tab &gt; Header and Footer</a:t>
            </a:r>
          </a:p>
        </p:txBody>
      </p:sp>
      <p:sp>
        <p:nvSpPr>
          <p:cNvPr id="4" name="Slide Number Placeholder 3">
            <a:extLst>
              <a:ext uri="{FF2B5EF4-FFF2-40B4-BE49-F238E27FC236}">
                <a16:creationId xmlns:a16="http://schemas.microsoft.com/office/drawing/2014/main" id="{8CBCC406-F28D-4315-834D-98BBF56E74FF}"/>
              </a:ext>
            </a:extLst>
          </p:cNvPr>
          <p:cNvSpPr>
            <a:spLocks noGrp="1"/>
          </p:cNvSpPr>
          <p:nvPr>
            <p:ph type="sldNum" sz="quarter" idx="12"/>
          </p:nvPr>
        </p:nvSpPr>
        <p:spPr/>
        <p:txBody>
          <a:bodyPr/>
          <a:lstStyle/>
          <a:p>
            <a:fld id="{A4F7B0B9-D3BE-446D-9B00-A6C10F9707DD}" type="slidenum">
              <a:rPr lang="en-GB" smtClean="0"/>
              <a:t>‹#›</a:t>
            </a:fld>
            <a:endParaRPr lang="en-GB"/>
          </a:p>
        </p:txBody>
      </p:sp>
      <p:sp>
        <p:nvSpPr>
          <p:cNvPr id="5" name="Title 4">
            <a:extLst>
              <a:ext uri="{FF2B5EF4-FFF2-40B4-BE49-F238E27FC236}">
                <a16:creationId xmlns:a16="http://schemas.microsoft.com/office/drawing/2014/main" id="{08CB87EA-7C7D-518E-D6AA-382B7AA70C0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70786201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No titl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761CF-006A-4ADC-AD24-AD4323347786}"/>
              </a:ext>
            </a:extLst>
          </p:cNvPr>
          <p:cNvSpPr>
            <a:spLocks noGrp="1"/>
          </p:cNvSpPr>
          <p:nvPr>
            <p:ph type="dt" sz="half" idx="10"/>
          </p:nvPr>
        </p:nvSpPr>
        <p:spPr/>
        <p:txBody>
          <a:bodyPr/>
          <a:lstStyle/>
          <a:p>
            <a:fld id="{E954BED9-C7DA-4709-9697-1CB407805FAD}" type="datetime4">
              <a:rPr lang="en-GB" smtClean="0"/>
              <a:t>16 September 2024</a:t>
            </a:fld>
            <a:endParaRPr lang="en-GB"/>
          </a:p>
        </p:txBody>
      </p:sp>
      <p:sp>
        <p:nvSpPr>
          <p:cNvPr id="3" name="Footer Placeholder 2">
            <a:extLst>
              <a:ext uri="{FF2B5EF4-FFF2-40B4-BE49-F238E27FC236}">
                <a16:creationId xmlns:a16="http://schemas.microsoft.com/office/drawing/2014/main" id="{9167F7D5-ACF5-421E-9C45-1CC5935AACAA}"/>
              </a:ext>
            </a:extLst>
          </p:cNvPr>
          <p:cNvSpPr>
            <a:spLocks noGrp="1"/>
          </p:cNvSpPr>
          <p:nvPr>
            <p:ph type="ftr" sz="quarter" idx="11"/>
          </p:nvPr>
        </p:nvSpPr>
        <p:spPr/>
        <p:txBody>
          <a:bodyPr/>
          <a:lstStyle/>
          <a:p>
            <a:r>
              <a:rPr lang="en-GB"/>
              <a:t>Edit footer and slide settings by going to the Insert tab &gt; Header and Footer</a:t>
            </a:r>
          </a:p>
        </p:txBody>
      </p:sp>
      <p:sp>
        <p:nvSpPr>
          <p:cNvPr id="4" name="Slide Number Placeholder 3">
            <a:extLst>
              <a:ext uri="{FF2B5EF4-FFF2-40B4-BE49-F238E27FC236}">
                <a16:creationId xmlns:a16="http://schemas.microsoft.com/office/drawing/2014/main" id="{8CBCC406-F28D-4315-834D-98BBF56E74FF}"/>
              </a:ext>
            </a:extLst>
          </p:cNvPr>
          <p:cNvSpPr>
            <a:spLocks noGrp="1"/>
          </p:cNvSpPr>
          <p:nvPr>
            <p:ph type="sldNum" sz="quarter" idx="12"/>
          </p:nvPr>
        </p:nvSpPr>
        <p:spPr/>
        <p:txBody>
          <a:bodyPr/>
          <a:lstStyle/>
          <a:p>
            <a:fld id="{A4F7B0B9-D3BE-446D-9B00-A6C10F9707DD}" type="slidenum">
              <a:rPr lang="en-GB" smtClean="0"/>
              <a:t>‹#›</a:t>
            </a:fld>
            <a:endParaRPr lang="en-GB"/>
          </a:p>
        </p:txBody>
      </p:sp>
    </p:spTree>
    <p:extLst>
      <p:ext uri="{BB962C8B-B14F-4D97-AF65-F5344CB8AC3E}">
        <p14:creationId xmlns:p14="http://schemas.microsoft.com/office/powerpoint/2010/main" val="1990352071"/>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98540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1760C-7ADD-4F18-8B12-0E879F0620E3}"/>
              </a:ext>
            </a:extLst>
          </p:cNvPr>
          <p:cNvSpPr>
            <a:spLocks noGrp="1"/>
          </p:cNvSpPr>
          <p:nvPr>
            <p:ph type="body" sz="quarter" idx="10" hasCustomPrompt="1"/>
          </p:nvPr>
        </p:nvSpPr>
        <p:spPr>
          <a:xfrm>
            <a:off x="6754588" y="5986650"/>
            <a:ext cx="3195659" cy="215444"/>
          </a:xfrm>
        </p:spPr>
        <p:txBody>
          <a:bodyPr lIns="0" tIns="0" rIns="0" bIns="0" anchor="b">
            <a:spAutoFit/>
          </a:bodyPr>
          <a:lstStyle>
            <a:lvl1pPr marL="0" indent="0">
              <a:spcBef>
                <a:spcPts val="0"/>
              </a:spcBef>
              <a:spcAft>
                <a:spcPts val="0"/>
              </a:spcAft>
              <a:buNone/>
              <a:defRPr sz="1400" b="0">
                <a:solidFill>
                  <a:schemeClr val="accent3">
                    <a:lumMod val="40000"/>
                    <a:lumOff val="60000"/>
                  </a:schemeClr>
                </a:solidFill>
              </a:defRPr>
            </a:lvl1pPr>
          </a:lstStyle>
          <a:p>
            <a:pPr lvl="0"/>
            <a:r>
              <a:rPr lang="en-GB" dirty="0"/>
              <a:t>Date / Time</a:t>
            </a:r>
          </a:p>
        </p:txBody>
      </p:sp>
      <p:sp>
        <p:nvSpPr>
          <p:cNvPr id="2" name="Title 1">
            <a:extLst>
              <a:ext uri="{FF2B5EF4-FFF2-40B4-BE49-F238E27FC236}">
                <a16:creationId xmlns:a16="http://schemas.microsoft.com/office/drawing/2014/main" id="{EA7E9AEB-D090-415E-83B2-50B524327147}"/>
              </a:ext>
            </a:extLst>
          </p:cNvPr>
          <p:cNvSpPr>
            <a:spLocks noGrp="1"/>
          </p:cNvSpPr>
          <p:nvPr userDrawn="1">
            <p:ph type="ctrTitle" hasCustomPrompt="1"/>
          </p:nvPr>
        </p:nvSpPr>
        <p:spPr>
          <a:xfrm>
            <a:off x="6754587" y="2296785"/>
            <a:ext cx="4678590" cy="664797"/>
          </a:xfrm>
          <a:noFill/>
        </p:spPr>
        <p:txBody>
          <a:bodyPr wrap="square" lIns="0" tIns="0" rIns="0" bIns="0" anchor="b">
            <a:spAutoFit/>
          </a:bodyPr>
          <a:lstStyle>
            <a:lvl1pPr algn="l">
              <a:lnSpc>
                <a:spcPct val="90000"/>
              </a:lnSpc>
              <a:spcAft>
                <a:spcPts val="0"/>
              </a:spcAft>
              <a:defRPr sz="4800" b="1" cap="none" baseline="0">
                <a:solidFill>
                  <a:schemeClr val="bg1"/>
                </a:solidFill>
              </a:defRPr>
            </a:lvl1pPr>
          </a:lstStyle>
          <a:p>
            <a:r>
              <a:rPr lang="en-US" dirty="0"/>
              <a:t>Presentation title</a:t>
            </a:r>
            <a:endParaRPr lang="en-GB" dirty="0"/>
          </a:p>
        </p:txBody>
      </p:sp>
      <p:sp>
        <p:nvSpPr>
          <p:cNvPr id="8" name="Picture Placeholder 7">
            <a:extLst>
              <a:ext uri="{FF2B5EF4-FFF2-40B4-BE49-F238E27FC236}">
                <a16:creationId xmlns:a16="http://schemas.microsoft.com/office/drawing/2014/main" id="{0B4C766D-191D-2318-0705-F0D568944B30}"/>
              </a:ext>
            </a:extLst>
          </p:cNvPr>
          <p:cNvSpPr>
            <a:spLocks noGrp="1"/>
          </p:cNvSpPr>
          <p:nvPr>
            <p:ph type="pic" sz="quarter" idx="11" hasCustomPrompt="1"/>
          </p:nvPr>
        </p:nvSpPr>
        <p:spPr>
          <a:xfrm>
            <a:off x="0" y="0"/>
            <a:ext cx="6096000" cy="6858000"/>
          </a:xfrm>
          <a:custGeom>
            <a:avLst/>
            <a:gdLst>
              <a:gd name="connsiteX0" fmla="*/ 0 w 6096000"/>
              <a:gd name="connsiteY0" fmla="*/ 0 h 6858000"/>
              <a:gd name="connsiteX1" fmla="*/ 4713833 w 6096000"/>
              <a:gd name="connsiteY1" fmla="*/ 0 h 6858000"/>
              <a:gd name="connsiteX2" fmla="*/ 4810551 w 6096000"/>
              <a:gd name="connsiteY2" fmla="*/ 101459 h 6858000"/>
              <a:gd name="connsiteX3" fmla="*/ 6096000 w 6096000"/>
              <a:gd name="connsiteY3" fmla="*/ 3429000 h 6858000"/>
              <a:gd name="connsiteX4" fmla="*/ 4810551 w 6096000"/>
              <a:gd name="connsiteY4" fmla="*/ 6756541 h 6858000"/>
              <a:gd name="connsiteX5" fmla="*/ 4713834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713833" y="0"/>
                </a:lnTo>
                <a:lnTo>
                  <a:pt x="4810551" y="101459"/>
                </a:lnTo>
                <a:cubicBezTo>
                  <a:pt x="5609223" y="980324"/>
                  <a:pt x="6096000" y="2147807"/>
                  <a:pt x="6096000" y="3429000"/>
                </a:cubicBezTo>
                <a:cubicBezTo>
                  <a:pt x="6096000" y="4710193"/>
                  <a:pt x="5609223" y="5877677"/>
                  <a:pt x="4810551" y="6756541"/>
                </a:cubicBezTo>
                <a:lnTo>
                  <a:pt x="4713834" y="6858000"/>
                </a:lnTo>
                <a:lnTo>
                  <a:pt x="0" y="6858000"/>
                </a:lnTo>
                <a:close/>
              </a:path>
            </a:pathLst>
          </a:custGeom>
          <a:noFill/>
        </p:spPr>
        <p:txBody>
          <a:bodyPr wrap="square">
            <a:noAutofit/>
          </a:bodyPr>
          <a:lstStyle>
            <a:lvl1pPr marL="0" indent="0">
              <a:buNone/>
              <a:defRPr>
                <a:solidFill>
                  <a:schemeClr val="bg1"/>
                </a:solidFill>
              </a:defRPr>
            </a:lvl1pPr>
          </a:lstStyle>
          <a:p>
            <a:r>
              <a:rPr lang="en-GB" dirty="0"/>
              <a:t>Click icon to add image</a:t>
            </a:r>
          </a:p>
        </p:txBody>
      </p:sp>
      <p:pic>
        <p:nvPicPr>
          <p:cNvPr id="6" name="Graphic 5">
            <a:extLst>
              <a:ext uri="{FF2B5EF4-FFF2-40B4-BE49-F238E27FC236}">
                <a16:creationId xmlns:a16="http://schemas.microsoft.com/office/drawing/2014/main" id="{C1CDE3EF-806F-EBE2-B6C9-358A26CD14F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21224" y="5152571"/>
            <a:ext cx="2111953" cy="1078551"/>
          </a:xfrm>
          <a:prstGeom prst="rect">
            <a:avLst/>
          </a:prstGeom>
        </p:spPr>
      </p:pic>
      <p:sp>
        <p:nvSpPr>
          <p:cNvPr id="10" name="Text Placeholder 9">
            <a:extLst>
              <a:ext uri="{FF2B5EF4-FFF2-40B4-BE49-F238E27FC236}">
                <a16:creationId xmlns:a16="http://schemas.microsoft.com/office/drawing/2014/main" id="{6DCBE8F3-82D2-B182-0818-0E225C2276D0}"/>
              </a:ext>
            </a:extLst>
          </p:cNvPr>
          <p:cNvSpPr>
            <a:spLocks noGrp="1"/>
          </p:cNvSpPr>
          <p:nvPr>
            <p:ph type="body" sz="quarter" idx="12" hasCustomPrompt="1"/>
          </p:nvPr>
        </p:nvSpPr>
        <p:spPr>
          <a:xfrm>
            <a:off x="6754813" y="3077468"/>
            <a:ext cx="4678362" cy="784225"/>
          </a:xfrm>
        </p:spPr>
        <p:txBody>
          <a:bodyPr/>
          <a:lstStyle>
            <a:lvl1pPr marL="0" indent="0">
              <a:buNone/>
              <a:defRPr>
                <a:solidFill>
                  <a:schemeClr val="accent3">
                    <a:lumMod val="40000"/>
                    <a:lumOff val="6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endParaRPr lang="en-GB" dirty="0"/>
          </a:p>
        </p:txBody>
      </p:sp>
    </p:spTree>
    <p:extLst>
      <p:ext uri="{BB962C8B-B14F-4D97-AF65-F5344CB8AC3E}">
        <p14:creationId xmlns:p14="http://schemas.microsoft.com/office/powerpoint/2010/main" val="13158327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 gradient">
    <p:bg>
      <p:bgPr>
        <a:gradFill flip="none" rotWithShape="1">
          <a:gsLst>
            <a:gs pos="29000">
              <a:schemeClr val="accent1"/>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1760C-7ADD-4F18-8B12-0E879F0620E3}"/>
              </a:ext>
            </a:extLst>
          </p:cNvPr>
          <p:cNvSpPr>
            <a:spLocks noGrp="1"/>
          </p:cNvSpPr>
          <p:nvPr>
            <p:ph type="body" sz="quarter" idx="10" hasCustomPrompt="1"/>
          </p:nvPr>
        </p:nvSpPr>
        <p:spPr>
          <a:xfrm>
            <a:off x="6754588" y="5986650"/>
            <a:ext cx="3195659" cy="215444"/>
          </a:xfrm>
        </p:spPr>
        <p:txBody>
          <a:bodyPr lIns="0" tIns="0" rIns="0" bIns="0" anchor="b">
            <a:spAutoFit/>
          </a:bodyPr>
          <a:lstStyle>
            <a:lvl1pPr marL="0" indent="0">
              <a:spcBef>
                <a:spcPts val="0"/>
              </a:spcBef>
              <a:spcAft>
                <a:spcPts val="0"/>
              </a:spcAft>
              <a:buNone/>
              <a:defRPr sz="1400" b="0">
                <a:solidFill>
                  <a:schemeClr val="accent3">
                    <a:lumMod val="40000"/>
                    <a:lumOff val="60000"/>
                  </a:schemeClr>
                </a:solidFill>
              </a:defRPr>
            </a:lvl1pPr>
          </a:lstStyle>
          <a:p>
            <a:pPr lvl="0"/>
            <a:r>
              <a:rPr lang="en-GB" dirty="0"/>
              <a:t>Date / Time</a:t>
            </a:r>
          </a:p>
        </p:txBody>
      </p:sp>
      <p:sp>
        <p:nvSpPr>
          <p:cNvPr id="2" name="Title 1">
            <a:extLst>
              <a:ext uri="{FF2B5EF4-FFF2-40B4-BE49-F238E27FC236}">
                <a16:creationId xmlns:a16="http://schemas.microsoft.com/office/drawing/2014/main" id="{EA7E9AEB-D090-415E-83B2-50B524327147}"/>
              </a:ext>
            </a:extLst>
          </p:cNvPr>
          <p:cNvSpPr>
            <a:spLocks noGrp="1"/>
          </p:cNvSpPr>
          <p:nvPr userDrawn="1">
            <p:ph type="ctrTitle" hasCustomPrompt="1"/>
          </p:nvPr>
        </p:nvSpPr>
        <p:spPr>
          <a:xfrm>
            <a:off x="6754587" y="2296785"/>
            <a:ext cx="4678590" cy="664797"/>
          </a:xfrm>
          <a:noFill/>
        </p:spPr>
        <p:txBody>
          <a:bodyPr wrap="square" lIns="0" tIns="0" rIns="0" bIns="0" anchor="b">
            <a:spAutoFit/>
          </a:bodyPr>
          <a:lstStyle>
            <a:lvl1pPr algn="l">
              <a:lnSpc>
                <a:spcPct val="90000"/>
              </a:lnSpc>
              <a:spcAft>
                <a:spcPts val="0"/>
              </a:spcAft>
              <a:defRPr sz="4800" b="1" cap="none" baseline="0">
                <a:solidFill>
                  <a:schemeClr val="bg1"/>
                </a:solidFill>
              </a:defRPr>
            </a:lvl1pPr>
          </a:lstStyle>
          <a:p>
            <a:r>
              <a:rPr lang="en-US" dirty="0"/>
              <a:t>Presentation title</a:t>
            </a:r>
            <a:endParaRPr lang="en-GB" dirty="0"/>
          </a:p>
        </p:txBody>
      </p:sp>
      <p:sp>
        <p:nvSpPr>
          <p:cNvPr id="8" name="Picture Placeholder 7">
            <a:extLst>
              <a:ext uri="{FF2B5EF4-FFF2-40B4-BE49-F238E27FC236}">
                <a16:creationId xmlns:a16="http://schemas.microsoft.com/office/drawing/2014/main" id="{0B4C766D-191D-2318-0705-F0D568944B30}"/>
              </a:ext>
            </a:extLst>
          </p:cNvPr>
          <p:cNvSpPr>
            <a:spLocks noGrp="1"/>
          </p:cNvSpPr>
          <p:nvPr>
            <p:ph type="pic" sz="quarter" idx="11" hasCustomPrompt="1"/>
          </p:nvPr>
        </p:nvSpPr>
        <p:spPr>
          <a:xfrm>
            <a:off x="0" y="0"/>
            <a:ext cx="6096000" cy="6858000"/>
          </a:xfrm>
          <a:custGeom>
            <a:avLst/>
            <a:gdLst>
              <a:gd name="connsiteX0" fmla="*/ 0 w 6096000"/>
              <a:gd name="connsiteY0" fmla="*/ 0 h 6858000"/>
              <a:gd name="connsiteX1" fmla="*/ 4713833 w 6096000"/>
              <a:gd name="connsiteY1" fmla="*/ 0 h 6858000"/>
              <a:gd name="connsiteX2" fmla="*/ 4810551 w 6096000"/>
              <a:gd name="connsiteY2" fmla="*/ 101459 h 6858000"/>
              <a:gd name="connsiteX3" fmla="*/ 6096000 w 6096000"/>
              <a:gd name="connsiteY3" fmla="*/ 3429000 h 6858000"/>
              <a:gd name="connsiteX4" fmla="*/ 4810551 w 6096000"/>
              <a:gd name="connsiteY4" fmla="*/ 6756541 h 6858000"/>
              <a:gd name="connsiteX5" fmla="*/ 4713834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713833" y="0"/>
                </a:lnTo>
                <a:lnTo>
                  <a:pt x="4810551" y="101459"/>
                </a:lnTo>
                <a:cubicBezTo>
                  <a:pt x="5609223" y="980324"/>
                  <a:pt x="6096000" y="2147807"/>
                  <a:pt x="6096000" y="3429000"/>
                </a:cubicBezTo>
                <a:cubicBezTo>
                  <a:pt x="6096000" y="4710193"/>
                  <a:pt x="5609223" y="5877677"/>
                  <a:pt x="4810551" y="6756541"/>
                </a:cubicBezTo>
                <a:lnTo>
                  <a:pt x="4713834" y="6858000"/>
                </a:lnTo>
                <a:lnTo>
                  <a:pt x="0" y="6858000"/>
                </a:lnTo>
                <a:close/>
              </a:path>
            </a:pathLst>
          </a:custGeom>
          <a:noFill/>
        </p:spPr>
        <p:txBody>
          <a:bodyPr wrap="square">
            <a:noAutofit/>
          </a:bodyPr>
          <a:lstStyle>
            <a:lvl1pPr marL="0" indent="0">
              <a:buNone/>
              <a:defRPr>
                <a:solidFill>
                  <a:schemeClr val="bg1"/>
                </a:solidFill>
              </a:defRPr>
            </a:lvl1pPr>
          </a:lstStyle>
          <a:p>
            <a:r>
              <a:rPr lang="en-GB" dirty="0"/>
              <a:t>Click icon to add image</a:t>
            </a:r>
          </a:p>
        </p:txBody>
      </p:sp>
      <p:pic>
        <p:nvPicPr>
          <p:cNvPr id="6" name="Graphic 5">
            <a:extLst>
              <a:ext uri="{FF2B5EF4-FFF2-40B4-BE49-F238E27FC236}">
                <a16:creationId xmlns:a16="http://schemas.microsoft.com/office/drawing/2014/main" id="{C1CDE3EF-806F-EBE2-B6C9-358A26CD14F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21224" y="5152571"/>
            <a:ext cx="2111953" cy="1078551"/>
          </a:xfrm>
          <a:prstGeom prst="rect">
            <a:avLst/>
          </a:prstGeom>
        </p:spPr>
      </p:pic>
      <p:sp>
        <p:nvSpPr>
          <p:cNvPr id="10" name="Text Placeholder 9">
            <a:extLst>
              <a:ext uri="{FF2B5EF4-FFF2-40B4-BE49-F238E27FC236}">
                <a16:creationId xmlns:a16="http://schemas.microsoft.com/office/drawing/2014/main" id="{6DCBE8F3-82D2-B182-0818-0E225C2276D0}"/>
              </a:ext>
            </a:extLst>
          </p:cNvPr>
          <p:cNvSpPr>
            <a:spLocks noGrp="1"/>
          </p:cNvSpPr>
          <p:nvPr>
            <p:ph type="body" sz="quarter" idx="12" hasCustomPrompt="1"/>
          </p:nvPr>
        </p:nvSpPr>
        <p:spPr>
          <a:xfrm>
            <a:off x="6754813" y="3077468"/>
            <a:ext cx="4678362" cy="784225"/>
          </a:xfrm>
        </p:spPr>
        <p:txBody>
          <a:bodyPr/>
          <a:lstStyle>
            <a:lvl1pPr marL="0" indent="0">
              <a:buNone/>
              <a:defRPr>
                <a:solidFill>
                  <a:schemeClr val="accent3">
                    <a:lumMod val="40000"/>
                    <a:lumOff val="6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endParaRPr lang="en-GB" dirty="0"/>
          </a:p>
        </p:txBody>
      </p:sp>
    </p:spTree>
    <p:extLst>
      <p:ext uri="{BB962C8B-B14F-4D97-AF65-F5344CB8AC3E}">
        <p14:creationId xmlns:p14="http://schemas.microsoft.com/office/powerpoint/2010/main" val="660171087"/>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slide without ima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1760C-7ADD-4F18-8B12-0E879F0620E3}"/>
              </a:ext>
            </a:extLst>
          </p:cNvPr>
          <p:cNvSpPr>
            <a:spLocks noGrp="1"/>
          </p:cNvSpPr>
          <p:nvPr>
            <p:ph type="body" sz="quarter" idx="10" hasCustomPrompt="1"/>
          </p:nvPr>
        </p:nvSpPr>
        <p:spPr>
          <a:xfrm>
            <a:off x="6754588" y="5986650"/>
            <a:ext cx="3195659" cy="215444"/>
          </a:xfrm>
        </p:spPr>
        <p:txBody>
          <a:bodyPr lIns="0" tIns="0" rIns="0" bIns="0" anchor="b">
            <a:spAutoFit/>
          </a:bodyPr>
          <a:lstStyle>
            <a:lvl1pPr marL="0" indent="0">
              <a:spcBef>
                <a:spcPts val="0"/>
              </a:spcBef>
              <a:spcAft>
                <a:spcPts val="0"/>
              </a:spcAft>
              <a:buNone/>
              <a:defRPr sz="1400" b="0">
                <a:solidFill>
                  <a:schemeClr val="accent3">
                    <a:lumMod val="40000"/>
                    <a:lumOff val="60000"/>
                  </a:schemeClr>
                </a:solidFill>
              </a:defRPr>
            </a:lvl1pPr>
          </a:lstStyle>
          <a:p>
            <a:pPr lvl="0"/>
            <a:r>
              <a:rPr lang="en-GB" dirty="0"/>
              <a:t>Date / Time</a:t>
            </a:r>
          </a:p>
        </p:txBody>
      </p:sp>
      <p:sp>
        <p:nvSpPr>
          <p:cNvPr id="2" name="Title 1">
            <a:extLst>
              <a:ext uri="{FF2B5EF4-FFF2-40B4-BE49-F238E27FC236}">
                <a16:creationId xmlns:a16="http://schemas.microsoft.com/office/drawing/2014/main" id="{EA7E9AEB-D090-415E-83B2-50B524327147}"/>
              </a:ext>
            </a:extLst>
          </p:cNvPr>
          <p:cNvSpPr>
            <a:spLocks noGrp="1"/>
          </p:cNvSpPr>
          <p:nvPr userDrawn="1">
            <p:ph type="ctrTitle" hasCustomPrompt="1"/>
          </p:nvPr>
        </p:nvSpPr>
        <p:spPr>
          <a:xfrm>
            <a:off x="6754587" y="2296785"/>
            <a:ext cx="4678590" cy="664797"/>
          </a:xfrm>
          <a:noFill/>
        </p:spPr>
        <p:txBody>
          <a:bodyPr wrap="square" lIns="0" tIns="0" rIns="0" bIns="0" anchor="b">
            <a:spAutoFit/>
          </a:bodyPr>
          <a:lstStyle>
            <a:lvl1pPr algn="l">
              <a:lnSpc>
                <a:spcPct val="90000"/>
              </a:lnSpc>
              <a:spcAft>
                <a:spcPts val="0"/>
              </a:spcAft>
              <a:defRPr sz="4800" b="1" cap="none" baseline="0">
                <a:solidFill>
                  <a:schemeClr val="bg1"/>
                </a:solidFill>
              </a:defRPr>
            </a:lvl1pPr>
          </a:lstStyle>
          <a:p>
            <a:r>
              <a:rPr lang="en-US" dirty="0"/>
              <a:t>Presentation title</a:t>
            </a:r>
            <a:endParaRPr lang="en-GB" dirty="0"/>
          </a:p>
        </p:txBody>
      </p:sp>
      <p:sp>
        <p:nvSpPr>
          <p:cNvPr id="4" name="Oval 3">
            <a:extLst>
              <a:ext uri="{FF2B5EF4-FFF2-40B4-BE49-F238E27FC236}">
                <a16:creationId xmlns:a16="http://schemas.microsoft.com/office/drawing/2014/main" id="{A74EEB32-426D-7953-A056-68319BD63803}"/>
              </a:ext>
            </a:extLst>
          </p:cNvPr>
          <p:cNvSpPr/>
          <p:nvPr userDrawn="1"/>
        </p:nvSpPr>
        <p:spPr>
          <a:xfrm>
            <a:off x="-2390939" y="-2380343"/>
            <a:ext cx="7532914" cy="753291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Graphic 30">
            <a:extLst>
              <a:ext uri="{FF2B5EF4-FFF2-40B4-BE49-F238E27FC236}">
                <a16:creationId xmlns:a16="http://schemas.microsoft.com/office/drawing/2014/main" id="{90F48580-3F7C-8C5D-8737-7576F9880763}"/>
              </a:ext>
            </a:extLst>
          </p:cNvPr>
          <p:cNvSpPr/>
          <p:nvPr userDrawn="1"/>
        </p:nvSpPr>
        <p:spPr>
          <a:xfrm>
            <a:off x="-2618241" y="3429000"/>
            <a:ext cx="6236071" cy="6236071"/>
          </a:xfrm>
          <a:custGeom>
            <a:avLst/>
            <a:gdLst>
              <a:gd name="connsiteX0" fmla="*/ 851821 w 4685252"/>
              <a:gd name="connsiteY0" fmla="*/ 4159853 h 4685252"/>
              <a:gd name="connsiteX1" fmla="*/ 802386 w 4685252"/>
              <a:gd name="connsiteY1" fmla="*/ 4117943 h 4685252"/>
              <a:gd name="connsiteX2" fmla="*/ 4117848 w 4685252"/>
              <a:gd name="connsiteY2" fmla="*/ 802481 h 4685252"/>
              <a:gd name="connsiteX3" fmla="*/ 4159758 w 4685252"/>
              <a:gd name="connsiteY3" fmla="*/ 851916 h 4685252"/>
              <a:gd name="connsiteX4" fmla="*/ 851821 w 4685252"/>
              <a:gd name="connsiteY4" fmla="*/ 4159853 h 4685252"/>
              <a:gd name="connsiteX5" fmla="*/ 548259 w 4685252"/>
              <a:gd name="connsiteY5" fmla="*/ 3860102 h 4685252"/>
              <a:gd name="connsiteX6" fmla="*/ 507111 w 4685252"/>
              <a:gd name="connsiteY6" fmla="*/ 3810000 h 4685252"/>
              <a:gd name="connsiteX7" fmla="*/ 3809905 w 4685252"/>
              <a:gd name="connsiteY7" fmla="*/ 507111 h 4685252"/>
              <a:gd name="connsiteX8" fmla="*/ 3860006 w 4685252"/>
              <a:gd name="connsiteY8" fmla="*/ 548259 h 4685252"/>
              <a:gd name="connsiteX9" fmla="*/ 548259 w 4685252"/>
              <a:gd name="connsiteY9" fmla="*/ 3860006 h 4685252"/>
              <a:gd name="connsiteX10" fmla="*/ 2660618 w 4685252"/>
              <a:gd name="connsiteY10" fmla="*/ 4673251 h 4685252"/>
              <a:gd name="connsiteX11" fmla="*/ 2769108 w 4685252"/>
              <a:gd name="connsiteY11" fmla="*/ 4656011 h 4685252"/>
              <a:gd name="connsiteX12" fmla="*/ 4655820 w 4685252"/>
              <a:gd name="connsiteY12" fmla="*/ 2769299 h 4685252"/>
              <a:gd name="connsiteX13" fmla="*/ 4673060 w 4685252"/>
              <a:gd name="connsiteY13" fmla="*/ 2660714 h 4685252"/>
              <a:gd name="connsiteX14" fmla="*/ 2660523 w 4685252"/>
              <a:gd name="connsiteY14" fmla="*/ 4673251 h 4685252"/>
              <a:gd name="connsiteX15" fmla="*/ 4685253 w 4685252"/>
              <a:gd name="connsiteY15" fmla="*/ 2136553 h 4685252"/>
              <a:gd name="connsiteX16" fmla="*/ 4676490 w 4685252"/>
              <a:gd name="connsiteY16" fmla="*/ 2054066 h 4685252"/>
              <a:gd name="connsiteX17" fmla="*/ 2053971 w 4685252"/>
              <a:gd name="connsiteY17" fmla="*/ 4676490 h 4685252"/>
              <a:gd name="connsiteX18" fmla="*/ 2136458 w 4685252"/>
              <a:gd name="connsiteY18" fmla="*/ 4685253 h 4685252"/>
              <a:gd name="connsiteX19" fmla="*/ 4685253 w 4685252"/>
              <a:gd name="connsiteY19" fmla="*/ 2136458 h 4685252"/>
              <a:gd name="connsiteX20" fmla="*/ 4584859 w 4685252"/>
              <a:gd name="connsiteY20" fmla="*/ 1633538 h 4685252"/>
              <a:gd name="connsiteX21" fmla="*/ 4561999 w 4685252"/>
              <a:gd name="connsiteY21" fmla="*/ 1565053 h 4685252"/>
              <a:gd name="connsiteX22" fmla="*/ 1565053 w 4685252"/>
              <a:gd name="connsiteY22" fmla="*/ 4562094 h 4685252"/>
              <a:gd name="connsiteX23" fmla="*/ 1633538 w 4685252"/>
              <a:gd name="connsiteY23" fmla="*/ 4584954 h 4685252"/>
              <a:gd name="connsiteX24" fmla="*/ 4584859 w 4685252"/>
              <a:gd name="connsiteY24" fmla="*/ 1633538 h 4685252"/>
              <a:gd name="connsiteX25" fmla="*/ 4403884 w 4685252"/>
              <a:gd name="connsiteY25" fmla="*/ 1211199 h 4685252"/>
              <a:gd name="connsiteX26" fmla="*/ 4370737 w 4685252"/>
              <a:gd name="connsiteY26" fmla="*/ 1153097 h 4685252"/>
              <a:gd name="connsiteX27" fmla="*/ 1153001 w 4685252"/>
              <a:gd name="connsiteY27" fmla="*/ 4370737 h 4685252"/>
              <a:gd name="connsiteX28" fmla="*/ 1211104 w 4685252"/>
              <a:gd name="connsiteY28" fmla="*/ 4403884 h 4685252"/>
              <a:gd name="connsiteX29" fmla="*/ 4403884 w 4685252"/>
              <a:gd name="connsiteY29" fmla="*/ 1211104 h 4685252"/>
              <a:gd name="connsiteX30" fmla="*/ 3504819 w 4685252"/>
              <a:gd name="connsiteY30" fmla="*/ 300228 h 4685252"/>
              <a:gd name="connsiteX31" fmla="*/ 3445859 w 4685252"/>
              <a:gd name="connsiteY31" fmla="*/ 267843 h 4685252"/>
              <a:gd name="connsiteX32" fmla="*/ 267748 w 4685252"/>
              <a:gd name="connsiteY32" fmla="*/ 3445859 h 4685252"/>
              <a:gd name="connsiteX33" fmla="*/ 300133 w 4685252"/>
              <a:gd name="connsiteY33" fmla="*/ 3504819 h 4685252"/>
              <a:gd name="connsiteX34" fmla="*/ 3504819 w 4685252"/>
              <a:gd name="connsiteY34" fmla="*/ 300133 h 4685252"/>
              <a:gd name="connsiteX35" fmla="*/ 3087243 w 4685252"/>
              <a:gd name="connsiteY35" fmla="*/ 114491 h 4685252"/>
              <a:gd name="connsiteX36" fmla="*/ 3017806 w 4685252"/>
              <a:gd name="connsiteY36" fmla="*/ 92583 h 4685252"/>
              <a:gd name="connsiteX37" fmla="*/ 92488 w 4685252"/>
              <a:gd name="connsiteY37" fmla="*/ 3017711 h 4685252"/>
              <a:gd name="connsiteX38" fmla="*/ 114395 w 4685252"/>
              <a:gd name="connsiteY38" fmla="*/ 3087148 h 4685252"/>
              <a:gd name="connsiteX39" fmla="*/ 3087243 w 4685252"/>
              <a:gd name="connsiteY39" fmla="*/ 114395 h 4685252"/>
              <a:gd name="connsiteX40" fmla="*/ 2590895 w 4685252"/>
              <a:gd name="connsiteY40" fmla="*/ 7239 h 4685252"/>
              <a:gd name="connsiteX41" fmla="*/ 2506790 w 4685252"/>
              <a:gd name="connsiteY41" fmla="*/ 0 h 4685252"/>
              <a:gd name="connsiteX42" fmla="*/ 0 w 4685252"/>
              <a:gd name="connsiteY42" fmla="*/ 2506790 h 4685252"/>
              <a:gd name="connsiteX43" fmla="*/ 7334 w 4685252"/>
              <a:gd name="connsiteY43" fmla="*/ 2590895 h 4685252"/>
              <a:gd name="connsiteX44" fmla="*/ 2590895 w 4685252"/>
              <a:gd name="connsiteY44" fmla="*/ 7239 h 4685252"/>
              <a:gd name="connsiteX45" fmla="*/ 1970818 w 4685252"/>
              <a:gd name="connsiteY45" fmla="*/ 24003 h 4685252"/>
              <a:gd name="connsiteX46" fmla="*/ 1854994 w 4685252"/>
              <a:gd name="connsiteY46" fmla="*/ 45530 h 4685252"/>
              <a:gd name="connsiteX47" fmla="*/ 45530 w 4685252"/>
              <a:gd name="connsiteY47" fmla="*/ 1854994 h 4685252"/>
              <a:gd name="connsiteX48" fmla="*/ 24003 w 4685252"/>
              <a:gd name="connsiteY48" fmla="*/ 1970818 h 4685252"/>
              <a:gd name="connsiteX49" fmla="*/ 1970818 w 4685252"/>
              <a:gd name="connsiteY49" fmla="*/ 24003 h 468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85252" h="4685252">
                <a:moveTo>
                  <a:pt x="851821" y="4159853"/>
                </a:moveTo>
                <a:cubicBezTo>
                  <a:pt x="835152" y="4146137"/>
                  <a:pt x="818674" y="4132136"/>
                  <a:pt x="802386" y="4117943"/>
                </a:cubicBezTo>
                <a:lnTo>
                  <a:pt x="4117848" y="802481"/>
                </a:lnTo>
                <a:cubicBezTo>
                  <a:pt x="4132040" y="818769"/>
                  <a:pt x="4146042" y="835247"/>
                  <a:pt x="4159758" y="851916"/>
                </a:cubicBezTo>
                <a:lnTo>
                  <a:pt x="851821" y="4159853"/>
                </a:lnTo>
                <a:close/>
                <a:moveTo>
                  <a:pt x="548259" y="3860102"/>
                </a:moveTo>
                <a:cubicBezTo>
                  <a:pt x="534257" y="3843623"/>
                  <a:pt x="520541" y="3826859"/>
                  <a:pt x="507111" y="3810000"/>
                </a:cubicBezTo>
                <a:lnTo>
                  <a:pt x="3809905" y="507111"/>
                </a:lnTo>
                <a:cubicBezTo>
                  <a:pt x="3826859" y="520637"/>
                  <a:pt x="3843623" y="534353"/>
                  <a:pt x="3860006" y="548259"/>
                </a:cubicBezTo>
                <a:lnTo>
                  <a:pt x="548259" y="3860006"/>
                </a:lnTo>
                <a:close/>
                <a:moveTo>
                  <a:pt x="2660618" y="4673251"/>
                </a:moveTo>
                <a:cubicBezTo>
                  <a:pt x="2696909" y="4668298"/>
                  <a:pt x="2733199" y="4662583"/>
                  <a:pt x="2769108" y="4656011"/>
                </a:cubicBezTo>
                <a:lnTo>
                  <a:pt x="4655820" y="2769299"/>
                </a:lnTo>
                <a:cubicBezTo>
                  <a:pt x="4662392" y="2733294"/>
                  <a:pt x="4668107" y="2697004"/>
                  <a:pt x="4673060" y="2660714"/>
                </a:cubicBezTo>
                <a:lnTo>
                  <a:pt x="2660523" y="4673251"/>
                </a:lnTo>
                <a:close/>
                <a:moveTo>
                  <a:pt x="4685253" y="2136553"/>
                </a:moveTo>
                <a:cubicBezTo>
                  <a:pt x="4682776" y="2109026"/>
                  <a:pt x="4679918" y="2081498"/>
                  <a:pt x="4676490" y="2054066"/>
                </a:cubicBezTo>
                <a:lnTo>
                  <a:pt x="2053971" y="4676490"/>
                </a:lnTo>
                <a:cubicBezTo>
                  <a:pt x="2081498" y="4679918"/>
                  <a:pt x="2109026" y="4682871"/>
                  <a:pt x="2136458" y="4685253"/>
                </a:cubicBezTo>
                <a:lnTo>
                  <a:pt x="4685253" y="2136458"/>
                </a:lnTo>
                <a:close/>
                <a:moveTo>
                  <a:pt x="4584859" y="1633538"/>
                </a:moveTo>
                <a:cubicBezTo>
                  <a:pt x="4577620" y="1610582"/>
                  <a:pt x="4570000" y="1587818"/>
                  <a:pt x="4561999" y="1565053"/>
                </a:cubicBezTo>
                <a:lnTo>
                  <a:pt x="1565053" y="4562094"/>
                </a:lnTo>
                <a:cubicBezTo>
                  <a:pt x="1587818" y="4570095"/>
                  <a:pt x="1610678" y="4577715"/>
                  <a:pt x="1633538" y="4584954"/>
                </a:cubicBezTo>
                <a:lnTo>
                  <a:pt x="4584859" y="1633538"/>
                </a:lnTo>
                <a:close/>
                <a:moveTo>
                  <a:pt x="4403884" y="1211199"/>
                </a:moveTo>
                <a:cubicBezTo>
                  <a:pt x="4393216" y="1191768"/>
                  <a:pt x="4382072" y="1172432"/>
                  <a:pt x="4370737" y="1153097"/>
                </a:cubicBezTo>
                <a:lnTo>
                  <a:pt x="1153001" y="4370737"/>
                </a:lnTo>
                <a:cubicBezTo>
                  <a:pt x="1172337" y="4382167"/>
                  <a:pt x="1191673" y="4393216"/>
                  <a:pt x="1211104" y="4403884"/>
                </a:cubicBezTo>
                <a:lnTo>
                  <a:pt x="4403884" y="1211104"/>
                </a:lnTo>
                <a:close/>
                <a:moveTo>
                  <a:pt x="3504819" y="300228"/>
                </a:moveTo>
                <a:cubicBezTo>
                  <a:pt x="3485388" y="289179"/>
                  <a:pt x="3465671" y="278416"/>
                  <a:pt x="3445859" y="267843"/>
                </a:cubicBezTo>
                <a:lnTo>
                  <a:pt x="267748" y="3445859"/>
                </a:lnTo>
                <a:cubicBezTo>
                  <a:pt x="278225" y="3465671"/>
                  <a:pt x="289084" y="3485293"/>
                  <a:pt x="300133" y="3504819"/>
                </a:cubicBezTo>
                <a:lnTo>
                  <a:pt x="3504819" y="300133"/>
                </a:lnTo>
                <a:close/>
                <a:moveTo>
                  <a:pt x="3087243" y="114491"/>
                </a:moveTo>
                <a:cubicBezTo>
                  <a:pt x="3064193" y="106871"/>
                  <a:pt x="3040952" y="99536"/>
                  <a:pt x="3017806" y="92583"/>
                </a:cubicBezTo>
                <a:lnTo>
                  <a:pt x="92488" y="3017711"/>
                </a:lnTo>
                <a:cubicBezTo>
                  <a:pt x="99441" y="3040952"/>
                  <a:pt x="106775" y="3064193"/>
                  <a:pt x="114395" y="3087148"/>
                </a:cubicBezTo>
                <a:lnTo>
                  <a:pt x="3087243" y="114395"/>
                </a:lnTo>
                <a:close/>
                <a:moveTo>
                  <a:pt x="2590895" y="7239"/>
                </a:moveTo>
                <a:cubicBezTo>
                  <a:pt x="2562987" y="4286"/>
                  <a:pt x="2534888" y="1905"/>
                  <a:pt x="2506790" y="0"/>
                </a:cubicBezTo>
                <a:lnTo>
                  <a:pt x="0" y="2506790"/>
                </a:lnTo>
                <a:cubicBezTo>
                  <a:pt x="1905" y="2534888"/>
                  <a:pt x="4382" y="2562987"/>
                  <a:pt x="7334" y="2590895"/>
                </a:cubicBezTo>
                <a:lnTo>
                  <a:pt x="2590895" y="7239"/>
                </a:lnTo>
                <a:close/>
                <a:moveTo>
                  <a:pt x="1970818" y="24003"/>
                </a:moveTo>
                <a:cubicBezTo>
                  <a:pt x="1931956" y="30194"/>
                  <a:pt x="1893284" y="37433"/>
                  <a:pt x="1854994" y="45530"/>
                </a:cubicBezTo>
                <a:lnTo>
                  <a:pt x="45530" y="1854994"/>
                </a:lnTo>
                <a:cubicBezTo>
                  <a:pt x="37433" y="1893380"/>
                  <a:pt x="30194" y="1932051"/>
                  <a:pt x="24003" y="1970818"/>
                </a:cubicBezTo>
                <a:lnTo>
                  <a:pt x="1970818" y="24003"/>
                </a:lnTo>
                <a:close/>
              </a:path>
            </a:pathLst>
          </a:custGeom>
          <a:solidFill>
            <a:schemeClr val="accent3"/>
          </a:solidFill>
          <a:ln w="9525" cap="flat">
            <a:noFill/>
            <a:prstDash val="solid"/>
            <a:miter/>
          </a:ln>
        </p:spPr>
        <p:txBody>
          <a:bodyPr rtlCol="0" anchor="ctr"/>
          <a:lstStyle/>
          <a:p>
            <a:endParaRPr lang="en-GB"/>
          </a:p>
        </p:txBody>
      </p:sp>
      <p:pic>
        <p:nvPicPr>
          <p:cNvPr id="6" name="Graphic 5">
            <a:extLst>
              <a:ext uri="{FF2B5EF4-FFF2-40B4-BE49-F238E27FC236}">
                <a16:creationId xmlns:a16="http://schemas.microsoft.com/office/drawing/2014/main" id="{C1CDE3EF-806F-EBE2-B6C9-358A26CD14F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21224" y="5152571"/>
            <a:ext cx="2111953" cy="1078551"/>
          </a:xfrm>
          <a:prstGeom prst="rect">
            <a:avLst/>
          </a:prstGeom>
        </p:spPr>
      </p:pic>
      <p:sp>
        <p:nvSpPr>
          <p:cNvPr id="10" name="Text Placeholder 9">
            <a:extLst>
              <a:ext uri="{FF2B5EF4-FFF2-40B4-BE49-F238E27FC236}">
                <a16:creationId xmlns:a16="http://schemas.microsoft.com/office/drawing/2014/main" id="{6DCBE8F3-82D2-B182-0818-0E225C2276D0}"/>
              </a:ext>
            </a:extLst>
          </p:cNvPr>
          <p:cNvSpPr>
            <a:spLocks noGrp="1"/>
          </p:cNvSpPr>
          <p:nvPr>
            <p:ph type="body" sz="quarter" idx="12" hasCustomPrompt="1"/>
          </p:nvPr>
        </p:nvSpPr>
        <p:spPr>
          <a:xfrm>
            <a:off x="6754813" y="3077468"/>
            <a:ext cx="4678362" cy="784225"/>
          </a:xfrm>
        </p:spPr>
        <p:txBody>
          <a:bodyPr/>
          <a:lstStyle>
            <a:lvl1pPr marL="0" indent="0">
              <a:buNone/>
              <a:defRPr>
                <a:solidFill>
                  <a:schemeClr val="accent3">
                    <a:lumMod val="40000"/>
                    <a:lumOff val="6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endParaRPr lang="en-GB" dirty="0"/>
          </a:p>
        </p:txBody>
      </p:sp>
      <p:sp>
        <p:nvSpPr>
          <p:cNvPr id="3" name="Freeform: Shape 2">
            <a:extLst>
              <a:ext uri="{FF2B5EF4-FFF2-40B4-BE49-F238E27FC236}">
                <a16:creationId xmlns:a16="http://schemas.microsoft.com/office/drawing/2014/main" id="{FAF267C6-B6C4-26A0-7432-75C94F99CE2C}"/>
              </a:ext>
            </a:extLst>
          </p:cNvPr>
          <p:cNvSpPr/>
          <p:nvPr userDrawn="1"/>
        </p:nvSpPr>
        <p:spPr>
          <a:xfrm>
            <a:off x="2362222" y="2683540"/>
            <a:ext cx="3733778" cy="3733998"/>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chemeClr val="bg1"/>
          </a:solidFill>
          <a:ln w="2751" cap="flat">
            <a:noFill/>
            <a:prstDash val="solid"/>
            <a:miter/>
          </a:ln>
        </p:spPr>
        <p:txBody>
          <a:bodyPr rtlCol="0" anchor="ctr"/>
          <a:lstStyle/>
          <a:p>
            <a:endParaRPr lang="en-GB"/>
          </a:p>
        </p:txBody>
      </p:sp>
    </p:spTree>
    <p:extLst>
      <p:ext uri="{BB962C8B-B14F-4D97-AF65-F5344CB8AC3E}">
        <p14:creationId xmlns:p14="http://schemas.microsoft.com/office/powerpoint/2010/main" val="164521740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without image - gradient">
    <p:bg>
      <p:bgPr>
        <a:gradFill>
          <a:gsLst>
            <a:gs pos="29000">
              <a:schemeClr val="accent1"/>
            </a:gs>
            <a:gs pos="100000">
              <a:schemeClr val="accent2"/>
            </a:gs>
          </a:gsLst>
          <a:lin ang="2700000" scaled="1"/>
        </a:grad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1760C-7ADD-4F18-8B12-0E879F0620E3}"/>
              </a:ext>
            </a:extLst>
          </p:cNvPr>
          <p:cNvSpPr>
            <a:spLocks noGrp="1"/>
          </p:cNvSpPr>
          <p:nvPr>
            <p:ph type="body" sz="quarter" idx="10" hasCustomPrompt="1"/>
          </p:nvPr>
        </p:nvSpPr>
        <p:spPr>
          <a:xfrm>
            <a:off x="6754588" y="5986650"/>
            <a:ext cx="3195659" cy="215444"/>
          </a:xfrm>
        </p:spPr>
        <p:txBody>
          <a:bodyPr lIns="0" tIns="0" rIns="0" bIns="0" anchor="b">
            <a:spAutoFit/>
          </a:bodyPr>
          <a:lstStyle>
            <a:lvl1pPr marL="0" indent="0">
              <a:spcBef>
                <a:spcPts val="0"/>
              </a:spcBef>
              <a:spcAft>
                <a:spcPts val="0"/>
              </a:spcAft>
              <a:buNone/>
              <a:defRPr sz="1400" b="0">
                <a:solidFill>
                  <a:schemeClr val="accent3">
                    <a:lumMod val="40000"/>
                    <a:lumOff val="60000"/>
                  </a:schemeClr>
                </a:solidFill>
              </a:defRPr>
            </a:lvl1pPr>
          </a:lstStyle>
          <a:p>
            <a:pPr lvl="0"/>
            <a:r>
              <a:rPr lang="en-GB" dirty="0"/>
              <a:t>Date / Time</a:t>
            </a:r>
          </a:p>
        </p:txBody>
      </p:sp>
      <p:sp>
        <p:nvSpPr>
          <p:cNvPr id="2" name="Title 1">
            <a:extLst>
              <a:ext uri="{FF2B5EF4-FFF2-40B4-BE49-F238E27FC236}">
                <a16:creationId xmlns:a16="http://schemas.microsoft.com/office/drawing/2014/main" id="{EA7E9AEB-D090-415E-83B2-50B524327147}"/>
              </a:ext>
            </a:extLst>
          </p:cNvPr>
          <p:cNvSpPr>
            <a:spLocks noGrp="1"/>
          </p:cNvSpPr>
          <p:nvPr userDrawn="1">
            <p:ph type="ctrTitle" hasCustomPrompt="1"/>
          </p:nvPr>
        </p:nvSpPr>
        <p:spPr>
          <a:xfrm>
            <a:off x="6754587" y="2296785"/>
            <a:ext cx="4678590" cy="664797"/>
          </a:xfrm>
          <a:noFill/>
        </p:spPr>
        <p:txBody>
          <a:bodyPr wrap="square" lIns="0" tIns="0" rIns="0" bIns="0" anchor="b">
            <a:spAutoFit/>
          </a:bodyPr>
          <a:lstStyle>
            <a:lvl1pPr algn="l">
              <a:lnSpc>
                <a:spcPct val="90000"/>
              </a:lnSpc>
              <a:spcAft>
                <a:spcPts val="0"/>
              </a:spcAft>
              <a:defRPr sz="4800" b="1" cap="none" baseline="0">
                <a:solidFill>
                  <a:schemeClr val="bg1"/>
                </a:solidFill>
              </a:defRPr>
            </a:lvl1pPr>
          </a:lstStyle>
          <a:p>
            <a:r>
              <a:rPr lang="en-US" dirty="0"/>
              <a:t>Presentation title</a:t>
            </a:r>
            <a:endParaRPr lang="en-GB" dirty="0"/>
          </a:p>
        </p:txBody>
      </p:sp>
      <p:sp>
        <p:nvSpPr>
          <p:cNvPr id="4" name="Oval 3">
            <a:extLst>
              <a:ext uri="{FF2B5EF4-FFF2-40B4-BE49-F238E27FC236}">
                <a16:creationId xmlns:a16="http://schemas.microsoft.com/office/drawing/2014/main" id="{A74EEB32-426D-7953-A056-68319BD63803}"/>
              </a:ext>
            </a:extLst>
          </p:cNvPr>
          <p:cNvSpPr/>
          <p:nvPr userDrawn="1"/>
        </p:nvSpPr>
        <p:spPr>
          <a:xfrm>
            <a:off x="-2390939" y="-2380343"/>
            <a:ext cx="7532914" cy="753291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Graphic 30">
            <a:extLst>
              <a:ext uri="{FF2B5EF4-FFF2-40B4-BE49-F238E27FC236}">
                <a16:creationId xmlns:a16="http://schemas.microsoft.com/office/drawing/2014/main" id="{90F48580-3F7C-8C5D-8737-7576F9880763}"/>
              </a:ext>
            </a:extLst>
          </p:cNvPr>
          <p:cNvSpPr/>
          <p:nvPr userDrawn="1"/>
        </p:nvSpPr>
        <p:spPr>
          <a:xfrm>
            <a:off x="-2618241" y="3429000"/>
            <a:ext cx="6236071" cy="6236071"/>
          </a:xfrm>
          <a:custGeom>
            <a:avLst/>
            <a:gdLst>
              <a:gd name="connsiteX0" fmla="*/ 851821 w 4685252"/>
              <a:gd name="connsiteY0" fmla="*/ 4159853 h 4685252"/>
              <a:gd name="connsiteX1" fmla="*/ 802386 w 4685252"/>
              <a:gd name="connsiteY1" fmla="*/ 4117943 h 4685252"/>
              <a:gd name="connsiteX2" fmla="*/ 4117848 w 4685252"/>
              <a:gd name="connsiteY2" fmla="*/ 802481 h 4685252"/>
              <a:gd name="connsiteX3" fmla="*/ 4159758 w 4685252"/>
              <a:gd name="connsiteY3" fmla="*/ 851916 h 4685252"/>
              <a:gd name="connsiteX4" fmla="*/ 851821 w 4685252"/>
              <a:gd name="connsiteY4" fmla="*/ 4159853 h 4685252"/>
              <a:gd name="connsiteX5" fmla="*/ 548259 w 4685252"/>
              <a:gd name="connsiteY5" fmla="*/ 3860102 h 4685252"/>
              <a:gd name="connsiteX6" fmla="*/ 507111 w 4685252"/>
              <a:gd name="connsiteY6" fmla="*/ 3810000 h 4685252"/>
              <a:gd name="connsiteX7" fmla="*/ 3809905 w 4685252"/>
              <a:gd name="connsiteY7" fmla="*/ 507111 h 4685252"/>
              <a:gd name="connsiteX8" fmla="*/ 3860006 w 4685252"/>
              <a:gd name="connsiteY8" fmla="*/ 548259 h 4685252"/>
              <a:gd name="connsiteX9" fmla="*/ 548259 w 4685252"/>
              <a:gd name="connsiteY9" fmla="*/ 3860006 h 4685252"/>
              <a:gd name="connsiteX10" fmla="*/ 2660618 w 4685252"/>
              <a:gd name="connsiteY10" fmla="*/ 4673251 h 4685252"/>
              <a:gd name="connsiteX11" fmla="*/ 2769108 w 4685252"/>
              <a:gd name="connsiteY11" fmla="*/ 4656011 h 4685252"/>
              <a:gd name="connsiteX12" fmla="*/ 4655820 w 4685252"/>
              <a:gd name="connsiteY12" fmla="*/ 2769299 h 4685252"/>
              <a:gd name="connsiteX13" fmla="*/ 4673060 w 4685252"/>
              <a:gd name="connsiteY13" fmla="*/ 2660714 h 4685252"/>
              <a:gd name="connsiteX14" fmla="*/ 2660523 w 4685252"/>
              <a:gd name="connsiteY14" fmla="*/ 4673251 h 4685252"/>
              <a:gd name="connsiteX15" fmla="*/ 4685253 w 4685252"/>
              <a:gd name="connsiteY15" fmla="*/ 2136553 h 4685252"/>
              <a:gd name="connsiteX16" fmla="*/ 4676490 w 4685252"/>
              <a:gd name="connsiteY16" fmla="*/ 2054066 h 4685252"/>
              <a:gd name="connsiteX17" fmla="*/ 2053971 w 4685252"/>
              <a:gd name="connsiteY17" fmla="*/ 4676490 h 4685252"/>
              <a:gd name="connsiteX18" fmla="*/ 2136458 w 4685252"/>
              <a:gd name="connsiteY18" fmla="*/ 4685253 h 4685252"/>
              <a:gd name="connsiteX19" fmla="*/ 4685253 w 4685252"/>
              <a:gd name="connsiteY19" fmla="*/ 2136458 h 4685252"/>
              <a:gd name="connsiteX20" fmla="*/ 4584859 w 4685252"/>
              <a:gd name="connsiteY20" fmla="*/ 1633538 h 4685252"/>
              <a:gd name="connsiteX21" fmla="*/ 4561999 w 4685252"/>
              <a:gd name="connsiteY21" fmla="*/ 1565053 h 4685252"/>
              <a:gd name="connsiteX22" fmla="*/ 1565053 w 4685252"/>
              <a:gd name="connsiteY22" fmla="*/ 4562094 h 4685252"/>
              <a:gd name="connsiteX23" fmla="*/ 1633538 w 4685252"/>
              <a:gd name="connsiteY23" fmla="*/ 4584954 h 4685252"/>
              <a:gd name="connsiteX24" fmla="*/ 4584859 w 4685252"/>
              <a:gd name="connsiteY24" fmla="*/ 1633538 h 4685252"/>
              <a:gd name="connsiteX25" fmla="*/ 4403884 w 4685252"/>
              <a:gd name="connsiteY25" fmla="*/ 1211199 h 4685252"/>
              <a:gd name="connsiteX26" fmla="*/ 4370737 w 4685252"/>
              <a:gd name="connsiteY26" fmla="*/ 1153097 h 4685252"/>
              <a:gd name="connsiteX27" fmla="*/ 1153001 w 4685252"/>
              <a:gd name="connsiteY27" fmla="*/ 4370737 h 4685252"/>
              <a:gd name="connsiteX28" fmla="*/ 1211104 w 4685252"/>
              <a:gd name="connsiteY28" fmla="*/ 4403884 h 4685252"/>
              <a:gd name="connsiteX29" fmla="*/ 4403884 w 4685252"/>
              <a:gd name="connsiteY29" fmla="*/ 1211104 h 4685252"/>
              <a:gd name="connsiteX30" fmla="*/ 3504819 w 4685252"/>
              <a:gd name="connsiteY30" fmla="*/ 300228 h 4685252"/>
              <a:gd name="connsiteX31" fmla="*/ 3445859 w 4685252"/>
              <a:gd name="connsiteY31" fmla="*/ 267843 h 4685252"/>
              <a:gd name="connsiteX32" fmla="*/ 267748 w 4685252"/>
              <a:gd name="connsiteY32" fmla="*/ 3445859 h 4685252"/>
              <a:gd name="connsiteX33" fmla="*/ 300133 w 4685252"/>
              <a:gd name="connsiteY33" fmla="*/ 3504819 h 4685252"/>
              <a:gd name="connsiteX34" fmla="*/ 3504819 w 4685252"/>
              <a:gd name="connsiteY34" fmla="*/ 300133 h 4685252"/>
              <a:gd name="connsiteX35" fmla="*/ 3087243 w 4685252"/>
              <a:gd name="connsiteY35" fmla="*/ 114491 h 4685252"/>
              <a:gd name="connsiteX36" fmla="*/ 3017806 w 4685252"/>
              <a:gd name="connsiteY36" fmla="*/ 92583 h 4685252"/>
              <a:gd name="connsiteX37" fmla="*/ 92488 w 4685252"/>
              <a:gd name="connsiteY37" fmla="*/ 3017711 h 4685252"/>
              <a:gd name="connsiteX38" fmla="*/ 114395 w 4685252"/>
              <a:gd name="connsiteY38" fmla="*/ 3087148 h 4685252"/>
              <a:gd name="connsiteX39" fmla="*/ 3087243 w 4685252"/>
              <a:gd name="connsiteY39" fmla="*/ 114395 h 4685252"/>
              <a:gd name="connsiteX40" fmla="*/ 2590895 w 4685252"/>
              <a:gd name="connsiteY40" fmla="*/ 7239 h 4685252"/>
              <a:gd name="connsiteX41" fmla="*/ 2506790 w 4685252"/>
              <a:gd name="connsiteY41" fmla="*/ 0 h 4685252"/>
              <a:gd name="connsiteX42" fmla="*/ 0 w 4685252"/>
              <a:gd name="connsiteY42" fmla="*/ 2506790 h 4685252"/>
              <a:gd name="connsiteX43" fmla="*/ 7334 w 4685252"/>
              <a:gd name="connsiteY43" fmla="*/ 2590895 h 4685252"/>
              <a:gd name="connsiteX44" fmla="*/ 2590895 w 4685252"/>
              <a:gd name="connsiteY44" fmla="*/ 7239 h 4685252"/>
              <a:gd name="connsiteX45" fmla="*/ 1970818 w 4685252"/>
              <a:gd name="connsiteY45" fmla="*/ 24003 h 4685252"/>
              <a:gd name="connsiteX46" fmla="*/ 1854994 w 4685252"/>
              <a:gd name="connsiteY46" fmla="*/ 45530 h 4685252"/>
              <a:gd name="connsiteX47" fmla="*/ 45530 w 4685252"/>
              <a:gd name="connsiteY47" fmla="*/ 1854994 h 4685252"/>
              <a:gd name="connsiteX48" fmla="*/ 24003 w 4685252"/>
              <a:gd name="connsiteY48" fmla="*/ 1970818 h 4685252"/>
              <a:gd name="connsiteX49" fmla="*/ 1970818 w 4685252"/>
              <a:gd name="connsiteY49" fmla="*/ 24003 h 468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85252" h="4685252">
                <a:moveTo>
                  <a:pt x="851821" y="4159853"/>
                </a:moveTo>
                <a:cubicBezTo>
                  <a:pt x="835152" y="4146137"/>
                  <a:pt x="818674" y="4132136"/>
                  <a:pt x="802386" y="4117943"/>
                </a:cubicBezTo>
                <a:lnTo>
                  <a:pt x="4117848" y="802481"/>
                </a:lnTo>
                <a:cubicBezTo>
                  <a:pt x="4132040" y="818769"/>
                  <a:pt x="4146042" y="835247"/>
                  <a:pt x="4159758" y="851916"/>
                </a:cubicBezTo>
                <a:lnTo>
                  <a:pt x="851821" y="4159853"/>
                </a:lnTo>
                <a:close/>
                <a:moveTo>
                  <a:pt x="548259" y="3860102"/>
                </a:moveTo>
                <a:cubicBezTo>
                  <a:pt x="534257" y="3843623"/>
                  <a:pt x="520541" y="3826859"/>
                  <a:pt x="507111" y="3810000"/>
                </a:cubicBezTo>
                <a:lnTo>
                  <a:pt x="3809905" y="507111"/>
                </a:lnTo>
                <a:cubicBezTo>
                  <a:pt x="3826859" y="520637"/>
                  <a:pt x="3843623" y="534353"/>
                  <a:pt x="3860006" y="548259"/>
                </a:cubicBezTo>
                <a:lnTo>
                  <a:pt x="548259" y="3860006"/>
                </a:lnTo>
                <a:close/>
                <a:moveTo>
                  <a:pt x="2660618" y="4673251"/>
                </a:moveTo>
                <a:cubicBezTo>
                  <a:pt x="2696909" y="4668298"/>
                  <a:pt x="2733199" y="4662583"/>
                  <a:pt x="2769108" y="4656011"/>
                </a:cubicBezTo>
                <a:lnTo>
                  <a:pt x="4655820" y="2769299"/>
                </a:lnTo>
                <a:cubicBezTo>
                  <a:pt x="4662392" y="2733294"/>
                  <a:pt x="4668107" y="2697004"/>
                  <a:pt x="4673060" y="2660714"/>
                </a:cubicBezTo>
                <a:lnTo>
                  <a:pt x="2660523" y="4673251"/>
                </a:lnTo>
                <a:close/>
                <a:moveTo>
                  <a:pt x="4685253" y="2136553"/>
                </a:moveTo>
                <a:cubicBezTo>
                  <a:pt x="4682776" y="2109026"/>
                  <a:pt x="4679918" y="2081498"/>
                  <a:pt x="4676490" y="2054066"/>
                </a:cubicBezTo>
                <a:lnTo>
                  <a:pt x="2053971" y="4676490"/>
                </a:lnTo>
                <a:cubicBezTo>
                  <a:pt x="2081498" y="4679918"/>
                  <a:pt x="2109026" y="4682871"/>
                  <a:pt x="2136458" y="4685253"/>
                </a:cubicBezTo>
                <a:lnTo>
                  <a:pt x="4685253" y="2136458"/>
                </a:lnTo>
                <a:close/>
                <a:moveTo>
                  <a:pt x="4584859" y="1633538"/>
                </a:moveTo>
                <a:cubicBezTo>
                  <a:pt x="4577620" y="1610582"/>
                  <a:pt x="4570000" y="1587818"/>
                  <a:pt x="4561999" y="1565053"/>
                </a:cubicBezTo>
                <a:lnTo>
                  <a:pt x="1565053" y="4562094"/>
                </a:lnTo>
                <a:cubicBezTo>
                  <a:pt x="1587818" y="4570095"/>
                  <a:pt x="1610678" y="4577715"/>
                  <a:pt x="1633538" y="4584954"/>
                </a:cubicBezTo>
                <a:lnTo>
                  <a:pt x="4584859" y="1633538"/>
                </a:lnTo>
                <a:close/>
                <a:moveTo>
                  <a:pt x="4403884" y="1211199"/>
                </a:moveTo>
                <a:cubicBezTo>
                  <a:pt x="4393216" y="1191768"/>
                  <a:pt x="4382072" y="1172432"/>
                  <a:pt x="4370737" y="1153097"/>
                </a:cubicBezTo>
                <a:lnTo>
                  <a:pt x="1153001" y="4370737"/>
                </a:lnTo>
                <a:cubicBezTo>
                  <a:pt x="1172337" y="4382167"/>
                  <a:pt x="1191673" y="4393216"/>
                  <a:pt x="1211104" y="4403884"/>
                </a:cubicBezTo>
                <a:lnTo>
                  <a:pt x="4403884" y="1211104"/>
                </a:lnTo>
                <a:close/>
                <a:moveTo>
                  <a:pt x="3504819" y="300228"/>
                </a:moveTo>
                <a:cubicBezTo>
                  <a:pt x="3485388" y="289179"/>
                  <a:pt x="3465671" y="278416"/>
                  <a:pt x="3445859" y="267843"/>
                </a:cubicBezTo>
                <a:lnTo>
                  <a:pt x="267748" y="3445859"/>
                </a:lnTo>
                <a:cubicBezTo>
                  <a:pt x="278225" y="3465671"/>
                  <a:pt x="289084" y="3485293"/>
                  <a:pt x="300133" y="3504819"/>
                </a:cubicBezTo>
                <a:lnTo>
                  <a:pt x="3504819" y="300133"/>
                </a:lnTo>
                <a:close/>
                <a:moveTo>
                  <a:pt x="3087243" y="114491"/>
                </a:moveTo>
                <a:cubicBezTo>
                  <a:pt x="3064193" y="106871"/>
                  <a:pt x="3040952" y="99536"/>
                  <a:pt x="3017806" y="92583"/>
                </a:cubicBezTo>
                <a:lnTo>
                  <a:pt x="92488" y="3017711"/>
                </a:lnTo>
                <a:cubicBezTo>
                  <a:pt x="99441" y="3040952"/>
                  <a:pt x="106775" y="3064193"/>
                  <a:pt x="114395" y="3087148"/>
                </a:cubicBezTo>
                <a:lnTo>
                  <a:pt x="3087243" y="114395"/>
                </a:lnTo>
                <a:close/>
                <a:moveTo>
                  <a:pt x="2590895" y="7239"/>
                </a:moveTo>
                <a:cubicBezTo>
                  <a:pt x="2562987" y="4286"/>
                  <a:pt x="2534888" y="1905"/>
                  <a:pt x="2506790" y="0"/>
                </a:cubicBezTo>
                <a:lnTo>
                  <a:pt x="0" y="2506790"/>
                </a:lnTo>
                <a:cubicBezTo>
                  <a:pt x="1905" y="2534888"/>
                  <a:pt x="4382" y="2562987"/>
                  <a:pt x="7334" y="2590895"/>
                </a:cubicBezTo>
                <a:lnTo>
                  <a:pt x="2590895" y="7239"/>
                </a:lnTo>
                <a:close/>
                <a:moveTo>
                  <a:pt x="1970818" y="24003"/>
                </a:moveTo>
                <a:cubicBezTo>
                  <a:pt x="1931956" y="30194"/>
                  <a:pt x="1893284" y="37433"/>
                  <a:pt x="1854994" y="45530"/>
                </a:cubicBezTo>
                <a:lnTo>
                  <a:pt x="45530" y="1854994"/>
                </a:lnTo>
                <a:cubicBezTo>
                  <a:pt x="37433" y="1893380"/>
                  <a:pt x="30194" y="1932051"/>
                  <a:pt x="24003" y="1970818"/>
                </a:cubicBezTo>
                <a:lnTo>
                  <a:pt x="1970818" y="24003"/>
                </a:lnTo>
                <a:close/>
              </a:path>
            </a:pathLst>
          </a:custGeom>
          <a:solidFill>
            <a:schemeClr val="accent3"/>
          </a:solidFill>
          <a:ln w="9525" cap="flat">
            <a:noFill/>
            <a:prstDash val="solid"/>
            <a:miter/>
          </a:ln>
        </p:spPr>
        <p:txBody>
          <a:bodyPr rtlCol="0" anchor="ctr"/>
          <a:lstStyle/>
          <a:p>
            <a:endParaRPr lang="en-GB"/>
          </a:p>
        </p:txBody>
      </p:sp>
      <p:pic>
        <p:nvPicPr>
          <p:cNvPr id="6" name="Graphic 5">
            <a:extLst>
              <a:ext uri="{FF2B5EF4-FFF2-40B4-BE49-F238E27FC236}">
                <a16:creationId xmlns:a16="http://schemas.microsoft.com/office/drawing/2014/main" id="{C1CDE3EF-806F-EBE2-B6C9-358A26CD14F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21224" y="5152571"/>
            <a:ext cx="2111953" cy="1078551"/>
          </a:xfrm>
          <a:prstGeom prst="rect">
            <a:avLst/>
          </a:prstGeom>
        </p:spPr>
      </p:pic>
      <p:sp>
        <p:nvSpPr>
          <p:cNvPr id="10" name="Text Placeholder 9">
            <a:extLst>
              <a:ext uri="{FF2B5EF4-FFF2-40B4-BE49-F238E27FC236}">
                <a16:creationId xmlns:a16="http://schemas.microsoft.com/office/drawing/2014/main" id="{6DCBE8F3-82D2-B182-0818-0E225C2276D0}"/>
              </a:ext>
            </a:extLst>
          </p:cNvPr>
          <p:cNvSpPr>
            <a:spLocks noGrp="1"/>
          </p:cNvSpPr>
          <p:nvPr>
            <p:ph type="body" sz="quarter" idx="12" hasCustomPrompt="1"/>
          </p:nvPr>
        </p:nvSpPr>
        <p:spPr>
          <a:xfrm>
            <a:off x="6754813" y="3077468"/>
            <a:ext cx="4678362" cy="784225"/>
          </a:xfrm>
        </p:spPr>
        <p:txBody>
          <a:bodyPr/>
          <a:lstStyle>
            <a:lvl1pPr marL="0" indent="0">
              <a:buNone/>
              <a:defRPr>
                <a:solidFill>
                  <a:schemeClr val="accent3">
                    <a:lumMod val="40000"/>
                    <a:lumOff val="6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endParaRPr lang="en-GB" dirty="0"/>
          </a:p>
        </p:txBody>
      </p:sp>
      <p:sp>
        <p:nvSpPr>
          <p:cNvPr id="3" name="Freeform: Shape 2">
            <a:extLst>
              <a:ext uri="{FF2B5EF4-FFF2-40B4-BE49-F238E27FC236}">
                <a16:creationId xmlns:a16="http://schemas.microsoft.com/office/drawing/2014/main" id="{FAF267C6-B6C4-26A0-7432-75C94F99CE2C}"/>
              </a:ext>
            </a:extLst>
          </p:cNvPr>
          <p:cNvSpPr/>
          <p:nvPr userDrawn="1"/>
        </p:nvSpPr>
        <p:spPr>
          <a:xfrm>
            <a:off x="2362222" y="2683540"/>
            <a:ext cx="3733778" cy="3733998"/>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chemeClr val="bg1"/>
          </a:solidFill>
          <a:ln w="2751" cap="flat">
            <a:noFill/>
            <a:prstDash val="solid"/>
            <a:miter/>
          </a:ln>
        </p:spPr>
        <p:txBody>
          <a:bodyPr rtlCol="0" anchor="ctr"/>
          <a:lstStyle/>
          <a:p>
            <a:endParaRPr lang="en-GB"/>
          </a:p>
        </p:txBody>
      </p:sp>
    </p:spTree>
    <p:extLst>
      <p:ext uri="{BB962C8B-B14F-4D97-AF65-F5344CB8AC3E}">
        <p14:creationId xmlns:p14="http://schemas.microsoft.com/office/powerpoint/2010/main" val="71099948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without image - pink">
    <p:bg>
      <p:bgPr>
        <a:solidFill>
          <a:schemeClr val="bg1"/>
        </a:solidFill>
        <a:effectLst/>
      </p:bgPr>
    </p:bg>
    <p:spTree>
      <p:nvGrpSpPr>
        <p:cNvPr id="1" name=""/>
        <p:cNvGrpSpPr/>
        <p:nvPr/>
      </p:nvGrpSpPr>
      <p:grpSpPr>
        <a:xfrm>
          <a:off x="0" y="0"/>
          <a:ext cx="0" cy="0"/>
          <a:chOff x="0" y="0"/>
          <a:chExt cx="0" cy="0"/>
        </a:xfrm>
      </p:grpSpPr>
      <p:sp>
        <p:nvSpPr>
          <p:cNvPr id="32" name="Graphic 30">
            <a:extLst>
              <a:ext uri="{FF2B5EF4-FFF2-40B4-BE49-F238E27FC236}">
                <a16:creationId xmlns:a16="http://schemas.microsoft.com/office/drawing/2014/main" id="{321AB80E-B2C2-557A-5105-D08A24A500F9}"/>
              </a:ext>
            </a:extLst>
          </p:cNvPr>
          <p:cNvSpPr/>
          <p:nvPr/>
        </p:nvSpPr>
        <p:spPr>
          <a:xfrm>
            <a:off x="6772616" y="1746476"/>
            <a:ext cx="6236071" cy="6236071"/>
          </a:xfrm>
          <a:custGeom>
            <a:avLst/>
            <a:gdLst>
              <a:gd name="connsiteX0" fmla="*/ 851821 w 4685252"/>
              <a:gd name="connsiteY0" fmla="*/ 4159853 h 4685252"/>
              <a:gd name="connsiteX1" fmla="*/ 802386 w 4685252"/>
              <a:gd name="connsiteY1" fmla="*/ 4117943 h 4685252"/>
              <a:gd name="connsiteX2" fmla="*/ 4117848 w 4685252"/>
              <a:gd name="connsiteY2" fmla="*/ 802481 h 4685252"/>
              <a:gd name="connsiteX3" fmla="*/ 4159758 w 4685252"/>
              <a:gd name="connsiteY3" fmla="*/ 851916 h 4685252"/>
              <a:gd name="connsiteX4" fmla="*/ 851821 w 4685252"/>
              <a:gd name="connsiteY4" fmla="*/ 4159853 h 4685252"/>
              <a:gd name="connsiteX5" fmla="*/ 548259 w 4685252"/>
              <a:gd name="connsiteY5" fmla="*/ 3860102 h 4685252"/>
              <a:gd name="connsiteX6" fmla="*/ 507111 w 4685252"/>
              <a:gd name="connsiteY6" fmla="*/ 3810000 h 4685252"/>
              <a:gd name="connsiteX7" fmla="*/ 3809905 w 4685252"/>
              <a:gd name="connsiteY7" fmla="*/ 507111 h 4685252"/>
              <a:gd name="connsiteX8" fmla="*/ 3860006 w 4685252"/>
              <a:gd name="connsiteY8" fmla="*/ 548259 h 4685252"/>
              <a:gd name="connsiteX9" fmla="*/ 548259 w 4685252"/>
              <a:gd name="connsiteY9" fmla="*/ 3860006 h 4685252"/>
              <a:gd name="connsiteX10" fmla="*/ 2660618 w 4685252"/>
              <a:gd name="connsiteY10" fmla="*/ 4673251 h 4685252"/>
              <a:gd name="connsiteX11" fmla="*/ 2769108 w 4685252"/>
              <a:gd name="connsiteY11" fmla="*/ 4656011 h 4685252"/>
              <a:gd name="connsiteX12" fmla="*/ 4655820 w 4685252"/>
              <a:gd name="connsiteY12" fmla="*/ 2769299 h 4685252"/>
              <a:gd name="connsiteX13" fmla="*/ 4673060 w 4685252"/>
              <a:gd name="connsiteY13" fmla="*/ 2660714 h 4685252"/>
              <a:gd name="connsiteX14" fmla="*/ 2660523 w 4685252"/>
              <a:gd name="connsiteY14" fmla="*/ 4673251 h 4685252"/>
              <a:gd name="connsiteX15" fmla="*/ 4685253 w 4685252"/>
              <a:gd name="connsiteY15" fmla="*/ 2136553 h 4685252"/>
              <a:gd name="connsiteX16" fmla="*/ 4676490 w 4685252"/>
              <a:gd name="connsiteY16" fmla="*/ 2054066 h 4685252"/>
              <a:gd name="connsiteX17" fmla="*/ 2053971 w 4685252"/>
              <a:gd name="connsiteY17" fmla="*/ 4676490 h 4685252"/>
              <a:gd name="connsiteX18" fmla="*/ 2136458 w 4685252"/>
              <a:gd name="connsiteY18" fmla="*/ 4685253 h 4685252"/>
              <a:gd name="connsiteX19" fmla="*/ 4685253 w 4685252"/>
              <a:gd name="connsiteY19" fmla="*/ 2136458 h 4685252"/>
              <a:gd name="connsiteX20" fmla="*/ 4584859 w 4685252"/>
              <a:gd name="connsiteY20" fmla="*/ 1633538 h 4685252"/>
              <a:gd name="connsiteX21" fmla="*/ 4561999 w 4685252"/>
              <a:gd name="connsiteY21" fmla="*/ 1565053 h 4685252"/>
              <a:gd name="connsiteX22" fmla="*/ 1565053 w 4685252"/>
              <a:gd name="connsiteY22" fmla="*/ 4562094 h 4685252"/>
              <a:gd name="connsiteX23" fmla="*/ 1633538 w 4685252"/>
              <a:gd name="connsiteY23" fmla="*/ 4584954 h 4685252"/>
              <a:gd name="connsiteX24" fmla="*/ 4584859 w 4685252"/>
              <a:gd name="connsiteY24" fmla="*/ 1633538 h 4685252"/>
              <a:gd name="connsiteX25" fmla="*/ 4403884 w 4685252"/>
              <a:gd name="connsiteY25" fmla="*/ 1211199 h 4685252"/>
              <a:gd name="connsiteX26" fmla="*/ 4370737 w 4685252"/>
              <a:gd name="connsiteY26" fmla="*/ 1153097 h 4685252"/>
              <a:gd name="connsiteX27" fmla="*/ 1153001 w 4685252"/>
              <a:gd name="connsiteY27" fmla="*/ 4370737 h 4685252"/>
              <a:gd name="connsiteX28" fmla="*/ 1211104 w 4685252"/>
              <a:gd name="connsiteY28" fmla="*/ 4403884 h 4685252"/>
              <a:gd name="connsiteX29" fmla="*/ 4403884 w 4685252"/>
              <a:gd name="connsiteY29" fmla="*/ 1211104 h 4685252"/>
              <a:gd name="connsiteX30" fmla="*/ 3504819 w 4685252"/>
              <a:gd name="connsiteY30" fmla="*/ 300228 h 4685252"/>
              <a:gd name="connsiteX31" fmla="*/ 3445859 w 4685252"/>
              <a:gd name="connsiteY31" fmla="*/ 267843 h 4685252"/>
              <a:gd name="connsiteX32" fmla="*/ 267748 w 4685252"/>
              <a:gd name="connsiteY32" fmla="*/ 3445859 h 4685252"/>
              <a:gd name="connsiteX33" fmla="*/ 300133 w 4685252"/>
              <a:gd name="connsiteY33" fmla="*/ 3504819 h 4685252"/>
              <a:gd name="connsiteX34" fmla="*/ 3504819 w 4685252"/>
              <a:gd name="connsiteY34" fmla="*/ 300133 h 4685252"/>
              <a:gd name="connsiteX35" fmla="*/ 3087243 w 4685252"/>
              <a:gd name="connsiteY35" fmla="*/ 114491 h 4685252"/>
              <a:gd name="connsiteX36" fmla="*/ 3017806 w 4685252"/>
              <a:gd name="connsiteY36" fmla="*/ 92583 h 4685252"/>
              <a:gd name="connsiteX37" fmla="*/ 92488 w 4685252"/>
              <a:gd name="connsiteY37" fmla="*/ 3017711 h 4685252"/>
              <a:gd name="connsiteX38" fmla="*/ 114395 w 4685252"/>
              <a:gd name="connsiteY38" fmla="*/ 3087148 h 4685252"/>
              <a:gd name="connsiteX39" fmla="*/ 3087243 w 4685252"/>
              <a:gd name="connsiteY39" fmla="*/ 114395 h 4685252"/>
              <a:gd name="connsiteX40" fmla="*/ 2590895 w 4685252"/>
              <a:gd name="connsiteY40" fmla="*/ 7239 h 4685252"/>
              <a:gd name="connsiteX41" fmla="*/ 2506790 w 4685252"/>
              <a:gd name="connsiteY41" fmla="*/ 0 h 4685252"/>
              <a:gd name="connsiteX42" fmla="*/ 0 w 4685252"/>
              <a:gd name="connsiteY42" fmla="*/ 2506790 h 4685252"/>
              <a:gd name="connsiteX43" fmla="*/ 7334 w 4685252"/>
              <a:gd name="connsiteY43" fmla="*/ 2590895 h 4685252"/>
              <a:gd name="connsiteX44" fmla="*/ 2590895 w 4685252"/>
              <a:gd name="connsiteY44" fmla="*/ 7239 h 4685252"/>
              <a:gd name="connsiteX45" fmla="*/ 1970818 w 4685252"/>
              <a:gd name="connsiteY45" fmla="*/ 24003 h 4685252"/>
              <a:gd name="connsiteX46" fmla="*/ 1854994 w 4685252"/>
              <a:gd name="connsiteY46" fmla="*/ 45530 h 4685252"/>
              <a:gd name="connsiteX47" fmla="*/ 45530 w 4685252"/>
              <a:gd name="connsiteY47" fmla="*/ 1854994 h 4685252"/>
              <a:gd name="connsiteX48" fmla="*/ 24003 w 4685252"/>
              <a:gd name="connsiteY48" fmla="*/ 1970818 h 4685252"/>
              <a:gd name="connsiteX49" fmla="*/ 1970818 w 4685252"/>
              <a:gd name="connsiteY49" fmla="*/ 24003 h 468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85252" h="4685252">
                <a:moveTo>
                  <a:pt x="851821" y="4159853"/>
                </a:moveTo>
                <a:cubicBezTo>
                  <a:pt x="835152" y="4146137"/>
                  <a:pt x="818674" y="4132136"/>
                  <a:pt x="802386" y="4117943"/>
                </a:cubicBezTo>
                <a:lnTo>
                  <a:pt x="4117848" y="802481"/>
                </a:lnTo>
                <a:cubicBezTo>
                  <a:pt x="4132040" y="818769"/>
                  <a:pt x="4146042" y="835247"/>
                  <a:pt x="4159758" y="851916"/>
                </a:cubicBezTo>
                <a:lnTo>
                  <a:pt x="851821" y="4159853"/>
                </a:lnTo>
                <a:close/>
                <a:moveTo>
                  <a:pt x="548259" y="3860102"/>
                </a:moveTo>
                <a:cubicBezTo>
                  <a:pt x="534257" y="3843623"/>
                  <a:pt x="520541" y="3826859"/>
                  <a:pt x="507111" y="3810000"/>
                </a:cubicBezTo>
                <a:lnTo>
                  <a:pt x="3809905" y="507111"/>
                </a:lnTo>
                <a:cubicBezTo>
                  <a:pt x="3826859" y="520637"/>
                  <a:pt x="3843623" y="534353"/>
                  <a:pt x="3860006" y="548259"/>
                </a:cubicBezTo>
                <a:lnTo>
                  <a:pt x="548259" y="3860006"/>
                </a:lnTo>
                <a:close/>
                <a:moveTo>
                  <a:pt x="2660618" y="4673251"/>
                </a:moveTo>
                <a:cubicBezTo>
                  <a:pt x="2696909" y="4668298"/>
                  <a:pt x="2733199" y="4662583"/>
                  <a:pt x="2769108" y="4656011"/>
                </a:cubicBezTo>
                <a:lnTo>
                  <a:pt x="4655820" y="2769299"/>
                </a:lnTo>
                <a:cubicBezTo>
                  <a:pt x="4662392" y="2733294"/>
                  <a:pt x="4668107" y="2697004"/>
                  <a:pt x="4673060" y="2660714"/>
                </a:cubicBezTo>
                <a:lnTo>
                  <a:pt x="2660523" y="4673251"/>
                </a:lnTo>
                <a:close/>
                <a:moveTo>
                  <a:pt x="4685253" y="2136553"/>
                </a:moveTo>
                <a:cubicBezTo>
                  <a:pt x="4682776" y="2109026"/>
                  <a:pt x="4679918" y="2081498"/>
                  <a:pt x="4676490" y="2054066"/>
                </a:cubicBezTo>
                <a:lnTo>
                  <a:pt x="2053971" y="4676490"/>
                </a:lnTo>
                <a:cubicBezTo>
                  <a:pt x="2081498" y="4679918"/>
                  <a:pt x="2109026" y="4682871"/>
                  <a:pt x="2136458" y="4685253"/>
                </a:cubicBezTo>
                <a:lnTo>
                  <a:pt x="4685253" y="2136458"/>
                </a:lnTo>
                <a:close/>
                <a:moveTo>
                  <a:pt x="4584859" y="1633538"/>
                </a:moveTo>
                <a:cubicBezTo>
                  <a:pt x="4577620" y="1610582"/>
                  <a:pt x="4570000" y="1587818"/>
                  <a:pt x="4561999" y="1565053"/>
                </a:cubicBezTo>
                <a:lnTo>
                  <a:pt x="1565053" y="4562094"/>
                </a:lnTo>
                <a:cubicBezTo>
                  <a:pt x="1587818" y="4570095"/>
                  <a:pt x="1610678" y="4577715"/>
                  <a:pt x="1633538" y="4584954"/>
                </a:cubicBezTo>
                <a:lnTo>
                  <a:pt x="4584859" y="1633538"/>
                </a:lnTo>
                <a:close/>
                <a:moveTo>
                  <a:pt x="4403884" y="1211199"/>
                </a:moveTo>
                <a:cubicBezTo>
                  <a:pt x="4393216" y="1191768"/>
                  <a:pt x="4382072" y="1172432"/>
                  <a:pt x="4370737" y="1153097"/>
                </a:cubicBezTo>
                <a:lnTo>
                  <a:pt x="1153001" y="4370737"/>
                </a:lnTo>
                <a:cubicBezTo>
                  <a:pt x="1172337" y="4382167"/>
                  <a:pt x="1191673" y="4393216"/>
                  <a:pt x="1211104" y="4403884"/>
                </a:cubicBezTo>
                <a:lnTo>
                  <a:pt x="4403884" y="1211104"/>
                </a:lnTo>
                <a:close/>
                <a:moveTo>
                  <a:pt x="3504819" y="300228"/>
                </a:moveTo>
                <a:cubicBezTo>
                  <a:pt x="3485388" y="289179"/>
                  <a:pt x="3465671" y="278416"/>
                  <a:pt x="3445859" y="267843"/>
                </a:cubicBezTo>
                <a:lnTo>
                  <a:pt x="267748" y="3445859"/>
                </a:lnTo>
                <a:cubicBezTo>
                  <a:pt x="278225" y="3465671"/>
                  <a:pt x="289084" y="3485293"/>
                  <a:pt x="300133" y="3504819"/>
                </a:cubicBezTo>
                <a:lnTo>
                  <a:pt x="3504819" y="300133"/>
                </a:lnTo>
                <a:close/>
                <a:moveTo>
                  <a:pt x="3087243" y="114491"/>
                </a:moveTo>
                <a:cubicBezTo>
                  <a:pt x="3064193" y="106871"/>
                  <a:pt x="3040952" y="99536"/>
                  <a:pt x="3017806" y="92583"/>
                </a:cubicBezTo>
                <a:lnTo>
                  <a:pt x="92488" y="3017711"/>
                </a:lnTo>
                <a:cubicBezTo>
                  <a:pt x="99441" y="3040952"/>
                  <a:pt x="106775" y="3064193"/>
                  <a:pt x="114395" y="3087148"/>
                </a:cubicBezTo>
                <a:lnTo>
                  <a:pt x="3087243" y="114395"/>
                </a:lnTo>
                <a:close/>
                <a:moveTo>
                  <a:pt x="2590895" y="7239"/>
                </a:moveTo>
                <a:cubicBezTo>
                  <a:pt x="2562987" y="4286"/>
                  <a:pt x="2534888" y="1905"/>
                  <a:pt x="2506790" y="0"/>
                </a:cubicBezTo>
                <a:lnTo>
                  <a:pt x="0" y="2506790"/>
                </a:lnTo>
                <a:cubicBezTo>
                  <a:pt x="1905" y="2534888"/>
                  <a:pt x="4382" y="2562987"/>
                  <a:pt x="7334" y="2590895"/>
                </a:cubicBezTo>
                <a:lnTo>
                  <a:pt x="2590895" y="7239"/>
                </a:lnTo>
                <a:close/>
                <a:moveTo>
                  <a:pt x="1970818" y="24003"/>
                </a:moveTo>
                <a:cubicBezTo>
                  <a:pt x="1931956" y="30194"/>
                  <a:pt x="1893284" y="37433"/>
                  <a:pt x="1854994" y="45530"/>
                </a:cubicBezTo>
                <a:lnTo>
                  <a:pt x="45530" y="1854994"/>
                </a:lnTo>
                <a:cubicBezTo>
                  <a:pt x="37433" y="1893380"/>
                  <a:pt x="30194" y="1932051"/>
                  <a:pt x="24003" y="1970818"/>
                </a:cubicBezTo>
                <a:lnTo>
                  <a:pt x="1970818" y="24003"/>
                </a:lnTo>
                <a:close/>
              </a:path>
            </a:pathLst>
          </a:custGeom>
          <a:solidFill>
            <a:srgbClr val="F9FBFD"/>
          </a:solidFill>
          <a:ln w="9525" cap="flat">
            <a:noFill/>
            <a:prstDash val="solid"/>
            <a:miter/>
          </a:ln>
        </p:spPr>
        <p:txBody>
          <a:bodyPr rtlCol="0" anchor="ctr"/>
          <a:lstStyle/>
          <a:p>
            <a:endParaRPr lang="en-GB"/>
          </a:p>
        </p:txBody>
      </p:sp>
      <p:sp>
        <p:nvSpPr>
          <p:cNvPr id="4" name="Date Placeholder 3">
            <a:extLst>
              <a:ext uri="{FF2B5EF4-FFF2-40B4-BE49-F238E27FC236}">
                <a16:creationId xmlns:a16="http://schemas.microsoft.com/office/drawing/2014/main" id="{B3445ACB-6EBA-50E7-3E39-FA134399D28C}"/>
              </a:ext>
            </a:extLst>
          </p:cNvPr>
          <p:cNvSpPr>
            <a:spLocks noGrp="1"/>
          </p:cNvSpPr>
          <p:nvPr>
            <p:ph type="dt" sz="half" idx="12"/>
          </p:nvPr>
        </p:nvSpPr>
        <p:spPr>
          <a:xfrm>
            <a:off x="3320357" y="6346960"/>
            <a:ext cx="1823143" cy="289742"/>
          </a:xfrm>
        </p:spPr>
        <p:txBody>
          <a:bodyPr/>
          <a:lstStyle/>
          <a:p>
            <a:fld id="{D12C0C76-24C0-447F-A92C-09F551C6FC7C}" type="datetime4">
              <a:rPr lang="en-GB" smtClean="0"/>
              <a:t>16 September 2024</a:t>
            </a:fld>
            <a:endParaRPr lang="en-GB" dirty="0"/>
          </a:p>
        </p:txBody>
      </p:sp>
      <p:sp>
        <p:nvSpPr>
          <p:cNvPr id="5" name="Footer Placeholder 4">
            <a:extLst>
              <a:ext uri="{FF2B5EF4-FFF2-40B4-BE49-F238E27FC236}">
                <a16:creationId xmlns:a16="http://schemas.microsoft.com/office/drawing/2014/main" id="{9A23AC90-194E-B680-C8E7-D072494AB888}"/>
              </a:ext>
            </a:extLst>
          </p:cNvPr>
          <p:cNvSpPr>
            <a:spLocks noGrp="1"/>
          </p:cNvSpPr>
          <p:nvPr>
            <p:ph type="ftr" sz="quarter" idx="13"/>
          </p:nvPr>
        </p:nvSpPr>
        <p:spPr/>
        <p:txBody>
          <a:bodyPr/>
          <a:lstStyle/>
          <a:p>
            <a:r>
              <a:rPr lang="en-GB"/>
              <a:t>Edit footer and slide settings by going to the Insert tab &gt; Header and Footer</a:t>
            </a:r>
            <a:endParaRPr lang="en-GB" dirty="0"/>
          </a:p>
        </p:txBody>
      </p:sp>
      <p:sp>
        <p:nvSpPr>
          <p:cNvPr id="13" name="Freeform: Shape 12">
            <a:extLst>
              <a:ext uri="{FF2B5EF4-FFF2-40B4-BE49-F238E27FC236}">
                <a16:creationId xmlns:a16="http://schemas.microsoft.com/office/drawing/2014/main" id="{E0011175-7C0A-70C9-B387-C089947BF006}"/>
              </a:ext>
            </a:extLst>
          </p:cNvPr>
          <p:cNvSpPr/>
          <p:nvPr userDrawn="1"/>
        </p:nvSpPr>
        <p:spPr>
          <a:xfrm>
            <a:off x="-1" y="0"/>
            <a:ext cx="8594749" cy="5776686"/>
          </a:xfrm>
          <a:custGeom>
            <a:avLst/>
            <a:gdLst>
              <a:gd name="connsiteX0" fmla="*/ 0 w 8594749"/>
              <a:gd name="connsiteY0" fmla="*/ 0 h 5776686"/>
              <a:gd name="connsiteX1" fmla="*/ 8415712 w 8594749"/>
              <a:gd name="connsiteY1" fmla="*/ 0 h 5776686"/>
              <a:gd name="connsiteX2" fmla="*/ 8452511 w 8594749"/>
              <a:gd name="connsiteY2" fmla="*/ 129589 h 5776686"/>
              <a:gd name="connsiteX3" fmla="*/ 8594749 w 8594749"/>
              <a:gd name="connsiteY3" fmla="*/ 1258703 h 5776686"/>
              <a:gd name="connsiteX4" fmla="*/ 4076765 w 8594749"/>
              <a:gd name="connsiteY4" fmla="*/ 5776686 h 5776686"/>
              <a:gd name="connsiteX5" fmla="*/ 104077 w 8594749"/>
              <a:gd name="connsiteY5" fmla="*/ 3412242 h 5776686"/>
              <a:gd name="connsiteX6" fmla="*/ 0 w 8594749"/>
              <a:gd name="connsiteY6" fmla="*/ 3196194 h 5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94749" h="5776686">
                <a:moveTo>
                  <a:pt x="0" y="0"/>
                </a:moveTo>
                <a:lnTo>
                  <a:pt x="8415712" y="0"/>
                </a:lnTo>
                <a:lnTo>
                  <a:pt x="8452511" y="129589"/>
                </a:lnTo>
                <a:cubicBezTo>
                  <a:pt x="8545365" y="490483"/>
                  <a:pt x="8594749" y="868826"/>
                  <a:pt x="8594749" y="1258703"/>
                </a:cubicBezTo>
                <a:cubicBezTo>
                  <a:pt x="8594749" y="3753916"/>
                  <a:pt x="6571978" y="5776686"/>
                  <a:pt x="4076765" y="5776686"/>
                </a:cubicBezTo>
                <a:cubicBezTo>
                  <a:pt x="2361305" y="5776686"/>
                  <a:pt x="869149" y="4820611"/>
                  <a:pt x="104077" y="3412242"/>
                </a:cubicBezTo>
                <a:lnTo>
                  <a:pt x="0" y="3196194"/>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Slide Number Placeholder 5">
            <a:extLst>
              <a:ext uri="{FF2B5EF4-FFF2-40B4-BE49-F238E27FC236}">
                <a16:creationId xmlns:a16="http://schemas.microsoft.com/office/drawing/2014/main" id="{AA8A2396-A344-D6F5-3D91-0709B9A505E7}"/>
              </a:ext>
            </a:extLst>
          </p:cNvPr>
          <p:cNvSpPr>
            <a:spLocks noGrp="1"/>
          </p:cNvSpPr>
          <p:nvPr>
            <p:ph type="sldNum" sz="quarter" idx="14"/>
          </p:nvPr>
        </p:nvSpPr>
        <p:spPr/>
        <p:txBody>
          <a:bodyPr/>
          <a:lstStyle/>
          <a:p>
            <a:fld id="{A4F7B0B9-D3BE-446D-9B00-A6C10F9707DD}" type="slidenum">
              <a:rPr lang="en-GB" smtClean="0"/>
              <a:pPr/>
              <a:t>‹#›</a:t>
            </a:fld>
            <a:endParaRPr lang="en-GB" dirty="0"/>
          </a:p>
        </p:txBody>
      </p:sp>
      <p:sp>
        <p:nvSpPr>
          <p:cNvPr id="7" name="Subtitle 2">
            <a:extLst>
              <a:ext uri="{FF2B5EF4-FFF2-40B4-BE49-F238E27FC236}">
                <a16:creationId xmlns:a16="http://schemas.microsoft.com/office/drawing/2014/main" id="{F5747586-B510-AE22-1CE4-836F43451E4E}"/>
              </a:ext>
            </a:extLst>
          </p:cNvPr>
          <p:cNvSpPr>
            <a:spLocks noGrp="1"/>
          </p:cNvSpPr>
          <p:nvPr>
            <p:ph type="subTitle" idx="1" hasCustomPrompt="1"/>
          </p:nvPr>
        </p:nvSpPr>
        <p:spPr>
          <a:xfrm>
            <a:off x="7380921" y="5134521"/>
            <a:ext cx="4264229" cy="803254"/>
          </a:xfrm>
        </p:spPr>
        <p:txBody>
          <a:bodyPr wrap="square" lIns="0" tIns="0" rIns="0" bIns="0" anchor="ctr">
            <a:normAutofit/>
          </a:bodyPr>
          <a:lstStyle>
            <a:lvl1pPr marL="0" indent="0" algn="l">
              <a:spcBef>
                <a:spcPts val="0"/>
              </a:spcBef>
              <a:spcAft>
                <a:spcPts val="0"/>
              </a:spcAft>
              <a:buNone/>
              <a:defRPr sz="2000" b="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Additional information</a:t>
            </a:r>
            <a:endParaRPr lang="en-GB" dirty="0"/>
          </a:p>
        </p:txBody>
      </p:sp>
      <p:sp>
        <p:nvSpPr>
          <p:cNvPr id="10" name="Text Placeholder 11">
            <a:extLst>
              <a:ext uri="{FF2B5EF4-FFF2-40B4-BE49-F238E27FC236}">
                <a16:creationId xmlns:a16="http://schemas.microsoft.com/office/drawing/2014/main" id="{928BE0EE-7E9A-A0AF-D80E-34588D4DDAC3}"/>
              </a:ext>
            </a:extLst>
          </p:cNvPr>
          <p:cNvSpPr>
            <a:spLocks noGrp="1"/>
          </p:cNvSpPr>
          <p:nvPr>
            <p:ph type="body" sz="quarter" idx="17" hasCustomPrompt="1"/>
          </p:nvPr>
        </p:nvSpPr>
        <p:spPr>
          <a:xfrm>
            <a:off x="0" y="0"/>
            <a:ext cx="8594749" cy="5776686"/>
          </a:xfrm>
          <a:custGeom>
            <a:avLst/>
            <a:gdLst>
              <a:gd name="connsiteX0" fmla="*/ 0 w 7000070"/>
              <a:gd name="connsiteY0" fmla="*/ 0 h 4704874"/>
              <a:gd name="connsiteX1" fmla="*/ 6854252 w 7000070"/>
              <a:gd name="connsiteY1" fmla="*/ 0 h 4704874"/>
              <a:gd name="connsiteX2" fmla="*/ 6884223 w 7000070"/>
              <a:gd name="connsiteY2" fmla="*/ 105545 h 4704874"/>
              <a:gd name="connsiteX3" fmla="*/ 7000070 w 7000070"/>
              <a:gd name="connsiteY3" fmla="*/ 1025162 h 4704874"/>
              <a:gd name="connsiteX4" fmla="*/ 3320357 w 7000070"/>
              <a:gd name="connsiteY4" fmla="*/ 4704874 h 4704874"/>
              <a:gd name="connsiteX5" fmla="*/ 84766 w 7000070"/>
              <a:gd name="connsiteY5" fmla="*/ 2779131 h 4704874"/>
              <a:gd name="connsiteX6" fmla="*/ 0 w 7000070"/>
              <a:gd name="connsiteY6" fmla="*/ 2603169 h 470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0070" h="4704874">
                <a:moveTo>
                  <a:pt x="0" y="0"/>
                </a:moveTo>
                <a:lnTo>
                  <a:pt x="6854252" y="0"/>
                </a:lnTo>
                <a:lnTo>
                  <a:pt x="6884223" y="105545"/>
                </a:lnTo>
                <a:cubicBezTo>
                  <a:pt x="6959849" y="399478"/>
                  <a:pt x="7000070" y="707623"/>
                  <a:pt x="7000070" y="1025162"/>
                </a:cubicBezTo>
                <a:cubicBezTo>
                  <a:pt x="7000070" y="3057411"/>
                  <a:pt x="5352606" y="4704874"/>
                  <a:pt x="3320357" y="4704874"/>
                </a:cubicBezTo>
                <a:cubicBezTo>
                  <a:pt x="1923186" y="4704874"/>
                  <a:pt x="707886" y="3926190"/>
                  <a:pt x="84766" y="2779131"/>
                </a:cubicBezTo>
                <a:lnTo>
                  <a:pt x="0" y="2603169"/>
                </a:lnTo>
                <a:close/>
              </a:path>
            </a:pathLst>
          </a:custGeom>
          <a:noFill/>
        </p:spPr>
        <p:txBody>
          <a:bodyPr wrap="square" lIns="1152000" rIns="720000" bIns="0" anchor="ctr">
            <a:normAutofit/>
          </a:bodyPr>
          <a:lstStyle>
            <a:lvl1pPr marL="0" indent="0">
              <a:lnSpc>
                <a:spcPct val="90000"/>
              </a:lnSpc>
              <a:buNone/>
              <a:defRPr sz="6600" b="1">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Section title</a:t>
            </a:r>
            <a:endParaRPr lang="en-GB" dirty="0"/>
          </a:p>
        </p:txBody>
      </p:sp>
      <p:sp>
        <p:nvSpPr>
          <p:cNvPr id="28" name="Freeform: Shape 27">
            <a:extLst>
              <a:ext uri="{FF2B5EF4-FFF2-40B4-BE49-F238E27FC236}">
                <a16:creationId xmlns:a16="http://schemas.microsoft.com/office/drawing/2014/main" id="{A218DB29-650C-1D77-0784-C5BF436EDAE1}"/>
              </a:ext>
            </a:extLst>
          </p:cNvPr>
          <p:cNvSpPr/>
          <p:nvPr/>
        </p:nvSpPr>
        <p:spPr>
          <a:xfrm>
            <a:off x="641485" y="4004388"/>
            <a:ext cx="1680073" cy="1680172"/>
          </a:xfrm>
          <a:custGeom>
            <a:avLst/>
            <a:gdLst>
              <a:gd name="connsiteX0" fmla="*/ 1624133 w 1680073"/>
              <a:gd name="connsiteY0" fmla="*/ 1144419 h 1680172"/>
              <a:gd name="connsiteX1" fmla="*/ 1434652 w 1680073"/>
              <a:gd name="connsiteY1" fmla="*/ 1434685 h 1680172"/>
              <a:gd name="connsiteX2" fmla="*/ 1144386 w 1680073"/>
              <a:gd name="connsiteY2" fmla="*/ 1624166 h 1680172"/>
              <a:gd name="connsiteX3" fmla="*/ 1680073 w 1680073"/>
              <a:gd name="connsiteY3" fmla="*/ 879316 h 1680172"/>
              <a:gd name="connsiteX4" fmla="*/ 1680073 w 1680073"/>
              <a:gd name="connsiteY4" fmla="*/ 879547 h 1680172"/>
              <a:gd name="connsiteX5" fmla="*/ 1666435 w 1680073"/>
              <a:gd name="connsiteY5" fmla="*/ 995984 h 1680172"/>
              <a:gd name="connsiteX6" fmla="*/ 1666468 w 1680073"/>
              <a:gd name="connsiteY6" fmla="*/ 995951 h 1680172"/>
              <a:gd name="connsiteX7" fmla="*/ 1665708 w 1680073"/>
              <a:gd name="connsiteY7" fmla="*/ 1000045 h 1680172"/>
              <a:gd name="connsiteX8" fmla="*/ 999979 w 1680073"/>
              <a:gd name="connsiteY8" fmla="*/ 1665774 h 1680172"/>
              <a:gd name="connsiteX9" fmla="*/ 995885 w 1680073"/>
              <a:gd name="connsiteY9" fmla="*/ 1666534 h 1680172"/>
              <a:gd name="connsiteX10" fmla="*/ 879448 w 1680073"/>
              <a:gd name="connsiteY10" fmla="*/ 1680172 h 1680172"/>
              <a:gd name="connsiteX11" fmla="*/ 879217 w 1680073"/>
              <a:gd name="connsiteY11" fmla="*/ 1680172 h 1680172"/>
              <a:gd name="connsiteX12" fmla="*/ 1666467 w 1680073"/>
              <a:gd name="connsiteY12" fmla="*/ 683758 h 1680172"/>
              <a:gd name="connsiteX13" fmla="*/ 1666467 w 1680073"/>
              <a:gd name="connsiteY13" fmla="*/ 683956 h 1680172"/>
              <a:gd name="connsiteX14" fmla="*/ 1678455 w 1680073"/>
              <a:gd name="connsiteY14" fmla="*/ 774767 h 1680172"/>
              <a:gd name="connsiteX15" fmla="*/ 1678488 w 1680073"/>
              <a:gd name="connsiteY15" fmla="*/ 774734 h 1680172"/>
              <a:gd name="connsiteX16" fmla="*/ 1678752 w 1680073"/>
              <a:gd name="connsiteY16" fmla="*/ 777805 h 1680172"/>
              <a:gd name="connsiteX17" fmla="*/ 777805 w 1680073"/>
              <a:gd name="connsiteY17" fmla="*/ 1678785 h 1680172"/>
              <a:gd name="connsiteX18" fmla="*/ 774734 w 1680073"/>
              <a:gd name="connsiteY18" fmla="*/ 1678554 h 1680172"/>
              <a:gd name="connsiteX19" fmla="*/ 683923 w 1680073"/>
              <a:gd name="connsiteY19" fmla="*/ 1666566 h 1680172"/>
              <a:gd name="connsiteX20" fmla="*/ 683725 w 1680073"/>
              <a:gd name="connsiteY20" fmla="*/ 1666566 h 1680172"/>
              <a:gd name="connsiteX21" fmla="*/ 1618915 w 1680073"/>
              <a:gd name="connsiteY21" fmla="*/ 522114 h 1680172"/>
              <a:gd name="connsiteX22" fmla="*/ 1618981 w 1680073"/>
              <a:gd name="connsiteY22" fmla="*/ 522279 h 1680172"/>
              <a:gd name="connsiteX23" fmla="*/ 1645729 w 1680073"/>
              <a:gd name="connsiteY23" fmla="*/ 598329 h 1680172"/>
              <a:gd name="connsiteX24" fmla="*/ 1645763 w 1680073"/>
              <a:gd name="connsiteY24" fmla="*/ 598296 h 1680172"/>
              <a:gd name="connsiteX25" fmla="*/ 1646522 w 1680073"/>
              <a:gd name="connsiteY25" fmla="*/ 600872 h 1680172"/>
              <a:gd name="connsiteX26" fmla="*/ 600839 w 1680073"/>
              <a:gd name="connsiteY26" fmla="*/ 1646555 h 1680172"/>
              <a:gd name="connsiteX27" fmla="*/ 598263 w 1680073"/>
              <a:gd name="connsiteY27" fmla="*/ 1645796 h 1680172"/>
              <a:gd name="connsiteX28" fmla="*/ 522213 w 1680073"/>
              <a:gd name="connsiteY28" fmla="*/ 1619047 h 1680172"/>
              <a:gd name="connsiteX29" fmla="*/ 522048 w 1680073"/>
              <a:gd name="connsiteY29" fmla="*/ 1618981 h 1680172"/>
              <a:gd name="connsiteX30" fmla="*/ 1547291 w 1680073"/>
              <a:gd name="connsiteY30" fmla="*/ 384544 h 1680172"/>
              <a:gd name="connsiteX31" fmla="*/ 1547390 w 1680073"/>
              <a:gd name="connsiteY31" fmla="*/ 384676 h 1680172"/>
              <a:gd name="connsiteX32" fmla="*/ 1585266 w 1680073"/>
              <a:gd name="connsiteY32" fmla="*/ 449598 h 1680172"/>
              <a:gd name="connsiteX33" fmla="*/ 1586389 w 1680073"/>
              <a:gd name="connsiteY33" fmla="*/ 451810 h 1680172"/>
              <a:gd name="connsiteX34" fmla="*/ 451777 w 1680073"/>
              <a:gd name="connsiteY34" fmla="*/ 1586422 h 1680172"/>
              <a:gd name="connsiteX35" fmla="*/ 449565 w 1680073"/>
              <a:gd name="connsiteY35" fmla="*/ 1585299 h 1680172"/>
              <a:gd name="connsiteX36" fmla="*/ 384643 w 1680073"/>
              <a:gd name="connsiteY36" fmla="*/ 1547423 h 1680172"/>
              <a:gd name="connsiteX37" fmla="*/ 384511 w 1680073"/>
              <a:gd name="connsiteY37" fmla="*/ 1547324 h 1680172"/>
              <a:gd name="connsiteX38" fmla="*/ 1345723 w 1680073"/>
              <a:gd name="connsiteY38" fmla="*/ 167753 h 1680172"/>
              <a:gd name="connsiteX39" fmla="*/ 1345855 w 1680073"/>
              <a:gd name="connsiteY39" fmla="*/ 167852 h 1680172"/>
              <a:gd name="connsiteX40" fmla="*/ 1402191 w 1680073"/>
              <a:gd name="connsiteY40" fmla="*/ 214281 h 1680172"/>
              <a:gd name="connsiteX41" fmla="*/ 1403974 w 1680073"/>
              <a:gd name="connsiteY41" fmla="*/ 215866 h 1680172"/>
              <a:gd name="connsiteX42" fmla="*/ 221546 w 1680073"/>
              <a:gd name="connsiteY42" fmla="*/ 1398295 h 1680172"/>
              <a:gd name="connsiteX43" fmla="*/ 272962 w 1680073"/>
              <a:gd name="connsiteY43" fmla="*/ 1449710 h 1680172"/>
              <a:gd name="connsiteX44" fmla="*/ 1455687 w 1680073"/>
              <a:gd name="connsiteY44" fmla="*/ 266952 h 1680172"/>
              <a:gd name="connsiteX45" fmla="*/ 1455786 w 1680073"/>
              <a:gd name="connsiteY45" fmla="*/ 267084 h 1680172"/>
              <a:gd name="connsiteX46" fmla="*/ 1503140 w 1680073"/>
              <a:gd name="connsiteY46" fmla="*/ 322495 h 1680172"/>
              <a:gd name="connsiteX47" fmla="*/ 1504626 w 1680073"/>
              <a:gd name="connsiteY47" fmla="*/ 324378 h 1680172"/>
              <a:gd name="connsiteX48" fmla="*/ 326161 w 1680073"/>
              <a:gd name="connsiteY48" fmla="*/ 1502876 h 1680172"/>
              <a:gd name="connsiteX49" fmla="*/ 339303 w 1680073"/>
              <a:gd name="connsiteY49" fmla="*/ 1516019 h 1680172"/>
              <a:gd name="connsiteX50" fmla="*/ 245025 w 1680073"/>
              <a:gd name="connsiteY50" fmla="*/ 1434685 h 1680172"/>
              <a:gd name="connsiteX51" fmla="*/ 163691 w 1680073"/>
              <a:gd name="connsiteY51" fmla="*/ 1340440 h 1680172"/>
              <a:gd name="connsiteX52" fmla="*/ 168347 w 1680073"/>
              <a:gd name="connsiteY52" fmla="*/ 1345096 h 1680172"/>
              <a:gd name="connsiteX53" fmla="*/ 1216672 w 1680073"/>
              <a:gd name="connsiteY53" fmla="*/ 87608 h 1680172"/>
              <a:gd name="connsiteX54" fmla="*/ 1216804 w 1680073"/>
              <a:gd name="connsiteY54" fmla="*/ 87674 h 1680172"/>
              <a:gd name="connsiteX55" fmla="*/ 1282750 w 1680073"/>
              <a:gd name="connsiteY55" fmla="*/ 124527 h 1680172"/>
              <a:gd name="connsiteX56" fmla="*/ 1282750 w 1680073"/>
              <a:gd name="connsiteY56" fmla="*/ 124560 h 1680172"/>
              <a:gd name="connsiteX57" fmla="*/ 1284830 w 1680073"/>
              <a:gd name="connsiteY57" fmla="*/ 125848 h 1680172"/>
              <a:gd name="connsiteX58" fmla="*/ 125782 w 1680073"/>
              <a:gd name="connsiteY58" fmla="*/ 1284896 h 1680172"/>
              <a:gd name="connsiteX59" fmla="*/ 124527 w 1680073"/>
              <a:gd name="connsiteY59" fmla="*/ 1282816 h 1680172"/>
              <a:gd name="connsiteX60" fmla="*/ 87674 w 1680073"/>
              <a:gd name="connsiteY60" fmla="*/ 1216870 h 1680172"/>
              <a:gd name="connsiteX61" fmla="*/ 87608 w 1680073"/>
              <a:gd name="connsiteY61" fmla="*/ 1216738 h 1680172"/>
              <a:gd name="connsiteX62" fmla="*/ 504843 w 1680073"/>
              <a:gd name="connsiteY62" fmla="*/ 68025 h 1680172"/>
              <a:gd name="connsiteX63" fmla="*/ 67992 w 1680073"/>
              <a:gd name="connsiteY63" fmla="*/ 504876 h 1680172"/>
              <a:gd name="connsiteX64" fmla="*/ 245024 w 1680073"/>
              <a:gd name="connsiteY64" fmla="*/ 245057 h 1680172"/>
              <a:gd name="connsiteX65" fmla="*/ 504843 w 1680073"/>
              <a:gd name="connsiteY65" fmla="*/ 68025 h 1680172"/>
              <a:gd name="connsiteX66" fmla="*/ 1065627 w 1680073"/>
              <a:gd name="connsiteY66" fmla="*/ 29455 h 1680172"/>
              <a:gd name="connsiteX67" fmla="*/ 1065793 w 1680073"/>
              <a:gd name="connsiteY67" fmla="*/ 29521 h 1680172"/>
              <a:gd name="connsiteX68" fmla="*/ 1143032 w 1680073"/>
              <a:gd name="connsiteY68" fmla="*/ 55080 h 1680172"/>
              <a:gd name="connsiteX69" fmla="*/ 1143065 w 1680073"/>
              <a:gd name="connsiteY69" fmla="*/ 55080 h 1680172"/>
              <a:gd name="connsiteX70" fmla="*/ 1145475 w 1680073"/>
              <a:gd name="connsiteY70" fmla="*/ 56038 h 1680172"/>
              <a:gd name="connsiteX71" fmla="*/ 56005 w 1680073"/>
              <a:gd name="connsiteY71" fmla="*/ 1145508 h 1680172"/>
              <a:gd name="connsiteX72" fmla="*/ 55047 w 1680073"/>
              <a:gd name="connsiteY72" fmla="*/ 1143098 h 1680172"/>
              <a:gd name="connsiteX73" fmla="*/ 29488 w 1680073"/>
              <a:gd name="connsiteY73" fmla="*/ 1065859 h 1680172"/>
              <a:gd name="connsiteX74" fmla="*/ 29455 w 1680073"/>
              <a:gd name="connsiteY74" fmla="*/ 1065694 h 1680172"/>
              <a:gd name="connsiteX75" fmla="*/ 782462 w 1680073"/>
              <a:gd name="connsiteY75" fmla="*/ 693 h 1680172"/>
              <a:gd name="connsiteX76" fmla="*/ 660 w 1680073"/>
              <a:gd name="connsiteY76" fmla="*/ 782462 h 1680172"/>
              <a:gd name="connsiteX77" fmla="*/ 891 w 1680073"/>
              <a:gd name="connsiteY77" fmla="*/ 778863 h 1680172"/>
              <a:gd name="connsiteX78" fmla="*/ 18360 w 1680073"/>
              <a:gd name="connsiteY78" fmla="*/ 658596 h 1680172"/>
              <a:gd name="connsiteX79" fmla="*/ 18723 w 1680073"/>
              <a:gd name="connsiteY79" fmla="*/ 656977 h 1680172"/>
              <a:gd name="connsiteX80" fmla="*/ 656944 w 1680073"/>
              <a:gd name="connsiteY80" fmla="*/ 18756 h 1680172"/>
              <a:gd name="connsiteX81" fmla="*/ 658563 w 1680073"/>
              <a:gd name="connsiteY81" fmla="*/ 18360 h 1680172"/>
              <a:gd name="connsiteX82" fmla="*/ 778830 w 1680073"/>
              <a:gd name="connsiteY82" fmla="*/ 891 h 1680172"/>
              <a:gd name="connsiteX83" fmla="*/ 778863 w 1680073"/>
              <a:gd name="connsiteY83" fmla="*/ 924 h 1680172"/>
              <a:gd name="connsiteX84" fmla="*/ 782462 w 1680073"/>
              <a:gd name="connsiteY84" fmla="*/ 693 h 1680172"/>
              <a:gd name="connsiteX85" fmla="*/ 885921 w 1680073"/>
              <a:gd name="connsiteY85" fmla="*/ 0 h 1680172"/>
              <a:gd name="connsiteX86" fmla="*/ 886119 w 1680073"/>
              <a:gd name="connsiteY86" fmla="*/ 0 h 1680172"/>
              <a:gd name="connsiteX87" fmla="*/ 978747 w 1680073"/>
              <a:gd name="connsiteY87" fmla="*/ 10204 h 1680172"/>
              <a:gd name="connsiteX88" fmla="*/ 981620 w 1680073"/>
              <a:gd name="connsiteY88" fmla="*/ 10666 h 1680172"/>
              <a:gd name="connsiteX89" fmla="*/ 10666 w 1680073"/>
              <a:gd name="connsiteY89" fmla="*/ 981653 h 1680172"/>
              <a:gd name="connsiteX90" fmla="*/ 10204 w 1680073"/>
              <a:gd name="connsiteY90" fmla="*/ 978780 h 1680172"/>
              <a:gd name="connsiteX91" fmla="*/ 0 w 1680073"/>
              <a:gd name="connsiteY91" fmla="*/ 886152 h 1680172"/>
              <a:gd name="connsiteX92" fmla="*/ 0 w 1680073"/>
              <a:gd name="connsiteY92" fmla="*/ 885954 h 168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680073" h="1680172">
                <a:moveTo>
                  <a:pt x="1624133" y="1144419"/>
                </a:moveTo>
                <a:cubicBezTo>
                  <a:pt x="1583120" y="1250189"/>
                  <a:pt x="1520014" y="1349322"/>
                  <a:pt x="1434652" y="1434685"/>
                </a:cubicBezTo>
                <a:cubicBezTo>
                  <a:pt x="1349289" y="1520047"/>
                  <a:pt x="1250156" y="1583153"/>
                  <a:pt x="1144386" y="1624166"/>
                </a:cubicBezTo>
                <a:close/>
                <a:moveTo>
                  <a:pt x="1680073" y="879316"/>
                </a:moveTo>
                <a:cubicBezTo>
                  <a:pt x="1680073" y="879316"/>
                  <a:pt x="1680073" y="879481"/>
                  <a:pt x="1680073" y="879547"/>
                </a:cubicBezTo>
                <a:cubicBezTo>
                  <a:pt x="1678257" y="918546"/>
                  <a:pt x="1673667" y="957447"/>
                  <a:pt x="1666435" y="995984"/>
                </a:cubicBezTo>
                <a:lnTo>
                  <a:pt x="1666468" y="995951"/>
                </a:lnTo>
                <a:cubicBezTo>
                  <a:pt x="1666203" y="997305"/>
                  <a:pt x="1665972" y="998658"/>
                  <a:pt x="1665708" y="1000045"/>
                </a:cubicBezTo>
                <a:lnTo>
                  <a:pt x="999979" y="1665774"/>
                </a:lnTo>
                <a:cubicBezTo>
                  <a:pt x="998626" y="1666038"/>
                  <a:pt x="997239" y="1666269"/>
                  <a:pt x="995885" y="1666534"/>
                </a:cubicBezTo>
                <a:cubicBezTo>
                  <a:pt x="957381" y="1673766"/>
                  <a:pt x="918480" y="1678323"/>
                  <a:pt x="879448" y="1680172"/>
                </a:cubicBezTo>
                <a:cubicBezTo>
                  <a:pt x="879382" y="1680172"/>
                  <a:pt x="879283" y="1680172"/>
                  <a:pt x="879217" y="1680172"/>
                </a:cubicBezTo>
                <a:close/>
                <a:moveTo>
                  <a:pt x="1666467" y="683758"/>
                </a:moveTo>
                <a:cubicBezTo>
                  <a:pt x="1666467" y="683758"/>
                  <a:pt x="1666467" y="683890"/>
                  <a:pt x="1666467" y="683956"/>
                </a:cubicBezTo>
                <a:cubicBezTo>
                  <a:pt x="1672114" y="714006"/>
                  <a:pt x="1676110" y="744354"/>
                  <a:pt x="1678455" y="774767"/>
                </a:cubicBezTo>
                <a:lnTo>
                  <a:pt x="1678488" y="774734"/>
                </a:lnTo>
                <a:cubicBezTo>
                  <a:pt x="1678554" y="775758"/>
                  <a:pt x="1678686" y="776782"/>
                  <a:pt x="1678752" y="777805"/>
                </a:cubicBezTo>
                <a:lnTo>
                  <a:pt x="777805" y="1678785"/>
                </a:lnTo>
                <a:cubicBezTo>
                  <a:pt x="776782" y="1678719"/>
                  <a:pt x="775725" y="1678620"/>
                  <a:pt x="774734" y="1678554"/>
                </a:cubicBezTo>
                <a:cubicBezTo>
                  <a:pt x="744321" y="1676209"/>
                  <a:pt x="713973" y="1672213"/>
                  <a:pt x="683923" y="1666566"/>
                </a:cubicBezTo>
                <a:cubicBezTo>
                  <a:pt x="683857" y="1666566"/>
                  <a:pt x="683791" y="1666566"/>
                  <a:pt x="683725" y="1666566"/>
                </a:cubicBezTo>
                <a:close/>
                <a:moveTo>
                  <a:pt x="1618915" y="522114"/>
                </a:moveTo>
                <a:cubicBezTo>
                  <a:pt x="1618915" y="522114"/>
                  <a:pt x="1618948" y="522213"/>
                  <a:pt x="1618981" y="522279"/>
                </a:cubicBezTo>
                <a:cubicBezTo>
                  <a:pt x="1629152" y="547244"/>
                  <a:pt x="1638068" y="572638"/>
                  <a:pt x="1645729" y="598329"/>
                </a:cubicBezTo>
                <a:lnTo>
                  <a:pt x="1645763" y="598296"/>
                </a:lnTo>
                <a:cubicBezTo>
                  <a:pt x="1645994" y="599155"/>
                  <a:pt x="1646291" y="600014"/>
                  <a:pt x="1646522" y="600872"/>
                </a:cubicBezTo>
                <a:lnTo>
                  <a:pt x="600839" y="1646555"/>
                </a:lnTo>
                <a:cubicBezTo>
                  <a:pt x="599981" y="1646324"/>
                  <a:pt x="599122" y="1646027"/>
                  <a:pt x="598263" y="1645796"/>
                </a:cubicBezTo>
                <a:cubicBezTo>
                  <a:pt x="572572" y="1638101"/>
                  <a:pt x="547211" y="1629185"/>
                  <a:pt x="522213" y="1619047"/>
                </a:cubicBezTo>
                <a:cubicBezTo>
                  <a:pt x="522147" y="1619047"/>
                  <a:pt x="522114" y="1618981"/>
                  <a:pt x="522048" y="1618981"/>
                </a:cubicBezTo>
                <a:close/>
                <a:moveTo>
                  <a:pt x="1547291" y="384544"/>
                </a:moveTo>
                <a:cubicBezTo>
                  <a:pt x="1547291" y="384544"/>
                  <a:pt x="1547324" y="384643"/>
                  <a:pt x="1547390" y="384676"/>
                </a:cubicBezTo>
                <a:cubicBezTo>
                  <a:pt x="1561061" y="405876"/>
                  <a:pt x="1573709" y="427506"/>
                  <a:pt x="1585266" y="449598"/>
                </a:cubicBezTo>
                <a:cubicBezTo>
                  <a:pt x="1585663" y="450324"/>
                  <a:pt x="1585993" y="451084"/>
                  <a:pt x="1586389" y="451810"/>
                </a:cubicBezTo>
                <a:lnTo>
                  <a:pt x="451777" y="1586422"/>
                </a:lnTo>
                <a:cubicBezTo>
                  <a:pt x="451051" y="1586026"/>
                  <a:pt x="450291" y="1585696"/>
                  <a:pt x="449565" y="1585299"/>
                </a:cubicBezTo>
                <a:cubicBezTo>
                  <a:pt x="427473" y="1573709"/>
                  <a:pt x="405843" y="1561061"/>
                  <a:pt x="384643" y="1547423"/>
                </a:cubicBezTo>
                <a:cubicBezTo>
                  <a:pt x="384577" y="1547357"/>
                  <a:pt x="384544" y="1547357"/>
                  <a:pt x="384511" y="1547324"/>
                </a:cubicBezTo>
                <a:close/>
                <a:moveTo>
                  <a:pt x="1345723" y="167753"/>
                </a:moveTo>
                <a:cubicBezTo>
                  <a:pt x="1345723" y="167753"/>
                  <a:pt x="1345789" y="167819"/>
                  <a:pt x="1345855" y="167852"/>
                </a:cubicBezTo>
                <a:cubicBezTo>
                  <a:pt x="1365140" y="182415"/>
                  <a:pt x="1383963" y="197836"/>
                  <a:pt x="1402191" y="214281"/>
                </a:cubicBezTo>
                <a:cubicBezTo>
                  <a:pt x="1402785" y="214810"/>
                  <a:pt x="1403380" y="215338"/>
                  <a:pt x="1403974" y="215866"/>
                </a:cubicBezTo>
                <a:lnTo>
                  <a:pt x="221546" y="1398295"/>
                </a:lnTo>
                <a:lnTo>
                  <a:pt x="272962" y="1449710"/>
                </a:lnTo>
                <a:lnTo>
                  <a:pt x="1455687" y="266952"/>
                </a:lnTo>
                <a:cubicBezTo>
                  <a:pt x="1455687" y="266952"/>
                  <a:pt x="1455753" y="267018"/>
                  <a:pt x="1455786" y="267084"/>
                </a:cubicBezTo>
                <a:cubicBezTo>
                  <a:pt x="1472495" y="285015"/>
                  <a:pt x="1488313" y="303508"/>
                  <a:pt x="1503140" y="322495"/>
                </a:cubicBezTo>
                <a:cubicBezTo>
                  <a:pt x="1503635" y="323123"/>
                  <a:pt x="1504131" y="323750"/>
                  <a:pt x="1504626" y="324378"/>
                </a:cubicBezTo>
                <a:lnTo>
                  <a:pt x="326161" y="1502876"/>
                </a:lnTo>
                <a:lnTo>
                  <a:pt x="339303" y="1516019"/>
                </a:lnTo>
                <a:cubicBezTo>
                  <a:pt x="306413" y="1491615"/>
                  <a:pt x="274877" y="1464504"/>
                  <a:pt x="245025" y="1434685"/>
                </a:cubicBezTo>
                <a:cubicBezTo>
                  <a:pt x="215173" y="1404866"/>
                  <a:pt x="188127" y="1373330"/>
                  <a:pt x="163691" y="1340440"/>
                </a:cubicBezTo>
                <a:lnTo>
                  <a:pt x="168347" y="1345096"/>
                </a:lnTo>
                <a:close/>
                <a:moveTo>
                  <a:pt x="1216672" y="87608"/>
                </a:moveTo>
                <a:cubicBezTo>
                  <a:pt x="1216672" y="87608"/>
                  <a:pt x="1216771" y="87641"/>
                  <a:pt x="1216804" y="87674"/>
                </a:cubicBezTo>
                <a:cubicBezTo>
                  <a:pt x="1239193" y="98902"/>
                  <a:pt x="1261219" y="111186"/>
                  <a:pt x="1282750" y="124527"/>
                </a:cubicBezTo>
                <a:lnTo>
                  <a:pt x="1282750" y="124560"/>
                </a:lnTo>
                <a:cubicBezTo>
                  <a:pt x="1283443" y="124989"/>
                  <a:pt x="1284137" y="125385"/>
                  <a:pt x="1284830" y="125848"/>
                </a:cubicBezTo>
                <a:lnTo>
                  <a:pt x="125782" y="1284896"/>
                </a:lnTo>
                <a:cubicBezTo>
                  <a:pt x="125352" y="1284203"/>
                  <a:pt x="124956" y="1283509"/>
                  <a:pt x="124527" y="1282816"/>
                </a:cubicBezTo>
                <a:cubicBezTo>
                  <a:pt x="111153" y="1261285"/>
                  <a:pt x="98902" y="1239259"/>
                  <a:pt x="87674" y="1216870"/>
                </a:cubicBezTo>
                <a:cubicBezTo>
                  <a:pt x="87674" y="1216837"/>
                  <a:pt x="87641" y="1216771"/>
                  <a:pt x="87608" y="1216738"/>
                </a:cubicBezTo>
                <a:close/>
                <a:moveTo>
                  <a:pt x="504843" y="68025"/>
                </a:moveTo>
                <a:lnTo>
                  <a:pt x="67992" y="504876"/>
                </a:lnTo>
                <a:cubicBezTo>
                  <a:pt x="108907" y="410532"/>
                  <a:pt x="167917" y="322197"/>
                  <a:pt x="245024" y="245057"/>
                </a:cubicBezTo>
                <a:cubicBezTo>
                  <a:pt x="322131" y="167950"/>
                  <a:pt x="410499" y="108940"/>
                  <a:pt x="504843" y="68025"/>
                </a:cubicBezTo>
                <a:close/>
                <a:moveTo>
                  <a:pt x="1065627" y="29455"/>
                </a:moveTo>
                <a:cubicBezTo>
                  <a:pt x="1065627" y="29455"/>
                  <a:pt x="1065760" y="29488"/>
                  <a:pt x="1065793" y="29521"/>
                </a:cubicBezTo>
                <a:cubicBezTo>
                  <a:pt x="1091880" y="36786"/>
                  <a:pt x="1117638" y="45306"/>
                  <a:pt x="1143032" y="55080"/>
                </a:cubicBezTo>
                <a:lnTo>
                  <a:pt x="1143065" y="55080"/>
                </a:lnTo>
                <a:cubicBezTo>
                  <a:pt x="1143857" y="55410"/>
                  <a:pt x="1144683" y="55708"/>
                  <a:pt x="1145475" y="56038"/>
                </a:cubicBezTo>
                <a:lnTo>
                  <a:pt x="56005" y="1145508"/>
                </a:lnTo>
                <a:cubicBezTo>
                  <a:pt x="55708" y="1144716"/>
                  <a:pt x="55377" y="1143890"/>
                  <a:pt x="55047" y="1143098"/>
                </a:cubicBezTo>
                <a:cubicBezTo>
                  <a:pt x="45273" y="1117704"/>
                  <a:pt x="36753" y="1091913"/>
                  <a:pt x="29488" y="1065859"/>
                </a:cubicBezTo>
                <a:cubicBezTo>
                  <a:pt x="29488" y="1065793"/>
                  <a:pt x="29488" y="1065760"/>
                  <a:pt x="29455" y="1065694"/>
                </a:cubicBezTo>
                <a:close/>
                <a:moveTo>
                  <a:pt x="782462" y="693"/>
                </a:moveTo>
                <a:lnTo>
                  <a:pt x="660" y="782462"/>
                </a:lnTo>
                <a:cubicBezTo>
                  <a:pt x="726" y="781273"/>
                  <a:pt x="792" y="780084"/>
                  <a:pt x="891" y="778863"/>
                </a:cubicBezTo>
                <a:cubicBezTo>
                  <a:pt x="3797" y="738476"/>
                  <a:pt x="9609" y="698288"/>
                  <a:pt x="18360" y="658596"/>
                </a:cubicBezTo>
                <a:cubicBezTo>
                  <a:pt x="18492" y="658067"/>
                  <a:pt x="18624" y="657506"/>
                  <a:pt x="18723" y="656977"/>
                </a:cubicBezTo>
                <a:lnTo>
                  <a:pt x="656944" y="18756"/>
                </a:lnTo>
                <a:cubicBezTo>
                  <a:pt x="657506" y="18624"/>
                  <a:pt x="658034" y="18492"/>
                  <a:pt x="658563" y="18360"/>
                </a:cubicBezTo>
                <a:cubicBezTo>
                  <a:pt x="698255" y="9642"/>
                  <a:pt x="738443" y="3830"/>
                  <a:pt x="778830" y="891"/>
                </a:cubicBezTo>
                <a:lnTo>
                  <a:pt x="778863" y="924"/>
                </a:lnTo>
                <a:cubicBezTo>
                  <a:pt x="780051" y="858"/>
                  <a:pt x="781240" y="792"/>
                  <a:pt x="782462" y="693"/>
                </a:cubicBezTo>
                <a:close/>
                <a:moveTo>
                  <a:pt x="885921" y="0"/>
                </a:moveTo>
                <a:cubicBezTo>
                  <a:pt x="885921" y="0"/>
                  <a:pt x="886053" y="0"/>
                  <a:pt x="886119" y="0"/>
                </a:cubicBezTo>
                <a:cubicBezTo>
                  <a:pt x="917127" y="1717"/>
                  <a:pt x="948036" y="5085"/>
                  <a:pt x="978747" y="10204"/>
                </a:cubicBezTo>
                <a:cubicBezTo>
                  <a:pt x="979704" y="10369"/>
                  <a:pt x="980662" y="10501"/>
                  <a:pt x="981620" y="10666"/>
                </a:cubicBezTo>
                <a:lnTo>
                  <a:pt x="10666" y="981653"/>
                </a:lnTo>
                <a:cubicBezTo>
                  <a:pt x="10501" y="980695"/>
                  <a:pt x="10336" y="979737"/>
                  <a:pt x="10204" y="978780"/>
                </a:cubicBezTo>
                <a:cubicBezTo>
                  <a:pt x="5085" y="948069"/>
                  <a:pt x="1717" y="917160"/>
                  <a:pt x="0" y="886152"/>
                </a:cubicBezTo>
                <a:cubicBezTo>
                  <a:pt x="0" y="886086"/>
                  <a:pt x="0" y="886020"/>
                  <a:pt x="0" y="885954"/>
                </a:cubicBezTo>
                <a:close/>
              </a:path>
            </a:pathLst>
          </a:custGeom>
          <a:solidFill>
            <a:schemeClr val="accent1"/>
          </a:solidFill>
          <a:ln w="3294" cap="flat">
            <a:noFill/>
            <a:prstDash val="solid"/>
            <a:miter/>
          </a:ln>
        </p:spPr>
        <p:txBody>
          <a:bodyPr rtlCol="0" anchor="ctr"/>
          <a:lstStyle/>
          <a:p>
            <a:endParaRPr lang="en-GB"/>
          </a:p>
        </p:txBody>
      </p:sp>
      <p:sp>
        <p:nvSpPr>
          <p:cNvPr id="8" name="Text Placeholder 7">
            <a:extLst>
              <a:ext uri="{FF2B5EF4-FFF2-40B4-BE49-F238E27FC236}">
                <a16:creationId xmlns:a16="http://schemas.microsoft.com/office/drawing/2014/main" id="{DCE686D1-5B70-1416-1EE1-A51E080F29FC}"/>
              </a:ext>
            </a:extLst>
          </p:cNvPr>
          <p:cNvSpPr>
            <a:spLocks noGrp="1"/>
          </p:cNvSpPr>
          <p:nvPr>
            <p:ph type="body" sz="quarter" idx="15" hasCustomPrompt="1"/>
          </p:nvPr>
        </p:nvSpPr>
        <p:spPr>
          <a:xfrm>
            <a:off x="1165276" y="416151"/>
            <a:ext cx="1365250" cy="1330325"/>
          </a:xfrm>
        </p:spPr>
        <p:txBody>
          <a:bodyPr>
            <a:normAutofit/>
          </a:bodyPr>
          <a:lstStyle>
            <a:lvl1pPr marL="0" indent="0">
              <a:buNone/>
              <a:defRPr sz="720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endParaRPr lang="en-GB" dirty="0"/>
          </a:p>
        </p:txBody>
      </p:sp>
    </p:spTree>
    <p:extLst>
      <p:ext uri="{BB962C8B-B14F-4D97-AF65-F5344CB8AC3E}">
        <p14:creationId xmlns:p14="http://schemas.microsoft.com/office/powerpoint/2010/main" val="185612467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divider with image - whit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5DF84B49-A2DF-C9EE-F081-8601B3C9513C}"/>
              </a:ext>
            </a:extLst>
          </p:cNvPr>
          <p:cNvSpPr>
            <a:spLocks noGrp="1"/>
          </p:cNvSpPr>
          <p:nvPr>
            <p:ph type="pic" sz="quarter" idx="17" hasCustomPrompt="1"/>
          </p:nvPr>
        </p:nvSpPr>
        <p:spPr>
          <a:xfrm>
            <a:off x="5143500" y="1228578"/>
            <a:ext cx="7048501" cy="5629423"/>
          </a:xfrm>
          <a:custGeom>
            <a:avLst/>
            <a:gdLst>
              <a:gd name="connsiteX0" fmla="*/ 4166884 w 7048501"/>
              <a:gd name="connsiteY0" fmla="*/ 0 h 5629423"/>
              <a:gd name="connsiteX1" fmla="*/ 6817409 w 7048501"/>
              <a:gd name="connsiteY1" fmla="*/ 951679 h 5629423"/>
              <a:gd name="connsiteX2" fmla="*/ 7048501 w 7048501"/>
              <a:gd name="connsiteY2" fmla="*/ 1161746 h 5629423"/>
              <a:gd name="connsiteX3" fmla="*/ 7048501 w 7048501"/>
              <a:gd name="connsiteY3" fmla="*/ 5629423 h 5629423"/>
              <a:gd name="connsiteX4" fmla="*/ 264221 w 7048501"/>
              <a:gd name="connsiteY4" fmla="*/ 5629423 h 5629423"/>
              <a:gd name="connsiteX5" fmla="*/ 252846 w 7048501"/>
              <a:gd name="connsiteY5" fmla="*/ 5600569 h 5629423"/>
              <a:gd name="connsiteX6" fmla="*/ 0 w 7048501"/>
              <a:gd name="connsiteY6" fmla="*/ 4167606 h 5629423"/>
              <a:gd name="connsiteX7" fmla="*/ 4166884 w 7048501"/>
              <a:gd name="connsiteY7" fmla="*/ 0 h 562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48501" h="5629423">
                <a:moveTo>
                  <a:pt x="4166884" y="0"/>
                </a:moveTo>
                <a:cubicBezTo>
                  <a:pt x="5173705" y="0"/>
                  <a:pt x="6097126" y="357145"/>
                  <a:pt x="6817409" y="951679"/>
                </a:cubicBezTo>
                <a:lnTo>
                  <a:pt x="7048501" y="1161746"/>
                </a:lnTo>
                <a:lnTo>
                  <a:pt x="7048501" y="5629423"/>
                </a:lnTo>
                <a:lnTo>
                  <a:pt x="264221" y="5629423"/>
                </a:lnTo>
                <a:lnTo>
                  <a:pt x="252846" y="5600569"/>
                </a:lnTo>
                <a:cubicBezTo>
                  <a:pt x="89271" y="5153748"/>
                  <a:pt x="0" y="4671104"/>
                  <a:pt x="0" y="4167606"/>
                </a:cubicBezTo>
                <a:cubicBezTo>
                  <a:pt x="0" y="1865901"/>
                  <a:pt x="1865578" y="0"/>
                  <a:pt x="4166884" y="0"/>
                </a:cubicBezTo>
                <a:close/>
              </a:path>
            </a:pathLst>
          </a:custGeom>
          <a:noFill/>
        </p:spPr>
        <p:txBody>
          <a:bodyPr wrap="square" anchor="ctr">
            <a:noAutofit/>
          </a:bodyPr>
          <a:lstStyle>
            <a:lvl1pPr marL="0" indent="0" algn="r">
              <a:buNone/>
              <a:defRPr/>
            </a:lvl1pPr>
          </a:lstStyle>
          <a:p>
            <a:r>
              <a:rPr lang="en-GB" dirty="0"/>
              <a:t>Click icon to add image</a:t>
            </a:r>
          </a:p>
        </p:txBody>
      </p:sp>
      <p:sp>
        <p:nvSpPr>
          <p:cNvPr id="4" name="Date Placeholder 3">
            <a:extLst>
              <a:ext uri="{FF2B5EF4-FFF2-40B4-BE49-F238E27FC236}">
                <a16:creationId xmlns:a16="http://schemas.microsoft.com/office/drawing/2014/main" id="{B3445ACB-6EBA-50E7-3E39-FA134399D28C}"/>
              </a:ext>
            </a:extLst>
          </p:cNvPr>
          <p:cNvSpPr>
            <a:spLocks noGrp="1"/>
          </p:cNvSpPr>
          <p:nvPr>
            <p:ph type="dt" sz="half" idx="12"/>
          </p:nvPr>
        </p:nvSpPr>
        <p:spPr>
          <a:xfrm>
            <a:off x="3320357" y="6346960"/>
            <a:ext cx="1823143" cy="289742"/>
          </a:xfrm>
        </p:spPr>
        <p:txBody>
          <a:bodyPr/>
          <a:lstStyle/>
          <a:p>
            <a:fld id="{D12C0C76-24C0-447F-A92C-09F551C6FC7C}" type="datetime4">
              <a:rPr lang="en-GB" smtClean="0"/>
              <a:t>16 September 2024</a:t>
            </a:fld>
            <a:endParaRPr lang="en-GB" dirty="0"/>
          </a:p>
        </p:txBody>
      </p:sp>
      <p:sp>
        <p:nvSpPr>
          <p:cNvPr id="41" name="Freeform: Shape 40">
            <a:extLst>
              <a:ext uri="{FF2B5EF4-FFF2-40B4-BE49-F238E27FC236}">
                <a16:creationId xmlns:a16="http://schemas.microsoft.com/office/drawing/2014/main" id="{4F85C9E9-E3D9-9C0B-3171-9031FA7276B6}"/>
              </a:ext>
            </a:extLst>
          </p:cNvPr>
          <p:cNvSpPr/>
          <p:nvPr userDrawn="1"/>
        </p:nvSpPr>
        <p:spPr>
          <a:xfrm>
            <a:off x="-1" y="0"/>
            <a:ext cx="7184571" cy="4828880"/>
          </a:xfrm>
          <a:custGeom>
            <a:avLst/>
            <a:gdLst>
              <a:gd name="connsiteX0" fmla="*/ 0 w 7184571"/>
              <a:gd name="connsiteY0" fmla="*/ 0 h 4828880"/>
              <a:gd name="connsiteX1" fmla="*/ 7034910 w 7184571"/>
              <a:gd name="connsiteY1" fmla="*/ 0 h 4828880"/>
              <a:gd name="connsiteX2" fmla="*/ 7065671 w 7184571"/>
              <a:gd name="connsiteY2" fmla="*/ 108327 h 4828880"/>
              <a:gd name="connsiteX3" fmla="*/ 7184571 w 7184571"/>
              <a:gd name="connsiteY3" fmla="*/ 1052182 h 4828880"/>
              <a:gd name="connsiteX4" fmla="*/ 3407872 w 7184571"/>
              <a:gd name="connsiteY4" fmla="*/ 4828880 h 4828880"/>
              <a:gd name="connsiteX5" fmla="*/ 87000 w 7184571"/>
              <a:gd name="connsiteY5" fmla="*/ 2852380 h 4828880"/>
              <a:gd name="connsiteX6" fmla="*/ 0 w 7184571"/>
              <a:gd name="connsiteY6" fmla="*/ 2671781 h 482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4571" h="4828880">
                <a:moveTo>
                  <a:pt x="0" y="0"/>
                </a:moveTo>
                <a:lnTo>
                  <a:pt x="7034910" y="0"/>
                </a:lnTo>
                <a:lnTo>
                  <a:pt x="7065671" y="108327"/>
                </a:lnTo>
                <a:cubicBezTo>
                  <a:pt x="7143290" y="410007"/>
                  <a:pt x="7184571" y="726274"/>
                  <a:pt x="7184571" y="1052182"/>
                </a:cubicBezTo>
                <a:cubicBezTo>
                  <a:pt x="7184571" y="3137995"/>
                  <a:pt x="5493685" y="4828880"/>
                  <a:pt x="3407872" y="4828880"/>
                </a:cubicBezTo>
                <a:cubicBezTo>
                  <a:pt x="1973876" y="4828880"/>
                  <a:pt x="726544" y="4029672"/>
                  <a:pt x="87000" y="2852380"/>
                </a:cubicBezTo>
                <a:lnTo>
                  <a:pt x="0" y="2671781"/>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 name="Footer Placeholder 4">
            <a:extLst>
              <a:ext uri="{FF2B5EF4-FFF2-40B4-BE49-F238E27FC236}">
                <a16:creationId xmlns:a16="http://schemas.microsoft.com/office/drawing/2014/main" id="{9A23AC90-194E-B680-C8E7-D072494AB888}"/>
              </a:ext>
            </a:extLst>
          </p:cNvPr>
          <p:cNvSpPr>
            <a:spLocks noGrp="1"/>
          </p:cNvSpPr>
          <p:nvPr>
            <p:ph type="ftr" sz="quarter" idx="13"/>
          </p:nvPr>
        </p:nvSpPr>
        <p:spPr/>
        <p:txBody>
          <a:bodyPr/>
          <a:lstStyle/>
          <a:p>
            <a:r>
              <a:rPr lang="en-GB"/>
              <a:t>Edit footer and slide settings by going to the Insert tab &gt; Header and Footer</a:t>
            </a:r>
            <a:endParaRPr lang="en-GB" dirty="0"/>
          </a:p>
        </p:txBody>
      </p:sp>
      <p:sp>
        <p:nvSpPr>
          <p:cNvPr id="6" name="Slide Number Placeholder 5">
            <a:extLst>
              <a:ext uri="{FF2B5EF4-FFF2-40B4-BE49-F238E27FC236}">
                <a16:creationId xmlns:a16="http://schemas.microsoft.com/office/drawing/2014/main" id="{AA8A2396-A344-D6F5-3D91-0709B9A505E7}"/>
              </a:ext>
            </a:extLst>
          </p:cNvPr>
          <p:cNvSpPr>
            <a:spLocks noGrp="1"/>
          </p:cNvSpPr>
          <p:nvPr>
            <p:ph type="sldNum" sz="quarter" idx="14"/>
          </p:nvPr>
        </p:nvSpPr>
        <p:spPr/>
        <p:txBody>
          <a:bodyPr/>
          <a:lstStyle/>
          <a:p>
            <a:fld id="{A4F7B0B9-D3BE-446D-9B00-A6C10F9707DD}" type="slidenum">
              <a:rPr lang="en-GB" smtClean="0"/>
              <a:pPr/>
              <a:t>‹#›</a:t>
            </a:fld>
            <a:endParaRPr lang="en-GB" dirty="0"/>
          </a:p>
        </p:txBody>
      </p:sp>
      <p:sp>
        <p:nvSpPr>
          <p:cNvPr id="7" name="Subtitle 2">
            <a:extLst>
              <a:ext uri="{FF2B5EF4-FFF2-40B4-BE49-F238E27FC236}">
                <a16:creationId xmlns:a16="http://schemas.microsoft.com/office/drawing/2014/main" id="{F5747586-B510-AE22-1CE4-836F43451E4E}"/>
              </a:ext>
            </a:extLst>
          </p:cNvPr>
          <p:cNvSpPr>
            <a:spLocks noGrp="1"/>
          </p:cNvSpPr>
          <p:nvPr>
            <p:ph type="subTitle" idx="1" hasCustomPrompt="1"/>
          </p:nvPr>
        </p:nvSpPr>
        <p:spPr>
          <a:xfrm>
            <a:off x="540000" y="5134521"/>
            <a:ext cx="4264229" cy="803254"/>
          </a:xfrm>
        </p:spPr>
        <p:txBody>
          <a:bodyPr wrap="square" lIns="0" tIns="0" rIns="0" bIns="0" anchor="ctr">
            <a:normAutofit/>
          </a:bodyPr>
          <a:lstStyle>
            <a:lvl1pPr marL="0" indent="0" algn="l">
              <a:spcBef>
                <a:spcPts val="0"/>
              </a:spcBef>
              <a:spcAft>
                <a:spcPts val="0"/>
              </a:spcAft>
              <a:buNone/>
              <a:defRPr sz="2000" b="0">
                <a:solidFill>
                  <a:schemeClr val="accent3">
                    <a:lumMod val="40000"/>
                    <a:lumOff val="6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Additional information</a:t>
            </a:r>
            <a:endParaRPr lang="en-GB" dirty="0"/>
          </a:p>
        </p:txBody>
      </p:sp>
      <p:sp>
        <p:nvSpPr>
          <p:cNvPr id="38" name="Freeform: Shape 37">
            <a:extLst>
              <a:ext uri="{FF2B5EF4-FFF2-40B4-BE49-F238E27FC236}">
                <a16:creationId xmlns:a16="http://schemas.microsoft.com/office/drawing/2014/main" id="{87164533-76B4-DE60-A254-C8830A390BAF}"/>
              </a:ext>
            </a:extLst>
          </p:cNvPr>
          <p:cNvSpPr/>
          <p:nvPr userDrawn="1"/>
        </p:nvSpPr>
        <p:spPr>
          <a:xfrm>
            <a:off x="540027" y="3424521"/>
            <a:ext cx="1403724" cy="1403806"/>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rgbClr val="C81B52"/>
          </a:solidFill>
          <a:ln w="2751" cap="flat">
            <a:noFill/>
            <a:prstDash val="solid"/>
            <a:miter/>
          </a:ln>
        </p:spPr>
        <p:txBody>
          <a:bodyPr rtlCol="0" anchor="ctr"/>
          <a:lstStyle/>
          <a:p>
            <a:endParaRPr lang="en-GB"/>
          </a:p>
        </p:txBody>
      </p:sp>
      <p:sp>
        <p:nvSpPr>
          <p:cNvPr id="39" name="Text Placeholder 38">
            <a:extLst>
              <a:ext uri="{FF2B5EF4-FFF2-40B4-BE49-F238E27FC236}">
                <a16:creationId xmlns:a16="http://schemas.microsoft.com/office/drawing/2014/main" id="{CC6814C8-DC1A-2A25-6D61-F552407ECEFB}"/>
              </a:ext>
            </a:extLst>
          </p:cNvPr>
          <p:cNvSpPr>
            <a:spLocks noGrp="1"/>
          </p:cNvSpPr>
          <p:nvPr>
            <p:ph type="body" sz="quarter" idx="18" hasCustomPrompt="1"/>
          </p:nvPr>
        </p:nvSpPr>
        <p:spPr>
          <a:xfrm>
            <a:off x="0" y="0"/>
            <a:ext cx="7184571" cy="4828880"/>
          </a:xfrm>
          <a:custGeom>
            <a:avLst/>
            <a:gdLst>
              <a:gd name="connsiteX0" fmla="*/ 0 w 7000070"/>
              <a:gd name="connsiteY0" fmla="*/ 0 h 4704874"/>
              <a:gd name="connsiteX1" fmla="*/ 6854252 w 7000070"/>
              <a:gd name="connsiteY1" fmla="*/ 0 h 4704874"/>
              <a:gd name="connsiteX2" fmla="*/ 6884223 w 7000070"/>
              <a:gd name="connsiteY2" fmla="*/ 105545 h 4704874"/>
              <a:gd name="connsiteX3" fmla="*/ 7000070 w 7000070"/>
              <a:gd name="connsiteY3" fmla="*/ 1025162 h 4704874"/>
              <a:gd name="connsiteX4" fmla="*/ 3320357 w 7000070"/>
              <a:gd name="connsiteY4" fmla="*/ 4704874 h 4704874"/>
              <a:gd name="connsiteX5" fmla="*/ 84766 w 7000070"/>
              <a:gd name="connsiteY5" fmla="*/ 2779131 h 4704874"/>
              <a:gd name="connsiteX6" fmla="*/ 0 w 7000070"/>
              <a:gd name="connsiteY6" fmla="*/ 2603169 h 470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0070" h="4704874">
                <a:moveTo>
                  <a:pt x="0" y="0"/>
                </a:moveTo>
                <a:lnTo>
                  <a:pt x="6854252" y="0"/>
                </a:lnTo>
                <a:lnTo>
                  <a:pt x="6884223" y="105545"/>
                </a:lnTo>
                <a:cubicBezTo>
                  <a:pt x="6959849" y="399478"/>
                  <a:pt x="7000070" y="707623"/>
                  <a:pt x="7000070" y="1025162"/>
                </a:cubicBezTo>
                <a:cubicBezTo>
                  <a:pt x="7000070" y="3057411"/>
                  <a:pt x="5352606" y="4704874"/>
                  <a:pt x="3320357" y="4704874"/>
                </a:cubicBezTo>
                <a:cubicBezTo>
                  <a:pt x="1923186" y="4704874"/>
                  <a:pt x="707886" y="3926190"/>
                  <a:pt x="84766" y="2779131"/>
                </a:cubicBezTo>
                <a:lnTo>
                  <a:pt x="0" y="2603169"/>
                </a:lnTo>
                <a:close/>
              </a:path>
            </a:pathLst>
          </a:custGeom>
          <a:noFill/>
        </p:spPr>
        <p:txBody>
          <a:bodyPr wrap="square" lIns="1152000" rIns="720000" bIns="0" anchor="ctr">
            <a:normAutofit/>
          </a:bodyPr>
          <a:lstStyle>
            <a:lvl1pPr marL="0" indent="0">
              <a:lnSpc>
                <a:spcPct val="90000"/>
              </a:lnSpc>
              <a:buNone/>
              <a:defRPr sz="5400" b="1">
                <a:solidFill>
                  <a:schemeClr val="accent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Section title</a:t>
            </a:r>
            <a:endParaRPr lang="en-GB" dirty="0"/>
          </a:p>
        </p:txBody>
      </p:sp>
      <p:sp>
        <p:nvSpPr>
          <p:cNvPr id="8" name="Text Placeholder 7">
            <a:extLst>
              <a:ext uri="{FF2B5EF4-FFF2-40B4-BE49-F238E27FC236}">
                <a16:creationId xmlns:a16="http://schemas.microsoft.com/office/drawing/2014/main" id="{DCE686D1-5B70-1416-1EE1-A51E080F29FC}"/>
              </a:ext>
            </a:extLst>
          </p:cNvPr>
          <p:cNvSpPr>
            <a:spLocks noGrp="1"/>
          </p:cNvSpPr>
          <p:nvPr>
            <p:ph type="body" sz="quarter" idx="15" hasCustomPrompt="1"/>
          </p:nvPr>
        </p:nvSpPr>
        <p:spPr>
          <a:xfrm>
            <a:off x="1165276" y="360000"/>
            <a:ext cx="1365250" cy="1330325"/>
          </a:xfrm>
        </p:spPr>
        <p:txBody>
          <a:bodyPr>
            <a:normAutofit/>
          </a:bodyPr>
          <a:lstStyle>
            <a:lvl1pPr marL="0" indent="0">
              <a:buNone/>
              <a:defRPr sz="7200">
                <a:solidFill>
                  <a:schemeClr val="accent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endParaRPr lang="en-GB" dirty="0"/>
          </a:p>
        </p:txBody>
      </p:sp>
    </p:spTree>
    <p:extLst>
      <p:ext uri="{BB962C8B-B14F-4D97-AF65-F5344CB8AC3E}">
        <p14:creationId xmlns:p14="http://schemas.microsoft.com/office/powerpoint/2010/main" val="102841522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divider without image - white">
    <p:spTree>
      <p:nvGrpSpPr>
        <p:cNvPr id="1" name=""/>
        <p:cNvGrpSpPr/>
        <p:nvPr/>
      </p:nvGrpSpPr>
      <p:grpSpPr>
        <a:xfrm>
          <a:off x="0" y="0"/>
          <a:ext cx="0" cy="0"/>
          <a:chOff x="0" y="0"/>
          <a:chExt cx="0" cy="0"/>
        </a:xfrm>
      </p:grpSpPr>
      <p:sp>
        <p:nvSpPr>
          <p:cNvPr id="32" name="Graphic 30">
            <a:extLst>
              <a:ext uri="{FF2B5EF4-FFF2-40B4-BE49-F238E27FC236}">
                <a16:creationId xmlns:a16="http://schemas.microsoft.com/office/drawing/2014/main" id="{321AB80E-B2C2-557A-5105-D08A24A500F9}"/>
              </a:ext>
            </a:extLst>
          </p:cNvPr>
          <p:cNvSpPr/>
          <p:nvPr/>
        </p:nvSpPr>
        <p:spPr>
          <a:xfrm>
            <a:off x="6772616" y="1746476"/>
            <a:ext cx="6236071" cy="6236071"/>
          </a:xfrm>
          <a:custGeom>
            <a:avLst/>
            <a:gdLst>
              <a:gd name="connsiteX0" fmla="*/ 851821 w 4685252"/>
              <a:gd name="connsiteY0" fmla="*/ 4159853 h 4685252"/>
              <a:gd name="connsiteX1" fmla="*/ 802386 w 4685252"/>
              <a:gd name="connsiteY1" fmla="*/ 4117943 h 4685252"/>
              <a:gd name="connsiteX2" fmla="*/ 4117848 w 4685252"/>
              <a:gd name="connsiteY2" fmla="*/ 802481 h 4685252"/>
              <a:gd name="connsiteX3" fmla="*/ 4159758 w 4685252"/>
              <a:gd name="connsiteY3" fmla="*/ 851916 h 4685252"/>
              <a:gd name="connsiteX4" fmla="*/ 851821 w 4685252"/>
              <a:gd name="connsiteY4" fmla="*/ 4159853 h 4685252"/>
              <a:gd name="connsiteX5" fmla="*/ 548259 w 4685252"/>
              <a:gd name="connsiteY5" fmla="*/ 3860102 h 4685252"/>
              <a:gd name="connsiteX6" fmla="*/ 507111 w 4685252"/>
              <a:gd name="connsiteY6" fmla="*/ 3810000 h 4685252"/>
              <a:gd name="connsiteX7" fmla="*/ 3809905 w 4685252"/>
              <a:gd name="connsiteY7" fmla="*/ 507111 h 4685252"/>
              <a:gd name="connsiteX8" fmla="*/ 3860006 w 4685252"/>
              <a:gd name="connsiteY8" fmla="*/ 548259 h 4685252"/>
              <a:gd name="connsiteX9" fmla="*/ 548259 w 4685252"/>
              <a:gd name="connsiteY9" fmla="*/ 3860006 h 4685252"/>
              <a:gd name="connsiteX10" fmla="*/ 2660618 w 4685252"/>
              <a:gd name="connsiteY10" fmla="*/ 4673251 h 4685252"/>
              <a:gd name="connsiteX11" fmla="*/ 2769108 w 4685252"/>
              <a:gd name="connsiteY11" fmla="*/ 4656011 h 4685252"/>
              <a:gd name="connsiteX12" fmla="*/ 4655820 w 4685252"/>
              <a:gd name="connsiteY12" fmla="*/ 2769299 h 4685252"/>
              <a:gd name="connsiteX13" fmla="*/ 4673060 w 4685252"/>
              <a:gd name="connsiteY13" fmla="*/ 2660714 h 4685252"/>
              <a:gd name="connsiteX14" fmla="*/ 2660523 w 4685252"/>
              <a:gd name="connsiteY14" fmla="*/ 4673251 h 4685252"/>
              <a:gd name="connsiteX15" fmla="*/ 4685253 w 4685252"/>
              <a:gd name="connsiteY15" fmla="*/ 2136553 h 4685252"/>
              <a:gd name="connsiteX16" fmla="*/ 4676490 w 4685252"/>
              <a:gd name="connsiteY16" fmla="*/ 2054066 h 4685252"/>
              <a:gd name="connsiteX17" fmla="*/ 2053971 w 4685252"/>
              <a:gd name="connsiteY17" fmla="*/ 4676490 h 4685252"/>
              <a:gd name="connsiteX18" fmla="*/ 2136458 w 4685252"/>
              <a:gd name="connsiteY18" fmla="*/ 4685253 h 4685252"/>
              <a:gd name="connsiteX19" fmla="*/ 4685253 w 4685252"/>
              <a:gd name="connsiteY19" fmla="*/ 2136458 h 4685252"/>
              <a:gd name="connsiteX20" fmla="*/ 4584859 w 4685252"/>
              <a:gd name="connsiteY20" fmla="*/ 1633538 h 4685252"/>
              <a:gd name="connsiteX21" fmla="*/ 4561999 w 4685252"/>
              <a:gd name="connsiteY21" fmla="*/ 1565053 h 4685252"/>
              <a:gd name="connsiteX22" fmla="*/ 1565053 w 4685252"/>
              <a:gd name="connsiteY22" fmla="*/ 4562094 h 4685252"/>
              <a:gd name="connsiteX23" fmla="*/ 1633538 w 4685252"/>
              <a:gd name="connsiteY23" fmla="*/ 4584954 h 4685252"/>
              <a:gd name="connsiteX24" fmla="*/ 4584859 w 4685252"/>
              <a:gd name="connsiteY24" fmla="*/ 1633538 h 4685252"/>
              <a:gd name="connsiteX25" fmla="*/ 4403884 w 4685252"/>
              <a:gd name="connsiteY25" fmla="*/ 1211199 h 4685252"/>
              <a:gd name="connsiteX26" fmla="*/ 4370737 w 4685252"/>
              <a:gd name="connsiteY26" fmla="*/ 1153097 h 4685252"/>
              <a:gd name="connsiteX27" fmla="*/ 1153001 w 4685252"/>
              <a:gd name="connsiteY27" fmla="*/ 4370737 h 4685252"/>
              <a:gd name="connsiteX28" fmla="*/ 1211104 w 4685252"/>
              <a:gd name="connsiteY28" fmla="*/ 4403884 h 4685252"/>
              <a:gd name="connsiteX29" fmla="*/ 4403884 w 4685252"/>
              <a:gd name="connsiteY29" fmla="*/ 1211104 h 4685252"/>
              <a:gd name="connsiteX30" fmla="*/ 3504819 w 4685252"/>
              <a:gd name="connsiteY30" fmla="*/ 300228 h 4685252"/>
              <a:gd name="connsiteX31" fmla="*/ 3445859 w 4685252"/>
              <a:gd name="connsiteY31" fmla="*/ 267843 h 4685252"/>
              <a:gd name="connsiteX32" fmla="*/ 267748 w 4685252"/>
              <a:gd name="connsiteY32" fmla="*/ 3445859 h 4685252"/>
              <a:gd name="connsiteX33" fmla="*/ 300133 w 4685252"/>
              <a:gd name="connsiteY33" fmla="*/ 3504819 h 4685252"/>
              <a:gd name="connsiteX34" fmla="*/ 3504819 w 4685252"/>
              <a:gd name="connsiteY34" fmla="*/ 300133 h 4685252"/>
              <a:gd name="connsiteX35" fmla="*/ 3087243 w 4685252"/>
              <a:gd name="connsiteY35" fmla="*/ 114491 h 4685252"/>
              <a:gd name="connsiteX36" fmla="*/ 3017806 w 4685252"/>
              <a:gd name="connsiteY36" fmla="*/ 92583 h 4685252"/>
              <a:gd name="connsiteX37" fmla="*/ 92488 w 4685252"/>
              <a:gd name="connsiteY37" fmla="*/ 3017711 h 4685252"/>
              <a:gd name="connsiteX38" fmla="*/ 114395 w 4685252"/>
              <a:gd name="connsiteY38" fmla="*/ 3087148 h 4685252"/>
              <a:gd name="connsiteX39" fmla="*/ 3087243 w 4685252"/>
              <a:gd name="connsiteY39" fmla="*/ 114395 h 4685252"/>
              <a:gd name="connsiteX40" fmla="*/ 2590895 w 4685252"/>
              <a:gd name="connsiteY40" fmla="*/ 7239 h 4685252"/>
              <a:gd name="connsiteX41" fmla="*/ 2506790 w 4685252"/>
              <a:gd name="connsiteY41" fmla="*/ 0 h 4685252"/>
              <a:gd name="connsiteX42" fmla="*/ 0 w 4685252"/>
              <a:gd name="connsiteY42" fmla="*/ 2506790 h 4685252"/>
              <a:gd name="connsiteX43" fmla="*/ 7334 w 4685252"/>
              <a:gd name="connsiteY43" fmla="*/ 2590895 h 4685252"/>
              <a:gd name="connsiteX44" fmla="*/ 2590895 w 4685252"/>
              <a:gd name="connsiteY44" fmla="*/ 7239 h 4685252"/>
              <a:gd name="connsiteX45" fmla="*/ 1970818 w 4685252"/>
              <a:gd name="connsiteY45" fmla="*/ 24003 h 4685252"/>
              <a:gd name="connsiteX46" fmla="*/ 1854994 w 4685252"/>
              <a:gd name="connsiteY46" fmla="*/ 45530 h 4685252"/>
              <a:gd name="connsiteX47" fmla="*/ 45530 w 4685252"/>
              <a:gd name="connsiteY47" fmla="*/ 1854994 h 4685252"/>
              <a:gd name="connsiteX48" fmla="*/ 24003 w 4685252"/>
              <a:gd name="connsiteY48" fmla="*/ 1970818 h 4685252"/>
              <a:gd name="connsiteX49" fmla="*/ 1970818 w 4685252"/>
              <a:gd name="connsiteY49" fmla="*/ 24003 h 468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85252" h="4685252">
                <a:moveTo>
                  <a:pt x="851821" y="4159853"/>
                </a:moveTo>
                <a:cubicBezTo>
                  <a:pt x="835152" y="4146137"/>
                  <a:pt x="818674" y="4132136"/>
                  <a:pt x="802386" y="4117943"/>
                </a:cubicBezTo>
                <a:lnTo>
                  <a:pt x="4117848" y="802481"/>
                </a:lnTo>
                <a:cubicBezTo>
                  <a:pt x="4132040" y="818769"/>
                  <a:pt x="4146042" y="835247"/>
                  <a:pt x="4159758" y="851916"/>
                </a:cubicBezTo>
                <a:lnTo>
                  <a:pt x="851821" y="4159853"/>
                </a:lnTo>
                <a:close/>
                <a:moveTo>
                  <a:pt x="548259" y="3860102"/>
                </a:moveTo>
                <a:cubicBezTo>
                  <a:pt x="534257" y="3843623"/>
                  <a:pt x="520541" y="3826859"/>
                  <a:pt x="507111" y="3810000"/>
                </a:cubicBezTo>
                <a:lnTo>
                  <a:pt x="3809905" y="507111"/>
                </a:lnTo>
                <a:cubicBezTo>
                  <a:pt x="3826859" y="520637"/>
                  <a:pt x="3843623" y="534353"/>
                  <a:pt x="3860006" y="548259"/>
                </a:cubicBezTo>
                <a:lnTo>
                  <a:pt x="548259" y="3860006"/>
                </a:lnTo>
                <a:close/>
                <a:moveTo>
                  <a:pt x="2660618" y="4673251"/>
                </a:moveTo>
                <a:cubicBezTo>
                  <a:pt x="2696909" y="4668298"/>
                  <a:pt x="2733199" y="4662583"/>
                  <a:pt x="2769108" y="4656011"/>
                </a:cubicBezTo>
                <a:lnTo>
                  <a:pt x="4655820" y="2769299"/>
                </a:lnTo>
                <a:cubicBezTo>
                  <a:pt x="4662392" y="2733294"/>
                  <a:pt x="4668107" y="2697004"/>
                  <a:pt x="4673060" y="2660714"/>
                </a:cubicBezTo>
                <a:lnTo>
                  <a:pt x="2660523" y="4673251"/>
                </a:lnTo>
                <a:close/>
                <a:moveTo>
                  <a:pt x="4685253" y="2136553"/>
                </a:moveTo>
                <a:cubicBezTo>
                  <a:pt x="4682776" y="2109026"/>
                  <a:pt x="4679918" y="2081498"/>
                  <a:pt x="4676490" y="2054066"/>
                </a:cubicBezTo>
                <a:lnTo>
                  <a:pt x="2053971" y="4676490"/>
                </a:lnTo>
                <a:cubicBezTo>
                  <a:pt x="2081498" y="4679918"/>
                  <a:pt x="2109026" y="4682871"/>
                  <a:pt x="2136458" y="4685253"/>
                </a:cubicBezTo>
                <a:lnTo>
                  <a:pt x="4685253" y="2136458"/>
                </a:lnTo>
                <a:close/>
                <a:moveTo>
                  <a:pt x="4584859" y="1633538"/>
                </a:moveTo>
                <a:cubicBezTo>
                  <a:pt x="4577620" y="1610582"/>
                  <a:pt x="4570000" y="1587818"/>
                  <a:pt x="4561999" y="1565053"/>
                </a:cubicBezTo>
                <a:lnTo>
                  <a:pt x="1565053" y="4562094"/>
                </a:lnTo>
                <a:cubicBezTo>
                  <a:pt x="1587818" y="4570095"/>
                  <a:pt x="1610678" y="4577715"/>
                  <a:pt x="1633538" y="4584954"/>
                </a:cubicBezTo>
                <a:lnTo>
                  <a:pt x="4584859" y="1633538"/>
                </a:lnTo>
                <a:close/>
                <a:moveTo>
                  <a:pt x="4403884" y="1211199"/>
                </a:moveTo>
                <a:cubicBezTo>
                  <a:pt x="4393216" y="1191768"/>
                  <a:pt x="4382072" y="1172432"/>
                  <a:pt x="4370737" y="1153097"/>
                </a:cubicBezTo>
                <a:lnTo>
                  <a:pt x="1153001" y="4370737"/>
                </a:lnTo>
                <a:cubicBezTo>
                  <a:pt x="1172337" y="4382167"/>
                  <a:pt x="1191673" y="4393216"/>
                  <a:pt x="1211104" y="4403884"/>
                </a:cubicBezTo>
                <a:lnTo>
                  <a:pt x="4403884" y="1211104"/>
                </a:lnTo>
                <a:close/>
                <a:moveTo>
                  <a:pt x="3504819" y="300228"/>
                </a:moveTo>
                <a:cubicBezTo>
                  <a:pt x="3485388" y="289179"/>
                  <a:pt x="3465671" y="278416"/>
                  <a:pt x="3445859" y="267843"/>
                </a:cubicBezTo>
                <a:lnTo>
                  <a:pt x="267748" y="3445859"/>
                </a:lnTo>
                <a:cubicBezTo>
                  <a:pt x="278225" y="3465671"/>
                  <a:pt x="289084" y="3485293"/>
                  <a:pt x="300133" y="3504819"/>
                </a:cubicBezTo>
                <a:lnTo>
                  <a:pt x="3504819" y="300133"/>
                </a:lnTo>
                <a:close/>
                <a:moveTo>
                  <a:pt x="3087243" y="114491"/>
                </a:moveTo>
                <a:cubicBezTo>
                  <a:pt x="3064193" y="106871"/>
                  <a:pt x="3040952" y="99536"/>
                  <a:pt x="3017806" y="92583"/>
                </a:cubicBezTo>
                <a:lnTo>
                  <a:pt x="92488" y="3017711"/>
                </a:lnTo>
                <a:cubicBezTo>
                  <a:pt x="99441" y="3040952"/>
                  <a:pt x="106775" y="3064193"/>
                  <a:pt x="114395" y="3087148"/>
                </a:cubicBezTo>
                <a:lnTo>
                  <a:pt x="3087243" y="114395"/>
                </a:lnTo>
                <a:close/>
                <a:moveTo>
                  <a:pt x="2590895" y="7239"/>
                </a:moveTo>
                <a:cubicBezTo>
                  <a:pt x="2562987" y="4286"/>
                  <a:pt x="2534888" y="1905"/>
                  <a:pt x="2506790" y="0"/>
                </a:cubicBezTo>
                <a:lnTo>
                  <a:pt x="0" y="2506790"/>
                </a:lnTo>
                <a:cubicBezTo>
                  <a:pt x="1905" y="2534888"/>
                  <a:pt x="4382" y="2562987"/>
                  <a:pt x="7334" y="2590895"/>
                </a:cubicBezTo>
                <a:lnTo>
                  <a:pt x="2590895" y="7239"/>
                </a:lnTo>
                <a:close/>
                <a:moveTo>
                  <a:pt x="1970818" y="24003"/>
                </a:moveTo>
                <a:cubicBezTo>
                  <a:pt x="1931956" y="30194"/>
                  <a:pt x="1893284" y="37433"/>
                  <a:pt x="1854994" y="45530"/>
                </a:cubicBezTo>
                <a:lnTo>
                  <a:pt x="45530" y="1854994"/>
                </a:lnTo>
                <a:cubicBezTo>
                  <a:pt x="37433" y="1893380"/>
                  <a:pt x="30194" y="1932051"/>
                  <a:pt x="24003" y="1970818"/>
                </a:cubicBezTo>
                <a:lnTo>
                  <a:pt x="1970818" y="24003"/>
                </a:lnTo>
                <a:close/>
              </a:path>
            </a:pathLst>
          </a:custGeom>
          <a:solidFill>
            <a:schemeClr val="accent1">
              <a:lumMod val="75000"/>
              <a:alpha val="50000"/>
            </a:schemeClr>
          </a:solidFill>
          <a:ln w="9525" cap="flat">
            <a:noFill/>
            <a:prstDash val="solid"/>
            <a:miter/>
          </a:ln>
        </p:spPr>
        <p:txBody>
          <a:bodyPr rtlCol="0" anchor="ctr"/>
          <a:lstStyle/>
          <a:p>
            <a:endParaRPr lang="en-GB"/>
          </a:p>
        </p:txBody>
      </p:sp>
      <p:sp>
        <p:nvSpPr>
          <p:cNvPr id="4" name="Date Placeholder 3">
            <a:extLst>
              <a:ext uri="{FF2B5EF4-FFF2-40B4-BE49-F238E27FC236}">
                <a16:creationId xmlns:a16="http://schemas.microsoft.com/office/drawing/2014/main" id="{B3445ACB-6EBA-50E7-3E39-FA134399D28C}"/>
              </a:ext>
            </a:extLst>
          </p:cNvPr>
          <p:cNvSpPr>
            <a:spLocks noGrp="1"/>
          </p:cNvSpPr>
          <p:nvPr>
            <p:ph type="dt" sz="half" idx="12"/>
          </p:nvPr>
        </p:nvSpPr>
        <p:spPr>
          <a:xfrm>
            <a:off x="3320357" y="6346960"/>
            <a:ext cx="1823143" cy="289742"/>
          </a:xfrm>
        </p:spPr>
        <p:txBody>
          <a:bodyPr/>
          <a:lstStyle/>
          <a:p>
            <a:fld id="{D12C0C76-24C0-447F-A92C-09F551C6FC7C}" type="datetime4">
              <a:rPr lang="en-GB" smtClean="0"/>
              <a:t>16 September 2024</a:t>
            </a:fld>
            <a:endParaRPr lang="en-GB" dirty="0"/>
          </a:p>
        </p:txBody>
      </p:sp>
      <p:sp>
        <p:nvSpPr>
          <p:cNvPr id="5" name="Footer Placeholder 4">
            <a:extLst>
              <a:ext uri="{FF2B5EF4-FFF2-40B4-BE49-F238E27FC236}">
                <a16:creationId xmlns:a16="http://schemas.microsoft.com/office/drawing/2014/main" id="{9A23AC90-194E-B680-C8E7-D072494AB888}"/>
              </a:ext>
            </a:extLst>
          </p:cNvPr>
          <p:cNvSpPr>
            <a:spLocks noGrp="1"/>
          </p:cNvSpPr>
          <p:nvPr>
            <p:ph type="ftr" sz="quarter" idx="13"/>
          </p:nvPr>
        </p:nvSpPr>
        <p:spPr/>
        <p:txBody>
          <a:bodyPr/>
          <a:lstStyle/>
          <a:p>
            <a:r>
              <a:rPr lang="en-GB"/>
              <a:t>Edit footer and slide settings by going to the Insert tab &gt; Header and Footer</a:t>
            </a:r>
            <a:endParaRPr lang="en-GB" dirty="0"/>
          </a:p>
        </p:txBody>
      </p:sp>
      <p:sp>
        <p:nvSpPr>
          <p:cNvPr id="13" name="Freeform: Shape 12">
            <a:extLst>
              <a:ext uri="{FF2B5EF4-FFF2-40B4-BE49-F238E27FC236}">
                <a16:creationId xmlns:a16="http://schemas.microsoft.com/office/drawing/2014/main" id="{E0011175-7C0A-70C9-B387-C089947BF006}"/>
              </a:ext>
            </a:extLst>
          </p:cNvPr>
          <p:cNvSpPr/>
          <p:nvPr userDrawn="1"/>
        </p:nvSpPr>
        <p:spPr>
          <a:xfrm>
            <a:off x="-1" y="0"/>
            <a:ext cx="8594749" cy="5776686"/>
          </a:xfrm>
          <a:custGeom>
            <a:avLst/>
            <a:gdLst>
              <a:gd name="connsiteX0" fmla="*/ 0 w 8594749"/>
              <a:gd name="connsiteY0" fmla="*/ 0 h 5776686"/>
              <a:gd name="connsiteX1" fmla="*/ 8415712 w 8594749"/>
              <a:gd name="connsiteY1" fmla="*/ 0 h 5776686"/>
              <a:gd name="connsiteX2" fmla="*/ 8452511 w 8594749"/>
              <a:gd name="connsiteY2" fmla="*/ 129589 h 5776686"/>
              <a:gd name="connsiteX3" fmla="*/ 8594749 w 8594749"/>
              <a:gd name="connsiteY3" fmla="*/ 1258703 h 5776686"/>
              <a:gd name="connsiteX4" fmla="*/ 4076765 w 8594749"/>
              <a:gd name="connsiteY4" fmla="*/ 5776686 h 5776686"/>
              <a:gd name="connsiteX5" fmla="*/ 104077 w 8594749"/>
              <a:gd name="connsiteY5" fmla="*/ 3412242 h 5776686"/>
              <a:gd name="connsiteX6" fmla="*/ 0 w 8594749"/>
              <a:gd name="connsiteY6" fmla="*/ 3196194 h 5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94749" h="5776686">
                <a:moveTo>
                  <a:pt x="0" y="0"/>
                </a:moveTo>
                <a:lnTo>
                  <a:pt x="8415712" y="0"/>
                </a:lnTo>
                <a:lnTo>
                  <a:pt x="8452511" y="129589"/>
                </a:lnTo>
                <a:cubicBezTo>
                  <a:pt x="8545365" y="490483"/>
                  <a:pt x="8594749" y="868826"/>
                  <a:pt x="8594749" y="1258703"/>
                </a:cubicBezTo>
                <a:cubicBezTo>
                  <a:pt x="8594749" y="3753916"/>
                  <a:pt x="6571978" y="5776686"/>
                  <a:pt x="4076765" y="5776686"/>
                </a:cubicBezTo>
                <a:cubicBezTo>
                  <a:pt x="2361305" y="5776686"/>
                  <a:pt x="869149" y="4820611"/>
                  <a:pt x="104077" y="3412242"/>
                </a:cubicBezTo>
                <a:lnTo>
                  <a:pt x="0" y="3196194"/>
                </a:ln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Slide Number Placeholder 5">
            <a:extLst>
              <a:ext uri="{FF2B5EF4-FFF2-40B4-BE49-F238E27FC236}">
                <a16:creationId xmlns:a16="http://schemas.microsoft.com/office/drawing/2014/main" id="{AA8A2396-A344-D6F5-3D91-0709B9A505E7}"/>
              </a:ext>
            </a:extLst>
          </p:cNvPr>
          <p:cNvSpPr>
            <a:spLocks noGrp="1"/>
          </p:cNvSpPr>
          <p:nvPr>
            <p:ph type="sldNum" sz="quarter" idx="14"/>
          </p:nvPr>
        </p:nvSpPr>
        <p:spPr/>
        <p:txBody>
          <a:bodyPr/>
          <a:lstStyle/>
          <a:p>
            <a:fld id="{A4F7B0B9-D3BE-446D-9B00-A6C10F9707DD}" type="slidenum">
              <a:rPr lang="en-GB" smtClean="0"/>
              <a:pPr/>
              <a:t>‹#›</a:t>
            </a:fld>
            <a:endParaRPr lang="en-GB" dirty="0"/>
          </a:p>
        </p:txBody>
      </p:sp>
      <p:sp>
        <p:nvSpPr>
          <p:cNvPr id="7" name="Subtitle 2">
            <a:extLst>
              <a:ext uri="{FF2B5EF4-FFF2-40B4-BE49-F238E27FC236}">
                <a16:creationId xmlns:a16="http://schemas.microsoft.com/office/drawing/2014/main" id="{F5747586-B510-AE22-1CE4-836F43451E4E}"/>
              </a:ext>
            </a:extLst>
          </p:cNvPr>
          <p:cNvSpPr>
            <a:spLocks noGrp="1"/>
          </p:cNvSpPr>
          <p:nvPr>
            <p:ph type="subTitle" idx="1" hasCustomPrompt="1"/>
          </p:nvPr>
        </p:nvSpPr>
        <p:spPr>
          <a:xfrm>
            <a:off x="7380921" y="5134521"/>
            <a:ext cx="4264229" cy="803254"/>
          </a:xfrm>
        </p:spPr>
        <p:txBody>
          <a:bodyPr wrap="square" lIns="0" tIns="0" rIns="0" bIns="0" anchor="ctr">
            <a:normAutofit/>
          </a:bodyPr>
          <a:lstStyle>
            <a:lvl1pPr marL="0" indent="0" algn="l">
              <a:spcBef>
                <a:spcPts val="0"/>
              </a:spcBef>
              <a:spcAft>
                <a:spcPts val="0"/>
              </a:spcAft>
              <a:buNone/>
              <a:defRPr sz="2000" b="0">
                <a:solidFill>
                  <a:schemeClr val="accent3">
                    <a:lumMod val="40000"/>
                    <a:lumOff val="6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Additional information</a:t>
            </a:r>
            <a:endParaRPr lang="en-GB" dirty="0"/>
          </a:p>
        </p:txBody>
      </p:sp>
      <p:sp>
        <p:nvSpPr>
          <p:cNvPr id="10" name="Text Placeholder 11">
            <a:extLst>
              <a:ext uri="{FF2B5EF4-FFF2-40B4-BE49-F238E27FC236}">
                <a16:creationId xmlns:a16="http://schemas.microsoft.com/office/drawing/2014/main" id="{928BE0EE-7E9A-A0AF-D80E-34588D4DDAC3}"/>
              </a:ext>
            </a:extLst>
          </p:cNvPr>
          <p:cNvSpPr>
            <a:spLocks noGrp="1"/>
          </p:cNvSpPr>
          <p:nvPr>
            <p:ph type="body" sz="quarter" idx="17" hasCustomPrompt="1"/>
          </p:nvPr>
        </p:nvSpPr>
        <p:spPr>
          <a:xfrm>
            <a:off x="0" y="0"/>
            <a:ext cx="8594749" cy="5776686"/>
          </a:xfrm>
          <a:custGeom>
            <a:avLst/>
            <a:gdLst>
              <a:gd name="connsiteX0" fmla="*/ 0 w 7000070"/>
              <a:gd name="connsiteY0" fmla="*/ 0 h 4704874"/>
              <a:gd name="connsiteX1" fmla="*/ 6854252 w 7000070"/>
              <a:gd name="connsiteY1" fmla="*/ 0 h 4704874"/>
              <a:gd name="connsiteX2" fmla="*/ 6884223 w 7000070"/>
              <a:gd name="connsiteY2" fmla="*/ 105545 h 4704874"/>
              <a:gd name="connsiteX3" fmla="*/ 7000070 w 7000070"/>
              <a:gd name="connsiteY3" fmla="*/ 1025162 h 4704874"/>
              <a:gd name="connsiteX4" fmla="*/ 3320357 w 7000070"/>
              <a:gd name="connsiteY4" fmla="*/ 4704874 h 4704874"/>
              <a:gd name="connsiteX5" fmla="*/ 84766 w 7000070"/>
              <a:gd name="connsiteY5" fmla="*/ 2779131 h 4704874"/>
              <a:gd name="connsiteX6" fmla="*/ 0 w 7000070"/>
              <a:gd name="connsiteY6" fmla="*/ 2603169 h 470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0070" h="4704874">
                <a:moveTo>
                  <a:pt x="0" y="0"/>
                </a:moveTo>
                <a:lnTo>
                  <a:pt x="6854252" y="0"/>
                </a:lnTo>
                <a:lnTo>
                  <a:pt x="6884223" y="105545"/>
                </a:lnTo>
                <a:cubicBezTo>
                  <a:pt x="6959849" y="399478"/>
                  <a:pt x="7000070" y="707623"/>
                  <a:pt x="7000070" y="1025162"/>
                </a:cubicBezTo>
                <a:cubicBezTo>
                  <a:pt x="7000070" y="3057411"/>
                  <a:pt x="5352606" y="4704874"/>
                  <a:pt x="3320357" y="4704874"/>
                </a:cubicBezTo>
                <a:cubicBezTo>
                  <a:pt x="1923186" y="4704874"/>
                  <a:pt x="707886" y="3926190"/>
                  <a:pt x="84766" y="2779131"/>
                </a:cubicBezTo>
                <a:lnTo>
                  <a:pt x="0" y="2603169"/>
                </a:lnTo>
                <a:close/>
              </a:path>
            </a:pathLst>
          </a:custGeom>
          <a:noFill/>
        </p:spPr>
        <p:txBody>
          <a:bodyPr wrap="square" lIns="1152000" rIns="720000" bIns="0" anchor="ctr">
            <a:normAutofit/>
          </a:bodyPr>
          <a:lstStyle>
            <a:lvl1pPr marL="0" indent="0">
              <a:lnSpc>
                <a:spcPct val="90000"/>
              </a:lnSpc>
              <a:buNone/>
              <a:defRPr sz="6600" b="1">
                <a:solidFill>
                  <a:schemeClr val="accent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Section title</a:t>
            </a:r>
            <a:endParaRPr lang="en-GB" dirty="0"/>
          </a:p>
        </p:txBody>
      </p:sp>
      <p:sp>
        <p:nvSpPr>
          <p:cNvPr id="28" name="Freeform: Shape 27">
            <a:extLst>
              <a:ext uri="{FF2B5EF4-FFF2-40B4-BE49-F238E27FC236}">
                <a16:creationId xmlns:a16="http://schemas.microsoft.com/office/drawing/2014/main" id="{A218DB29-650C-1D77-0784-C5BF436EDAE1}"/>
              </a:ext>
            </a:extLst>
          </p:cNvPr>
          <p:cNvSpPr/>
          <p:nvPr/>
        </p:nvSpPr>
        <p:spPr>
          <a:xfrm>
            <a:off x="641485" y="4004388"/>
            <a:ext cx="1680073" cy="1680172"/>
          </a:xfrm>
          <a:custGeom>
            <a:avLst/>
            <a:gdLst>
              <a:gd name="connsiteX0" fmla="*/ 1624133 w 1680073"/>
              <a:gd name="connsiteY0" fmla="*/ 1144419 h 1680172"/>
              <a:gd name="connsiteX1" fmla="*/ 1434652 w 1680073"/>
              <a:gd name="connsiteY1" fmla="*/ 1434685 h 1680172"/>
              <a:gd name="connsiteX2" fmla="*/ 1144386 w 1680073"/>
              <a:gd name="connsiteY2" fmla="*/ 1624166 h 1680172"/>
              <a:gd name="connsiteX3" fmla="*/ 1680073 w 1680073"/>
              <a:gd name="connsiteY3" fmla="*/ 879316 h 1680172"/>
              <a:gd name="connsiteX4" fmla="*/ 1680073 w 1680073"/>
              <a:gd name="connsiteY4" fmla="*/ 879547 h 1680172"/>
              <a:gd name="connsiteX5" fmla="*/ 1666435 w 1680073"/>
              <a:gd name="connsiteY5" fmla="*/ 995984 h 1680172"/>
              <a:gd name="connsiteX6" fmla="*/ 1666468 w 1680073"/>
              <a:gd name="connsiteY6" fmla="*/ 995951 h 1680172"/>
              <a:gd name="connsiteX7" fmla="*/ 1665708 w 1680073"/>
              <a:gd name="connsiteY7" fmla="*/ 1000045 h 1680172"/>
              <a:gd name="connsiteX8" fmla="*/ 999979 w 1680073"/>
              <a:gd name="connsiteY8" fmla="*/ 1665774 h 1680172"/>
              <a:gd name="connsiteX9" fmla="*/ 995885 w 1680073"/>
              <a:gd name="connsiteY9" fmla="*/ 1666534 h 1680172"/>
              <a:gd name="connsiteX10" fmla="*/ 879448 w 1680073"/>
              <a:gd name="connsiteY10" fmla="*/ 1680172 h 1680172"/>
              <a:gd name="connsiteX11" fmla="*/ 879217 w 1680073"/>
              <a:gd name="connsiteY11" fmla="*/ 1680172 h 1680172"/>
              <a:gd name="connsiteX12" fmla="*/ 1666467 w 1680073"/>
              <a:gd name="connsiteY12" fmla="*/ 683758 h 1680172"/>
              <a:gd name="connsiteX13" fmla="*/ 1666467 w 1680073"/>
              <a:gd name="connsiteY13" fmla="*/ 683956 h 1680172"/>
              <a:gd name="connsiteX14" fmla="*/ 1678455 w 1680073"/>
              <a:gd name="connsiteY14" fmla="*/ 774767 h 1680172"/>
              <a:gd name="connsiteX15" fmla="*/ 1678488 w 1680073"/>
              <a:gd name="connsiteY15" fmla="*/ 774734 h 1680172"/>
              <a:gd name="connsiteX16" fmla="*/ 1678752 w 1680073"/>
              <a:gd name="connsiteY16" fmla="*/ 777805 h 1680172"/>
              <a:gd name="connsiteX17" fmla="*/ 777805 w 1680073"/>
              <a:gd name="connsiteY17" fmla="*/ 1678785 h 1680172"/>
              <a:gd name="connsiteX18" fmla="*/ 774734 w 1680073"/>
              <a:gd name="connsiteY18" fmla="*/ 1678554 h 1680172"/>
              <a:gd name="connsiteX19" fmla="*/ 683923 w 1680073"/>
              <a:gd name="connsiteY19" fmla="*/ 1666566 h 1680172"/>
              <a:gd name="connsiteX20" fmla="*/ 683725 w 1680073"/>
              <a:gd name="connsiteY20" fmla="*/ 1666566 h 1680172"/>
              <a:gd name="connsiteX21" fmla="*/ 1618915 w 1680073"/>
              <a:gd name="connsiteY21" fmla="*/ 522114 h 1680172"/>
              <a:gd name="connsiteX22" fmla="*/ 1618981 w 1680073"/>
              <a:gd name="connsiteY22" fmla="*/ 522279 h 1680172"/>
              <a:gd name="connsiteX23" fmla="*/ 1645729 w 1680073"/>
              <a:gd name="connsiteY23" fmla="*/ 598329 h 1680172"/>
              <a:gd name="connsiteX24" fmla="*/ 1645763 w 1680073"/>
              <a:gd name="connsiteY24" fmla="*/ 598296 h 1680172"/>
              <a:gd name="connsiteX25" fmla="*/ 1646522 w 1680073"/>
              <a:gd name="connsiteY25" fmla="*/ 600872 h 1680172"/>
              <a:gd name="connsiteX26" fmla="*/ 600839 w 1680073"/>
              <a:gd name="connsiteY26" fmla="*/ 1646555 h 1680172"/>
              <a:gd name="connsiteX27" fmla="*/ 598263 w 1680073"/>
              <a:gd name="connsiteY27" fmla="*/ 1645796 h 1680172"/>
              <a:gd name="connsiteX28" fmla="*/ 522213 w 1680073"/>
              <a:gd name="connsiteY28" fmla="*/ 1619047 h 1680172"/>
              <a:gd name="connsiteX29" fmla="*/ 522048 w 1680073"/>
              <a:gd name="connsiteY29" fmla="*/ 1618981 h 1680172"/>
              <a:gd name="connsiteX30" fmla="*/ 1547291 w 1680073"/>
              <a:gd name="connsiteY30" fmla="*/ 384544 h 1680172"/>
              <a:gd name="connsiteX31" fmla="*/ 1547390 w 1680073"/>
              <a:gd name="connsiteY31" fmla="*/ 384676 h 1680172"/>
              <a:gd name="connsiteX32" fmla="*/ 1585266 w 1680073"/>
              <a:gd name="connsiteY32" fmla="*/ 449598 h 1680172"/>
              <a:gd name="connsiteX33" fmla="*/ 1586389 w 1680073"/>
              <a:gd name="connsiteY33" fmla="*/ 451810 h 1680172"/>
              <a:gd name="connsiteX34" fmla="*/ 451777 w 1680073"/>
              <a:gd name="connsiteY34" fmla="*/ 1586422 h 1680172"/>
              <a:gd name="connsiteX35" fmla="*/ 449565 w 1680073"/>
              <a:gd name="connsiteY35" fmla="*/ 1585299 h 1680172"/>
              <a:gd name="connsiteX36" fmla="*/ 384643 w 1680073"/>
              <a:gd name="connsiteY36" fmla="*/ 1547423 h 1680172"/>
              <a:gd name="connsiteX37" fmla="*/ 384511 w 1680073"/>
              <a:gd name="connsiteY37" fmla="*/ 1547324 h 1680172"/>
              <a:gd name="connsiteX38" fmla="*/ 1345723 w 1680073"/>
              <a:gd name="connsiteY38" fmla="*/ 167753 h 1680172"/>
              <a:gd name="connsiteX39" fmla="*/ 1345855 w 1680073"/>
              <a:gd name="connsiteY39" fmla="*/ 167852 h 1680172"/>
              <a:gd name="connsiteX40" fmla="*/ 1402191 w 1680073"/>
              <a:gd name="connsiteY40" fmla="*/ 214281 h 1680172"/>
              <a:gd name="connsiteX41" fmla="*/ 1403974 w 1680073"/>
              <a:gd name="connsiteY41" fmla="*/ 215866 h 1680172"/>
              <a:gd name="connsiteX42" fmla="*/ 221546 w 1680073"/>
              <a:gd name="connsiteY42" fmla="*/ 1398295 h 1680172"/>
              <a:gd name="connsiteX43" fmla="*/ 272962 w 1680073"/>
              <a:gd name="connsiteY43" fmla="*/ 1449710 h 1680172"/>
              <a:gd name="connsiteX44" fmla="*/ 1455687 w 1680073"/>
              <a:gd name="connsiteY44" fmla="*/ 266952 h 1680172"/>
              <a:gd name="connsiteX45" fmla="*/ 1455786 w 1680073"/>
              <a:gd name="connsiteY45" fmla="*/ 267084 h 1680172"/>
              <a:gd name="connsiteX46" fmla="*/ 1503140 w 1680073"/>
              <a:gd name="connsiteY46" fmla="*/ 322495 h 1680172"/>
              <a:gd name="connsiteX47" fmla="*/ 1504626 w 1680073"/>
              <a:gd name="connsiteY47" fmla="*/ 324378 h 1680172"/>
              <a:gd name="connsiteX48" fmla="*/ 326161 w 1680073"/>
              <a:gd name="connsiteY48" fmla="*/ 1502876 h 1680172"/>
              <a:gd name="connsiteX49" fmla="*/ 339303 w 1680073"/>
              <a:gd name="connsiteY49" fmla="*/ 1516019 h 1680172"/>
              <a:gd name="connsiteX50" fmla="*/ 245025 w 1680073"/>
              <a:gd name="connsiteY50" fmla="*/ 1434685 h 1680172"/>
              <a:gd name="connsiteX51" fmla="*/ 163691 w 1680073"/>
              <a:gd name="connsiteY51" fmla="*/ 1340440 h 1680172"/>
              <a:gd name="connsiteX52" fmla="*/ 168347 w 1680073"/>
              <a:gd name="connsiteY52" fmla="*/ 1345096 h 1680172"/>
              <a:gd name="connsiteX53" fmla="*/ 1216672 w 1680073"/>
              <a:gd name="connsiteY53" fmla="*/ 87608 h 1680172"/>
              <a:gd name="connsiteX54" fmla="*/ 1216804 w 1680073"/>
              <a:gd name="connsiteY54" fmla="*/ 87674 h 1680172"/>
              <a:gd name="connsiteX55" fmla="*/ 1282750 w 1680073"/>
              <a:gd name="connsiteY55" fmla="*/ 124527 h 1680172"/>
              <a:gd name="connsiteX56" fmla="*/ 1282750 w 1680073"/>
              <a:gd name="connsiteY56" fmla="*/ 124560 h 1680172"/>
              <a:gd name="connsiteX57" fmla="*/ 1284830 w 1680073"/>
              <a:gd name="connsiteY57" fmla="*/ 125848 h 1680172"/>
              <a:gd name="connsiteX58" fmla="*/ 125782 w 1680073"/>
              <a:gd name="connsiteY58" fmla="*/ 1284896 h 1680172"/>
              <a:gd name="connsiteX59" fmla="*/ 124527 w 1680073"/>
              <a:gd name="connsiteY59" fmla="*/ 1282816 h 1680172"/>
              <a:gd name="connsiteX60" fmla="*/ 87674 w 1680073"/>
              <a:gd name="connsiteY60" fmla="*/ 1216870 h 1680172"/>
              <a:gd name="connsiteX61" fmla="*/ 87608 w 1680073"/>
              <a:gd name="connsiteY61" fmla="*/ 1216738 h 1680172"/>
              <a:gd name="connsiteX62" fmla="*/ 504843 w 1680073"/>
              <a:gd name="connsiteY62" fmla="*/ 68025 h 1680172"/>
              <a:gd name="connsiteX63" fmla="*/ 67992 w 1680073"/>
              <a:gd name="connsiteY63" fmla="*/ 504876 h 1680172"/>
              <a:gd name="connsiteX64" fmla="*/ 245024 w 1680073"/>
              <a:gd name="connsiteY64" fmla="*/ 245057 h 1680172"/>
              <a:gd name="connsiteX65" fmla="*/ 504843 w 1680073"/>
              <a:gd name="connsiteY65" fmla="*/ 68025 h 1680172"/>
              <a:gd name="connsiteX66" fmla="*/ 1065627 w 1680073"/>
              <a:gd name="connsiteY66" fmla="*/ 29455 h 1680172"/>
              <a:gd name="connsiteX67" fmla="*/ 1065793 w 1680073"/>
              <a:gd name="connsiteY67" fmla="*/ 29521 h 1680172"/>
              <a:gd name="connsiteX68" fmla="*/ 1143032 w 1680073"/>
              <a:gd name="connsiteY68" fmla="*/ 55080 h 1680172"/>
              <a:gd name="connsiteX69" fmla="*/ 1143065 w 1680073"/>
              <a:gd name="connsiteY69" fmla="*/ 55080 h 1680172"/>
              <a:gd name="connsiteX70" fmla="*/ 1145475 w 1680073"/>
              <a:gd name="connsiteY70" fmla="*/ 56038 h 1680172"/>
              <a:gd name="connsiteX71" fmla="*/ 56005 w 1680073"/>
              <a:gd name="connsiteY71" fmla="*/ 1145508 h 1680172"/>
              <a:gd name="connsiteX72" fmla="*/ 55047 w 1680073"/>
              <a:gd name="connsiteY72" fmla="*/ 1143098 h 1680172"/>
              <a:gd name="connsiteX73" fmla="*/ 29488 w 1680073"/>
              <a:gd name="connsiteY73" fmla="*/ 1065859 h 1680172"/>
              <a:gd name="connsiteX74" fmla="*/ 29455 w 1680073"/>
              <a:gd name="connsiteY74" fmla="*/ 1065694 h 1680172"/>
              <a:gd name="connsiteX75" fmla="*/ 782462 w 1680073"/>
              <a:gd name="connsiteY75" fmla="*/ 693 h 1680172"/>
              <a:gd name="connsiteX76" fmla="*/ 660 w 1680073"/>
              <a:gd name="connsiteY76" fmla="*/ 782462 h 1680172"/>
              <a:gd name="connsiteX77" fmla="*/ 891 w 1680073"/>
              <a:gd name="connsiteY77" fmla="*/ 778863 h 1680172"/>
              <a:gd name="connsiteX78" fmla="*/ 18360 w 1680073"/>
              <a:gd name="connsiteY78" fmla="*/ 658596 h 1680172"/>
              <a:gd name="connsiteX79" fmla="*/ 18723 w 1680073"/>
              <a:gd name="connsiteY79" fmla="*/ 656977 h 1680172"/>
              <a:gd name="connsiteX80" fmla="*/ 656944 w 1680073"/>
              <a:gd name="connsiteY80" fmla="*/ 18756 h 1680172"/>
              <a:gd name="connsiteX81" fmla="*/ 658563 w 1680073"/>
              <a:gd name="connsiteY81" fmla="*/ 18360 h 1680172"/>
              <a:gd name="connsiteX82" fmla="*/ 778830 w 1680073"/>
              <a:gd name="connsiteY82" fmla="*/ 891 h 1680172"/>
              <a:gd name="connsiteX83" fmla="*/ 778863 w 1680073"/>
              <a:gd name="connsiteY83" fmla="*/ 924 h 1680172"/>
              <a:gd name="connsiteX84" fmla="*/ 782462 w 1680073"/>
              <a:gd name="connsiteY84" fmla="*/ 693 h 1680172"/>
              <a:gd name="connsiteX85" fmla="*/ 885921 w 1680073"/>
              <a:gd name="connsiteY85" fmla="*/ 0 h 1680172"/>
              <a:gd name="connsiteX86" fmla="*/ 886119 w 1680073"/>
              <a:gd name="connsiteY86" fmla="*/ 0 h 1680172"/>
              <a:gd name="connsiteX87" fmla="*/ 978747 w 1680073"/>
              <a:gd name="connsiteY87" fmla="*/ 10204 h 1680172"/>
              <a:gd name="connsiteX88" fmla="*/ 981620 w 1680073"/>
              <a:gd name="connsiteY88" fmla="*/ 10666 h 1680172"/>
              <a:gd name="connsiteX89" fmla="*/ 10666 w 1680073"/>
              <a:gd name="connsiteY89" fmla="*/ 981653 h 1680172"/>
              <a:gd name="connsiteX90" fmla="*/ 10204 w 1680073"/>
              <a:gd name="connsiteY90" fmla="*/ 978780 h 1680172"/>
              <a:gd name="connsiteX91" fmla="*/ 0 w 1680073"/>
              <a:gd name="connsiteY91" fmla="*/ 886152 h 1680172"/>
              <a:gd name="connsiteX92" fmla="*/ 0 w 1680073"/>
              <a:gd name="connsiteY92" fmla="*/ 885954 h 168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680073" h="1680172">
                <a:moveTo>
                  <a:pt x="1624133" y="1144419"/>
                </a:moveTo>
                <a:cubicBezTo>
                  <a:pt x="1583120" y="1250189"/>
                  <a:pt x="1520014" y="1349322"/>
                  <a:pt x="1434652" y="1434685"/>
                </a:cubicBezTo>
                <a:cubicBezTo>
                  <a:pt x="1349289" y="1520047"/>
                  <a:pt x="1250156" y="1583153"/>
                  <a:pt x="1144386" y="1624166"/>
                </a:cubicBezTo>
                <a:close/>
                <a:moveTo>
                  <a:pt x="1680073" y="879316"/>
                </a:moveTo>
                <a:cubicBezTo>
                  <a:pt x="1680073" y="879316"/>
                  <a:pt x="1680073" y="879481"/>
                  <a:pt x="1680073" y="879547"/>
                </a:cubicBezTo>
                <a:cubicBezTo>
                  <a:pt x="1678257" y="918546"/>
                  <a:pt x="1673667" y="957447"/>
                  <a:pt x="1666435" y="995984"/>
                </a:cubicBezTo>
                <a:lnTo>
                  <a:pt x="1666468" y="995951"/>
                </a:lnTo>
                <a:cubicBezTo>
                  <a:pt x="1666203" y="997305"/>
                  <a:pt x="1665972" y="998658"/>
                  <a:pt x="1665708" y="1000045"/>
                </a:cubicBezTo>
                <a:lnTo>
                  <a:pt x="999979" y="1665774"/>
                </a:lnTo>
                <a:cubicBezTo>
                  <a:pt x="998626" y="1666038"/>
                  <a:pt x="997239" y="1666269"/>
                  <a:pt x="995885" y="1666534"/>
                </a:cubicBezTo>
                <a:cubicBezTo>
                  <a:pt x="957381" y="1673766"/>
                  <a:pt x="918480" y="1678323"/>
                  <a:pt x="879448" y="1680172"/>
                </a:cubicBezTo>
                <a:cubicBezTo>
                  <a:pt x="879382" y="1680172"/>
                  <a:pt x="879283" y="1680172"/>
                  <a:pt x="879217" y="1680172"/>
                </a:cubicBezTo>
                <a:close/>
                <a:moveTo>
                  <a:pt x="1666467" y="683758"/>
                </a:moveTo>
                <a:cubicBezTo>
                  <a:pt x="1666467" y="683758"/>
                  <a:pt x="1666467" y="683890"/>
                  <a:pt x="1666467" y="683956"/>
                </a:cubicBezTo>
                <a:cubicBezTo>
                  <a:pt x="1672114" y="714006"/>
                  <a:pt x="1676110" y="744354"/>
                  <a:pt x="1678455" y="774767"/>
                </a:cubicBezTo>
                <a:lnTo>
                  <a:pt x="1678488" y="774734"/>
                </a:lnTo>
                <a:cubicBezTo>
                  <a:pt x="1678554" y="775758"/>
                  <a:pt x="1678686" y="776782"/>
                  <a:pt x="1678752" y="777805"/>
                </a:cubicBezTo>
                <a:lnTo>
                  <a:pt x="777805" y="1678785"/>
                </a:lnTo>
                <a:cubicBezTo>
                  <a:pt x="776782" y="1678719"/>
                  <a:pt x="775725" y="1678620"/>
                  <a:pt x="774734" y="1678554"/>
                </a:cubicBezTo>
                <a:cubicBezTo>
                  <a:pt x="744321" y="1676209"/>
                  <a:pt x="713973" y="1672213"/>
                  <a:pt x="683923" y="1666566"/>
                </a:cubicBezTo>
                <a:cubicBezTo>
                  <a:pt x="683857" y="1666566"/>
                  <a:pt x="683791" y="1666566"/>
                  <a:pt x="683725" y="1666566"/>
                </a:cubicBezTo>
                <a:close/>
                <a:moveTo>
                  <a:pt x="1618915" y="522114"/>
                </a:moveTo>
                <a:cubicBezTo>
                  <a:pt x="1618915" y="522114"/>
                  <a:pt x="1618948" y="522213"/>
                  <a:pt x="1618981" y="522279"/>
                </a:cubicBezTo>
                <a:cubicBezTo>
                  <a:pt x="1629152" y="547244"/>
                  <a:pt x="1638068" y="572638"/>
                  <a:pt x="1645729" y="598329"/>
                </a:cubicBezTo>
                <a:lnTo>
                  <a:pt x="1645763" y="598296"/>
                </a:lnTo>
                <a:cubicBezTo>
                  <a:pt x="1645994" y="599155"/>
                  <a:pt x="1646291" y="600014"/>
                  <a:pt x="1646522" y="600872"/>
                </a:cubicBezTo>
                <a:lnTo>
                  <a:pt x="600839" y="1646555"/>
                </a:lnTo>
                <a:cubicBezTo>
                  <a:pt x="599981" y="1646324"/>
                  <a:pt x="599122" y="1646027"/>
                  <a:pt x="598263" y="1645796"/>
                </a:cubicBezTo>
                <a:cubicBezTo>
                  <a:pt x="572572" y="1638101"/>
                  <a:pt x="547211" y="1629185"/>
                  <a:pt x="522213" y="1619047"/>
                </a:cubicBezTo>
                <a:cubicBezTo>
                  <a:pt x="522147" y="1619047"/>
                  <a:pt x="522114" y="1618981"/>
                  <a:pt x="522048" y="1618981"/>
                </a:cubicBezTo>
                <a:close/>
                <a:moveTo>
                  <a:pt x="1547291" y="384544"/>
                </a:moveTo>
                <a:cubicBezTo>
                  <a:pt x="1547291" y="384544"/>
                  <a:pt x="1547324" y="384643"/>
                  <a:pt x="1547390" y="384676"/>
                </a:cubicBezTo>
                <a:cubicBezTo>
                  <a:pt x="1561061" y="405876"/>
                  <a:pt x="1573709" y="427506"/>
                  <a:pt x="1585266" y="449598"/>
                </a:cubicBezTo>
                <a:cubicBezTo>
                  <a:pt x="1585663" y="450324"/>
                  <a:pt x="1585993" y="451084"/>
                  <a:pt x="1586389" y="451810"/>
                </a:cubicBezTo>
                <a:lnTo>
                  <a:pt x="451777" y="1586422"/>
                </a:lnTo>
                <a:cubicBezTo>
                  <a:pt x="451051" y="1586026"/>
                  <a:pt x="450291" y="1585696"/>
                  <a:pt x="449565" y="1585299"/>
                </a:cubicBezTo>
                <a:cubicBezTo>
                  <a:pt x="427473" y="1573709"/>
                  <a:pt x="405843" y="1561061"/>
                  <a:pt x="384643" y="1547423"/>
                </a:cubicBezTo>
                <a:cubicBezTo>
                  <a:pt x="384577" y="1547357"/>
                  <a:pt x="384544" y="1547357"/>
                  <a:pt x="384511" y="1547324"/>
                </a:cubicBezTo>
                <a:close/>
                <a:moveTo>
                  <a:pt x="1345723" y="167753"/>
                </a:moveTo>
                <a:cubicBezTo>
                  <a:pt x="1345723" y="167753"/>
                  <a:pt x="1345789" y="167819"/>
                  <a:pt x="1345855" y="167852"/>
                </a:cubicBezTo>
                <a:cubicBezTo>
                  <a:pt x="1365140" y="182415"/>
                  <a:pt x="1383963" y="197836"/>
                  <a:pt x="1402191" y="214281"/>
                </a:cubicBezTo>
                <a:cubicBezTo>
                  <a:pt x="1402785" y="214810"/>
                  <a:pt x="1403380" y="215338"/>
                  <a:pt x="1403974" y="215866"/>
                </a:cubicBezTo>
                <a:lnTo>
                  <a:pt x="221546" y="1398295"/>
                </a:lnTo>
                <a:lnTo>
                  <a:pt x="272962" y="1449710"/>
                </a:lnTo>
                <a:lnTo>
                  <a:pt x="1455687" y="266952"/>
                </a:lnTo>
                <a:cubicBezTo>
                  <a:pt x="1455687" y="266952"/>
                  <a:pt x="1455753" y="267018"/>
                  <a:pt x="1455786" y="267084"/>
                </a:cubicBezTo>
                <a:cubicBezTo>
                  <a:pt x="1472495" y="285015"/>
                  <a:pt x="1488313" y="303508"/>
                  <a:pt x="1503140" y="322495"/>
                </a:cubicBezTo>
                <a:cubicBezTo>
                  <a:pt x="1503635" y="323123"/>
                  <a:pt x="1504131" y="323750"/>
                  <a:pt x="1504626" y="324378"/>
                </a:cubicBezTo>
                <a:lnTo>
                  <a:pt x="326161" y="1502876"/>
                </a:lnTo>
                <a:lnTo>
                  <a:pt x="339303" y="1516019"/>
                </a:lnTo>
                <a:cubicBezTo>
                  <a:pt x="306413" y="1491615"/>
                  <a:pt x="274877" y="1464504"/>
                  <a:pt x="245025" y="1434685"/>
                </a:cubicBezTo>
                <a:cubicBezTo>
                  <a:pt x="215173" y="1404866"/>
                  <a:pt x="188127" y="1373330"/>
                  <a:pt x="163691" y="1340440"/>
                </a:cubicBezTo>
                <a:lnTo>
                  <a:pt x="168347" y="1345096"/>
                </a:lnTo>
                <a:close/>
                <a:moveTo>
                  <a:pt x="1216672" y="87608"/>
                </a:moveTo>
                <a:cubicBezTo>
                  <a:pt x="1216672" y="87608"/>
                  <a:pt x="1216771" y="87641"/>
                  <a:pt x="1216804" y="87674"/>
                </a:cubicBezTo>
                <a:cubicBezTo>
                  <a:pt x="1239193" y="98902"/>
                  <a:pt x="1261219" y="111186"/>
                  <a:pt x="1282750" y="124527"/>
                </a:cubicBezTo>
                <a:lnTo>
                  <a:pt x="1282750" y="124560"/>
                </a:lnTo>
                <a:cubicBezTo>
                  <a:pt x="1283443" y="124989"/>
                  <a:pt x="1284137" y="125385"/>
                  <a:pt x="1284830" y="125848"/>
                </a:cubicBezTo>
                <a:lnTo>
                  <a:pt x="125782" y="1284896"/>
                </a:lnTo>
                <a:cubicBezTo>
                  <a:pt x="125352" y="1284203"/>
                  <a:pt x="124956" y="1283509"/>
                  <a:pt x="124527" y="1282816"/>
                </a:cubicBezTo>
                <a:cubicBezTo>
                  <a:pt x="111153" y="1261285"/>
                  <a:pt x="98902" y="1239259"/>
                  <a:pt x="87674" y="1216870"/>
                </a:cubicBezTo>
                <a:cubicBezTo>
                  <a:pt x="87674" y="1216837"/>
                  <a:pt x="87641" y="1216771"/>
                  <a:pt x="87608" y="1216738"/>
                </a:cubicBezTo>
                <a:close/>
                <a:moveTo>
                  <a:pt x="504843" y="68025"/>
                </a:moveTo>
                <a:lnTo>
                  <a:pt x="67992" y="504876"/>
                </a:lnTo>
                <a:cubicBezTo>
                  <a:pt x="108907" y="410532"/>
                  <a:pt x="167917" y="322197"/>
                  <a:pt x="245024" y="245057"/>
                </a:cubicBezTo>
                <a:cubicBezTo>
                  <a:pt x="322131" y="167950"/>
                  <a:pt x="410499" y="108940"/>
                  <a:pt x="504843" y="68025"/>
                </a:cubicBezTo>
                <a:close/>
                <a:moveTo>
                  <a:pt x="1065627" y="29455"/>
                </a:moveTo>
                <a:cubicBezTo>
                  <a:pt x="1065627" y="29455"/>
                  <a:pt x="1065760" y="29488"/>
                  <a:pt x="1065793" y="29521"/>
                </a:cubicBezTo>
                <a:cubicBezTo>
                  <a:pt x="1091880" y="36786"/>
                  <a:pt x="1117638" y="45306"/>
                  <a:pt x="1143032" y="55080"/>
                </a:cubicBezTo>
                <a:lnTo>
                  <a:pt x="1143065" y="55080"/>
                </a:lnTo>
                <a:cubicBezTo>
                  <a:pt x="1143857" y="55410"/>
                  <a:pt x="1144683" y="55708"/>
                  <a:pt x="1145475" y="56038"/>
                </a:cubicBezTo>
                <a:lnTo>
                  <a:pt x="56005" y="1145508"/>
                </a:lnTo>
                <a:cubicBezTo>
                  <a:pt x="55708" y="1144716"/>
                  <a:pt x="55377" y="1143890"/>
                  <a:pt x="55047" y="1143098"/>
                </a:cubicBezTo>
                <a:cubicBezTo>
                  <a:pt x="45273" y="1117704"/>
                  <a:pt x="36753" y="1091913"/>
                  <a:pt x="29488" y="1065859"/>
                </a:cubicBezTo>
                <a:cubicBezTo>
                  <a:pt x="29488" y="1065793"/>
                  <a:pt x="29488" y="1065760"/>
                  <a:pt x="29455" y="1065694"/>
                </a:cubicBezTo>
                <a:close/>
                <a:moveTo>
                  <a:pt x="782462" y="693"/>
                </a:moveTo>
                <a:lnTo>
                  <a:pt x="660" y="782462"/>
                </a:lnTo>
                <a:cubicBezTo>
                  <a:pt x="726" y="781273"/>
                  <a:pt x="792" y="780084"/>
                  <a:pt x="891" y="778863"/>
                </a:cubicBezTo>
                <a:cubicBezTo>
                  <a:pt x="3797" y="738476"/>
                  <a:pt x="9609" y="698288"/>
                  <a:pt x="18360" y="658596"/>
                </a:cubicBezTo>
                <a:cubicBezTo>
                  <a:pt x="18492" y="658067"/>
                  <a:pt x="18624" y="657506"/>
                  <a:pt x="18723" y="656977"/>
                </a:cubicBezTo>
                <a:lnTo>
                  <a:pt x="656944" y="18756"/>
                </a:lnTo>
                <a:cubicBezTo>
                  <a:pt x="657506" y="18624"/>
                  <a:pt x="658034" y="18492"/>
                  <a:pt x="658563" y="18360"/>
                </a:cubicBezTo>
                <a:cubicBezTo>
                  <a:pt x="698255" y="9642"/>
                  <a:pt x="738443" y="3830"/>
                  <a:pt x="778830" y="891"/>
                </a:cubicBezTo>
                <a:lnTo>
                  <a:pt x="778863" y="924"/>
                </a:lnTo>
                <a:cubicBezTo>
                  <a:pt x="780051" y="858"/>
                  <a:pt x="781240" y="792"/>
                  <a:pt x="782462" y="693"/>
                </a:cubicBezTo>
                <a:close/>
                <a:moveTo>
                  <a:pt x="885921" y="0"/>
                </a:moveTo>
                <a:cubicBezTo>
                  <a:pt x="885921" y="0"/>
                  <a:pt x="886053" y="0"/>
                  <a:pt x="886119" y="0"/>
                </a:cubicBezTo>
                <a:cubicBezTo>
                  <a:pt x="917127" y="1717"/>
                  <a:pt x="948036" y="5085"/>
                  <a:pt x="978747" y="10204"/>
                </a:cubicBezTo>
                <a:cubicBezTo>
                  <a:pt x="979704" y="10369"/>
                  <a:pt x="980662" y="10501"/>
                  <a:pt x="981620" y="10666"/>
                </a:cubicBezTo>
                <a:lnTo>
                  <a:pt x="10666" y="981653"/>
                </a:lnTo>
                <a:cubicBezTo>
                  <a:pt x="10501" y="980695"/>
                  <a:pt x="10336" y="979737"/>
                  <a:pt x="10204" y="978780"/>
                </a:cubicBezTo>
                <a:cubicBezTo>
                  <a:pt x="5085" y="948069"/>
                  <a:pt x="1717" y="917160"/>
                  <a:pt x="0" y="886152"/>
                </a:cubicBezTo>
                <a:cubicBezTo>
                  <a:pt x="0" y="886086"/>
                  <a:pt x="0" y="886020"/>
                  <a:pt x="0" y="885954"/>
                </a:cubicBezTo>
                <a:close/>
              </a:path>
            </a:pathLst>
          </a:custGeom>
          <a:solidFill>
            <a:srgbClr val="C81B52"/>
          </a:solidFill>
          <a:ln w="3294" cap="flat">
            <a:noFill/>
            <a:prstDash val="solid"/>
            <a:miter/>
          </a:ln>
        </p:spPr>
        <p:txBody>
          <a:bodyPr rtlCol="0" anchor="ctr"/>
          <a:lstStyle/>
          <a:p>
            <a:endParaRPr lang="en-GB"/>
          </a:p>
        </p:txBody>
      </p:sp>
      <p:sp>
        <p:nvSpPr>
          <p:cNvPr id="8" name="Text Placeholder 7">
            <a:extLst>
              <a:ext uri="{FF2B5EF4-FFF2-40B4-BE49-F238E27FC236}">
                <a16:creationId xmlns:a16="http://schemas.microsoft.com/office/drawing/2014/main" id="{DCE686D1-5B70-1416-1EE1-A51E080F29FC}"/>
              </a:ext>
            </a:extLst>
          </p:cNvPr>
          <p:cNvSpPr>
            <a:spLocks noGrp="1"/>
          </p:cNvSpPr>
          <p:nvPr>
            <p:ph type="body" sz="quarter" idx="15" hasCustomPrompt="1"/>
          </p:nvPr>
        </p:nvSpPr>
        <p:spPr>
          <a:xfrm>
            <a:off x="1165276" y="416151"/>
            <a:ext cx="1365250" cy="1330325"/>
          </a:xfrm>
        </p:spPr>
        <p:txBody>
          <a:bodyPr>
            <a:normAutofit/>
          </a:bodyPr>
          <a:lstStyle>
            <a:lvl1pPr marL="0" indent="0">
              <a:buNone/>
              <a:defRPr sz="7200">
                <a:solidFill>
                  <a:schemeClr val="accent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endParaRPr lang="en-GB" dirty="0"/>
          </a:p>
        </p:txBody>
      </p:sp>
    </p:spTree>
    <p:extLst>
      <p:ext uri="{BB962C8B-B14F-4D97-AF65-F5344CB8AC3E}">
        <p14:creationId xmlns:p14="http://schemas.microsoft.com/office/powerpoint/2010/main" val="395264238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divider with image - pink">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5DF84B49-A2DF-C9EE-F081-8601B3C9513C}"/>
              </a:ext>
            </a:extLst>
          </p:cNvPr>
          <p:cNvSpPr>
            <a:spLocks noGrp="1"/>
          </p:cNvSpPr>
          <p:nvPr>
            <p:ph type="pic" sz="quarter" idx="17" hasCustomPrompt="1"/>
          </p:nvPr>
        </p:nvSpPr>
        <p:spPr>
          <a:xfrm>
            <a:off x="5143500" y="1228578"/>
            <a:ext cx="7048501" cy="5629423"/>
          </a:xfrm>
          <a:custGeom>
            <a:avLst/>
            <a:gdLst>
              <a:gd name="connsiteX0" fmla="*/ 4166884 w 7048501"/>
              <a:gd name="connsiteY0" fmla="*/ 0 h 5629423"/>
              <a:gd name="connsiteX1" fmla="*/ 6817409 w 7048501"/>
              <a:gd name="connsiteY1" fmla="*/ 951679 h 5629423"/>
              <a:gd name="connsiteX2" fmla="*/ 7048501 w 7048501"/>
              <a:gd name="connsiteY2" fmla="*/ 1161746 h 5629423"/>
              <a:gd name="connsiteX3" fmla="*/ 7048501 w 7048501"/>
              <a:gd name="connsiteY3" fmla="*/ 5629423 h 5629423"/>
              <a:gd name="connsiteX4" fmla="*/ 264221 w 7048501"/>
              <a:gd name="connsiteY4" fmla="*/ 5629423 h 5629423"/>
              <a:gd name="connsiteX5" fmla="*/ 252846 w 7048501"/>
              <a:gd name="connsiteY5" fmla="*/ 5600569 h 5629423"/>
              <a:gd name="connsiteX6" fmla="*/ 0 w 7048501"/>
              <a:gd name="connsiteY6" fmla="*/ 4167606 h 5629423"/>
              <a:gd name="connsiteX7" fmla="*/ 4166884 w 7048501"/>
              <a:gd name="connsiteY7" fmla="*/ 0 h 562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48501" h="5629423">
                <a:moveTo>
                  <a:pt x="4166884" y="0"/>
                </a:moveTo>
                <a:cubicBezTo>
                  <a:pt x="5173705" y="0"/>
                  <a:pt x="6097126" y="357145"/>
                  <a:pt x="6817409" y="951679"/>
                </a:cubicBezTo>
                <a:lnTo>
                  <a:pt x="7048501" y="1161746"/>
                </a:lnTo>
                <a:lnTo>
                  <a:pt x="7048501" y="5629423"/>
                </a:lnTo>
                <a:lnTo>
                  <a:pt x="264221" y="5629423"/>
                </a:lnTo>
                <a:lnTo>
                  <a:pt x="252846" y="5600569"/>
                </a:lnTo>
                <a:cubicBezTo>
                  <a:pt x="89271" y="5153748"/>
                  <a:pt x="0" y="4671104"/>
                  <a:pt x="0" y="4167606"/>
                </a:cubicBezTo>
                <a:cubicBezTo>
                  <a:pt x="0" y="1865901"/>
                  <a:pt x="1865578" y="0"/>
                  <a:pt x="4166884" y="0"/>
                </a:cubicBezTo>
                <a:close/>
              </a:path>
            </a:pathLst>
          </a:custGeom>
          <a:noFill/>
        </p:spPr>
        <p:txBody>
          <a:bodyPr wrap="square" anchor="ctr">
            <a:noAutofit/>
          </a:bodyPr>
          <a:lstStyle>
            <a:lvl1pPr marL="0" indent="0" algn="r">
              <a:buNone/>
              <a:defRPr/>
            </a:lvl1pPr>
          </a:lstStyle>
          <a:p>
            <a:r>
              <a:rPr lang="en-GB" dirty="0"/>
              <a:t>Click icon to add image</a:t>
            </a:r>
          </a:p>
        </p:txBody>
      </p:sp>
      <p:sp>
        <p:nvSpPr>
          <p:cNvPr id="4" name="Date Placeholder 3">
            <a:extLst>
              <a:ext uri="{FF2B5EF4-FFF2-40B4-BE49-F238E27FC236}">
                <a16:creationId xmlns:a16="http://schemas.microsoft.com/office/drawing/2014/main" id="{B3445ACB-6EBA-50E7-3E39-FA134399D28C}"/>
              </a:ext>
            </a:extLst>
          </p:cNvPr>
          <p:cNvSpPr>
            <a:spLocks noGrp="1"/>
          </p:cNvSpPr>
          <p:nvPr>
            <p:ph type="dt" sz="half" idx="12"/>
          </p:nvPr>
        </p:nvSpPr>
        <p:spPr>
          <a:xfrm>
            <a:off x="3320357" y="6346960"/>
            <a:ext cx="1823143" cy="289742"/>
          </a:xfrm>
        </p:spPr>
        <p:txBody>
          <a:bodyPr/>
          <a:lstStyle/>
          <a:p>
            <a:fld id="{D12C0C76-24C0-447F-A92C-09F551C6FC7C}" type="datetime4">
              <a:rPr lang="en-GB" smtClean="0"/>
              <a:t>16 September 2024</a:t>
            </a:fld>
            <a:endParaRPr lang="en-GB" dirty="0"/>
          </a:p>
        </p:txBody>
      </p:sp>
      <p:sp>
        <p:nvSpPr>
          <p:cNvPr id="41" name="Freeform: Shape 40">
            <a:extLst>
              <a:ext uri="{FF2B5EF4-FFF2-40B4-BE49-F238E27FC236}">
                <a16:creationId xmlns:a16="http://schemas.microsoft.com/office/drawing/2014/main" id="{4F85C9E9-E3D9-9C0B-3171-9031FA7276B6}"/>
              </a:ext>
            </a:extLst>
          </p:cNvPr>
          <p:cNvSpPr/>
          <p:nvPr userDrawn="1"/>
        </p:nvSpPr>
        <p:spPr>
          <a:xfrm>
            <a:off x="-1" y="0"/>
            <a:ext cx="7184571" cy="4828880"/>
          </a:xfrm>
          <a:custGeom>
            <a:avLst/>
            <a:gdLst>
              <a:gd name="connsiteX0" fmla="*/ 0 w 7184571"/>
              <a:gd name="connsiteY0" fmla="*/ 0 h 4828880"/>
              <a:gd name="connsiteX1" fmla="*/ 7034910 w 7184571"/>
              <a:gd name="connsiteY1" fmla="*/ 0 h 4828880"/>
              <a:gd name="connsiteX2" fmla="*/ 7065671 w 7184571"/>
              <a:gd name="connsiteY2" fmla="*/ 108327 h 4828880"/>
              <a:gd name="connsiteX3" fmla="*/ 7184571 w 7184571"/>
              <a:gd name="connsiteY3" fmla="*/ 1052182 h 4828880"/>
              <a:gd name="connsiteX4" fmla="*/ 3407872 w 7184571"/>
              <a:gd name="connsiteY4" fmla="*/ 4828880 h 4828880"/>
              <a:gd name="connsiteX5" fmla="*/ 87000 w 7184571"/>
              <a:gd name="connsiteY5" fmla="*/ 2852380 h 4828880"/>
              <a:gd name="connsiteX6" fmla="*/ 0 w 7184571"/>
              <a:gd name="connsiteY6" fmla="*/ 2671781 h 482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4571" h="4828880">
                <a:moveTo>
                  <a:pt x="0" y="0"/>
                </a:moveTo>
                <a:lnTo>
                  <a:pt x="7034910" y="0"/>
                </a:lnTo>
                <a:lnTo>
                  <a:pt x="7065671" y="108327"/>
                </a:lnTo>
                <a:cubicBezTo>
                  <a:pt x="7143290" y="410007"/>
                  <a:pt x="7184571" y="726274"/>
                  <a:pt x="7184571" y="1052182"/>
                </a:cubicBezTo>
                <a:cubicBezTo>
                  <a:pt x="7184571" y="3137995"/>
                  <a:pt x="5493685" y="4828880"/>
                  <a:pt x="3407872" y="4828880"/>
                </a:cubicBezTo>
                <a:cubicBezTo>
                  <a:pt x="1973876" y="4828880"/>
                  <a:pt x="726544" y="4029672"/>
                  <a:pt x="87000" y="2852380"/>
                </a:cubicBezTo>
                <a:lnTo>
                  <a:pt x="0" y="2671781"/>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 name="Footer Placeholder 4">
            <a:extLst>
              <a:ext uri="{FF2B5EF4-FFF2-40B4-BE49-F238E27FC236}">
                <a16:creationId xmlns:a16="http://schemas.microsoft.com/office/drawing/2014/main" id="{9A23AC90-194E-B680-C8E7-D072494AB888}"/>
              </a:ext>
            </a:extLst>
          </p:cNvPr>
          <p:cNvSpPr>
            <a:spLocks noGrp="1"/>
          </p:cNvSpPr>
          <p:nvPr>
            <p:ph type="ftr" sz="quarter" idx="13"/>
          </p:nvPr>
        </p:nvSpPr>
        <p:spPr/>
        <p:txBody>
          <a:bodyPr/>
          <a:lstStyle/>
          <a:p>
            <a:r>
              <a:rPr lang="en-GB"/>
              <a:t>Edit footer and slide settings by going to the Insert tab &gt; Header and Footer</a:t>
            </a:r>
            <a:endParaRPr lang="en-GB" dirty="0"/>
          </a:p>
        </p:txBody>
      </p:sp>
      <p:sp>
        <p:nvSpPr>
          <p:cNvPr id="6" name="Slide Number Placeholder 5">
            <a:extLst>
              <a:ext uri="{FF2B5EF4-FFF2-40B4-BE49-F238E27FC236}">
                <a16:creationId xmlns:a16="http://schemas.microsoft.com/office/drawing/2014/main" id="{AA8A2396-A344-D6F5-3D91-0709B9A505E7}"/>
              </a:ext>
            </a:extLst>
          </p:cNvPr>
          <p:cNvSpPr>
            <a:spLocks noGrp="1"/>
          </p:cNvSpPr>
          <p:nvPr>
            <p:ph type="sldNum" sz="quarter" idx="14"/>
          </p:nvPr>
        </p:nvSpPr>
        <p:spPr/>
        <p:txBody>
          <a:bodyPr/>
          <a:lstStyle/>
          <a:p>
            <a:fld id="{A4F7B0B9-D3BE-446D-9B00-A6C10F9707DD}" type="slidenum">
              <a:rPr lang="en-GB" smtClean="0"/>
              <a:pPr/>
              <a:t>‹#›</a:t>
            </a:fld>
            <a:endParaRPr lang="en-GB" dirty="0"/>
          </a:p>
        </p:txBody>
      </p:sp>
      <p:sp>
        <p:nvSpPr>
          <p:cNvPr id="7" name="Subtitle 2">
            <a:extLst>
              <a:ext uri="{FF2B5EF4-FFF2-40B4-BE49-F238E27FC236}">
                <a16:creationId xmlns:a16="http://schemas.microsoft.com/office/drawing/2014/main" id="{F5747586-B510-AE22-1CE4-836F43451E4E}"/>
              </a:ext>
            </a:extLst>
          </p:cNvPr>
          <p:cNvSpPr>
            <a:spLocks noGrp="1"/>
          </p:cNvSpPr>
          <p:nvPr>
            <p:ph type="subTitle" idx="1" hasCustomPrompt="1"/>
          </p:nvPr>
        </p:nvSpPr>
        <p:spPr>
          <a:xfrm>
            <a:off x="540000" y="5134521"/>
            <a:ext cx="4264229" cy="803254"/>
          </a:xfrm>
        </p:spPr>
        <p:txBody>
          <a:bodyPr wrap="square" lIns="0" tIns="0" rIns="0" bIns="0" anchor="ctr">
            <a:normAutofit/>
          </a:bodyPr>
          <a:lstStyle>
            <a:lvl1pPr marL="0" indent="0" algn="l">
              <a:spcBef>
                <a:spcPts val="0"/>
              </a:spcBef>
              <a:spcAft>
                <a:spcPts val="0"/>
              </a:spcAft>
              <a:buNone/>
              <a:defRPr sz="2000" b="0">
                <a:solidFill>
                  <a:schemeClr val="accent3">
                    <a:lumMod val="40000"/>
                    <a:lumOff val="6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Additional information</a:t>
            </a:r>
            <a:endParaRPr lang="en-GB" dirty="0"/>
          </a:p>
        </p:txBody>
      </p:sp>
      <p:sp>
        <p:nvSpPr>
          <p:cNvPr id="38" name="Freeform: Shape 37">
            <a:extLst>
              <a:ext uri="{FF2B5EF4-FFF2-40B4-BE49-F238E27FC236}">
                <a16:creationId xmlns:a16="http://schemas.microsoft.com/office/drawing/2014/main" id="{87164533-76B4-DE60-A254-C8830A390BAF}"/>
              </a:ext>
            </a:extLst>
          </p:cNvPr>
          <p:cNvSpPr/>
          <p:nvPr userDrawn="1"/>
        </p:nvSpPr>
        <p:spPr>
          <a:xfrm>
            <a:off x="540027" y="3424521"/>
            <a:ext cx="1403724" cy="1403806"/>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chemeClr val="accent3"/>
          </a:solidFill>
          <a:ln w="2751" cap="flat">
            <a:noFill/>
            <a:prstDash val="solid"/>
            <a:miter/>
          </a:ln>
        </p:spPr>
        <p:txBody>
          <a:bodyPr rtlCol="0" anchor="ctr"/>
          <a:lstStyle/>
          <a:p>
            <a:endParaRPr lang="en-GB"/>
          </a:p>
        </p:txBody>
      </p:sp>
      <p:sp>
        <p:nvSpPr>
          <p:cNvPr id="39" name="Text Placeholder 38">
            <a:extLst>
              <a:ext uri="{FF2B5EF4-FFF2-40B4-BE49-F238E27FC236}">
                <a16:creationId xmlns:a16="http://schemas.microsoft.com/office/drawing/2014/main" id="{CC6814C8-DC1A-2A25-6D61-F552407ECEFB}"/>
              </a:ext>
            </a:extLst>
          </p:cNvPr>
          <p:cNvSpPr>
            <a:spLocks noGrp="1"/>
          </p:cNvSpPr>
          <p:nvPr>
            <p:ph type="body" sz="quarter" idx="18" hasCustomPrompt="1"/>
          </p:nvPr>
        </p:nvSpPr>
        <p:spPr>
          <a:xfrm>
            <a:off x="0" y="0"/>
            <a:ext cx="7184571" cy="4828880"/>
          </a:xfrm>
          <a:custGeom>
            <a:avLst/>
            <a:gdLst>
              <a:gd name="connsiteX0" fmla="*/ 0 w 7000070"/>
              <a:gd name="connsiteY0" fmla="*/ 0 h 4704874"/>
              <a:gd name="connsiteX1" fmla="*/ 6854252 w 7000070"/>
              <a:gd name="connsiteY1" fmla="*/ 0 h 4704874"/>
              <a:gd name="connsiteX2" fmla="*/ 6884223 w 7000070"/>
              <a:gd name="connsiteY2" fmla="*/ 105545 h 4704874"/>
              <a:gd name="connsiteX3" fmla="*/ 7000070 w 7000070"/>
              <a:gd name="connsiteY3" fmla="*/ 1025162 h 4704874"/>
              <a:gd name="connsiteX4" fmla="*/ 3320357 w 7000070"/>
              <a:gd name="connsiteY4" fmla="*/ 4704874 h 4704874"/>
              <a:gd name="connsiteX5" fmla="*/ 84766 w 7000070"/>
              <a:gd name="connsiteY5" fmla="*/ 2779131 h 4704874"/>
              <a:gd name="connsiteX6" fmla="*/ 0 w 7000070"/>
              <a:gd name="connsiteY6" fmla="*/ 2603169 h 470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0070" h="4704874">
                <a:moveTo>
                  <a:pt x="0" y="0"/>
                </a:moveTo>
                <a:lnTo>
                  <a:pt x="6854252" y="0"/>
                </a:lnTo>
                <a:lnTo>
                  <a:pt x="6884223" y="105545"/>
                </a:lnTo>
                <a:cubicBezTo>
                  <a:pt x="6959849" y="399478"/>
                  <a:pt x="7000070" y="707623"/>
                  <a:pt x="7000070" y="1025162"/>
                </a:cubicBezTo>
                <a:cubicBezTo>
                  <a:pt x="7000070" y="3057411"/>
                  <a:pt x="5352606" y="4704874"/>
                  <a:pt x="3320357" y="4704874"/>
                </a:cubicBezTo>
                <a:cubicBezTo>
                  <a:pt x="1923186" y="4704874"/>
                  <a:pt x="707886" y="3926190"/>
                  <a:pt x="84766" y="2779131"/>
                </a:cubicBezTo>
                <a:lnTo>
                  <a:pt x="0" y="2603169"/>
                </a:lnTo>
                <a:close/>
              </a:path>
            </a:pathLst>
          </a:custGeom>
          <a:noFill/>
        </p:spPr>
        <p:txBody>
          <a:bodyPr wrap="square" lIns="1152000" rIns="720000" bIns="0" anchor="ctr">
            <a:normAutofit/>
          </a:bodyPr>
          <a:lstStyle>
            <a:lvl1pPr marL="0" indent="0">
              <a:lnSpc>
                <a:spcPct val="90000"/>
              </a:lnSpc>
              <a:buNone/>
              <a:defRPr sz="5400" b="1">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Section title</a:t>
            </a:r>
            <a:endParaRPr lang="en-GB" dirty="0"/>
          </a:p>
        </p:txBody>
      </p:sp>
      <p:sp>
        <p:nvSpPr>
          <p:cNvPr id="8" name="Text Placeholder 7">
            <a:extLst>
              <a:ext uri="{FF2B5EF4-FFF2-40B4-BE49-F238E27FC236}">
                <a16:creationId xmlns:a16="http://schemas.microsoft.com/office/drawing/2014/main" id="{DCE686D1-5B70-1416-1EE1-A51E080F29FC}"/>
              </a:ext>
            </a:extLst>
          </p:cNvPr>
          <p:cNvSpPr>
            <a:spLocks noGrp="1"/>
          </p:cNvSpPr>
          <p:nvPr>
            <p:ph type="body" sz="quarter" idx="15" hasCustomPrompt="1"/>
          </p:nvPr>
        </p:nvSpPr>
        <p:spPr>
          <a:xfrm>
            <a:off x="1165276" y="360000"/>
            <a:ext cx="1365250" cy="1330325"/>
          </a:xfrm>
        </p:spPr>
        <p:txBody>
          <a:bodyPr>
            <a:normAutofit/>
          </a:bodyPr>
          <a:lstStyle>
            <a:lvl1pPr marL="0" indent="0">
              <a:buNone/>
              <a:defRPr sz="7200">
                <a:solidFill>
                  <a:schemeClr val="accent3">
                    <a:lumMod val="40000"/>
                    <a:lumOff val="60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endParaRPr lang="en-GB" dirty="0"/>
          </a:p>
        </p:txBody>
      </p:sp>
    </p:spTree>
    <p:extLst>
      <p:ext uri="{BB962C8B-B14F-4D97-AF65-F5344CB8AC3E}">
        <p14:creationId xmlns:p14="http://schemas.microsoft.com/office/powerpoint/2010/main" val="324188611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divider without image - pink">
    <p:spTree>
      <p:nvGrpSpPr>
        <p:cNvPr id="1" name=""/>
        <p:cNvGrpSpPr/>
        <p:nvPr/>
      </p:nvGrpSpPr>
      <p:grpSpPr>
        <a:xfrm>
          <a:off x="0" y="0"/>
          <a:ext cx="0" cy="0"/>
          <a:chOff x="0" y="0"/>
          <a:chExt cx="0" cy="0"/>
        </a:xfrm>
      </p:grpSpPr>
      <p:sp>
        <p:nvSpPr>
          <p:cNvPr id="32" name="Graphic 30">
            <a:extLst>
              <a:ext uri="{FF2B5EF4-FFF2-40B4-BE49-F238E27FC236}">
                <a16:creationId xmlns:a16="http://schemas.microsoft.com/office/drawing/2014/main" id="{321AB80E-B2C2-557A-5105-D08A24A500F9}"/>
              </a:ext>
            </a:extLst>
          </p:cNvPr>
          <p:cNvSpPr/>
          <p:nvPr/>
        </p:nvSpPr>
        <p:spPr>
          <a:xfrm>
            <a:off x="6772616" y="1746476"/>
            <a:ext cx="6236071" cy="6236071"/>
          </a:xfrm>
          <a:custGeom>
            <a:avLst/>
            <a:gdLst>
              <a:gd name="connsiteX0" fmla="*/ 851821 w 4685252"/>
              <a:gd name="connsiteY0" fmla="*/ 4159853 h 4685252"/>
              <a:gd name="connsiteX1" fmla="*/ 802386 w 4685252"/>
              <a:gd name="connsiteY1" fmla="*/ 4117943 h 4685252"/>
              <a:gd name="connsiteX2" fmla="*/ 4117848 w 4685252"/>
              <a:gd name="connsiteY2" fmla="*/ 802481 h 4685252"/>
              <a:gd name="connsiteX3" fmla="*/ 4159758 w 4685252"/>
              <a:gd name="connsiteY3" fmla="*/ 851916 h 4685252"/>
              <a:gd name="connsiteX4" fmla="*/ 851821 w 4685252"/>
              <a:gd name="connsiteY4" fmla="*/ 4159853 h 4685252"/>
              <a:gd name="connsiteX5" fmla="*/ 548259 w 4685252"/>
              <a:gd name="connsiteY5" fmla="*/ 3860102 h 4685252"/>
              <a:gd name="connsiteX6" fmla="*/ 507111 w 4685252"/>
              <a:gd name="connsiteY6" fmla="*/ 3810000 h 4685252"/>
              <a:gd name="connsiteX7" fmla="*/ 3809905 w 4685252"/>
              <a:gd name="connsiteY7" fmla="*/ 507111 h 4685252"/>
              <a:gd name="connsiteX8" fmla="*/ 3860006 w 4685252"/>
              <a:gd name="connsiteY8" fmla="*/ 548259 h 4685252"/>
              <a:gd name="connsiteX9" fmla="*/ 548259 w 4685252"/>
              <a:gd name="connsiteY9" fmla="*/ 3860006 h 4685252"/>
              <a:gd name="connsiteX10" fmla="*/ 2660618 w 4685252"/>
              <a:gd name="connsiteY10" fmla="*/ 4673251 h 4685252"/>
              <a:gd name="connsiteX11" fmla="*/ 2769108 w 4685252"/>
              <a:gd name="connsiteY11" fmla="*/ 4656011 h 4685252"/>
              <a:gd name="connsiteX12" fmla="*/ 4655820 w 4685252"/>
              <a:gd name="connsiteY12" fmla="*/ 2769299 h 4685252"/>
              <a:gd name="connsiteX13" fmla="*/ 4673060 w 4685252"/>
              <a:gd name="connsiteY13" fmla="*/ 2660714 h 4685252"/>
              <a:gd name="connsiteX14" fmla="*/ 2660523 w 4685252"/>
              <a:gd name="connsiteY14" fmla="*/ 4673251 h 4685252"/>
              <a:gd name="connsiteX15" fmla="*/ 4685253 w 4685252"/>
              <a:gd name="connsiteY15" fmla="*/ 2136553 h 4685252"/>
              <a:gd name="connsiteX16" fmla="*/ 4676490 w 4685252"/>
              <a:gd name="connsiteY16" fmla="*/ 2054066 h 4685252"/>
              <a:gd name="connsiteX17" fmla="*/ 2053971 w 4685252"/>
              <a:gd name="connsiteY17" fmla="*/ 4676490 h 4685252"/>
              <a:gd name="connsiteX18" fmla="*/ 2136458 w 4685252"/>
              <a:gd name="connsiteY18" fmla="*/ 4685253 h 4685252"/>
              <a:gd name="connsiteX19" fmla="*/ 4685253 w 4685252"/>
              <a:gd name="connsiteY19" fmla="*/ 2136458 h 4685252"/>
              <a:gd name="connsiteX20" fmla="*/ 4584859 w 4685252"/>
              <a:gd name="connsiteY20" fmla="*/ 1633538 h 4685252"/>
              <a:gd name="connsiteX21" fmla="*/ 4561999 w 4685252"/>
              <a:gd name="connsiteY21" fmla="*/ 1565053 h 4685252"/>
              <a:gd name="connsiteX22" fmla="*/ 1565053 w 4685252"/>
              <a:gd name="connsiteY22" fmla="*/ 4562094 h 4685252"/>
              <a:gd name="connsiteX23" fmla="*/ 1633538 w 4685252"/>
              <a:gd name="connsiteY23" fmla="*/ 4584954 h 4685252"/>
              <a:gd name="connsiteX24" fmla="*/ 4584859 w 4685252"/>
              <a:gd name="connsiteY24" fmla="*/ 1633538 h 4685252"/>
              <a:gd name="connsiteX25" fmla="*/ 4403884 w 4685252"/>
              <a:gd name="connsiteY25" fmla="*/ 1211199 h 4685252"/>
              <a:gd name="connsiteX26" fmla="*/ 4370737 w 4685252"/>
              <a:gd name="connsiteY26" fmla="*/ 1153097 h 4685252"/>
              <a:gd name="connsiteX27" fmla="*/ 1153001 w 4685252"/>
              <a:gd name="connsiteY27" fmla="*/ 4370737 h 4685252"/>
              <a:gd name="connsiteX28" fmla="*/ 1211104 w 4685252"/>
              <a:gd name="connsiteY28" fmla="*/ 4403884 h 4685252"/>
              <a:gd name="connsiteX29" fmla="*/ 4403884 w 4685252"/>
              <a:gd name="connsiteY29" fmla="*/ 1211104 h 4685252"/>
              <a:gd name="connsiteX30" fmla="*/ 3504819 w 4685252"/>
              <a:gd name="connsiteY30" fmla="*/ 300228 h 4685252"/>
              <a:gd name="connsiteX31" fmla="*/ 3445859 w 4685252"/>
              <a:gd name="connsiteY31" fmla="*/ 267843 h 4685252"/>
              <a:gd name="connsiteX32" fmla="*/ 267748 w 4685252"/>
              <a:gd name="connsiteY32" fmla="*/ 3445859 h 4685252"/>
              <a:gd name="connsiteX33" fmla="*/ 300133 w 4685252"/>
              <a:gd name="connsiteY33" fmla="*/ 3504819 h 4685252"/>
              <a:gd name="connsiteX34" fmla="*/ 3504819 w 4685252"/>
              <a:gd name="connsiteY34" fmla="*/ 300133 h 4685252"/>
              <a:gd name="connsiteX35" fmla="*/ 3087243 w 4685252"/>
              <a:gd name="connsiteY35" fmla="*/ 114491 h 4685252"/>
              <a:gd name="connsiteX36" fmla="*/ 3017806 w 4685252"/>
              <a:gd name="connsiteY36" fmla="*/ 92583 h 4685252"/>
              <a:gd name="connsiteX37" fmla="*/ 92488 w 4685252"/>
              <a:gd name="connsiteY37" fmla="*/ 3017711 h 4685252"/>
              <a:gd name="connsiteX38" fmla="*/ 114395 w 4685252"/>
              <a:gd name="connsiteY38" fmla="*/ 3087148 h 4685252"/>
              <a:gd name="connsiteX39" fmla="*/ 3087243 w 4685252"/>
              <a:gd name="connsiteY39" fmla="*/ 114395 h 4685252"/>
              <a:gd name="connsiteX40" fmla="*/ 2590895 w 4685252"/>
              <a:gd name="connsiteY40" fmla="*/ 7239 h 4685252"/>
              <a:gd name="connsiteX41" fmla="*/ 2506790 w 4685252"/>
              <a:gd name="connsiteY41" fmla="*/ 0 h 4685252"/>
              <a:gd name="connsiteX42" fmla="*/ 0 w 4685252"/>
              <a:gd name="connsiteY42" fmla="*/ 2506790 h 4685252"/>
              <a:gd name="connsiteX43" fmla="*/ 7334 w 4685252"/>
              <a:gd name="connsiteY43" fmla="*/ 2590895 h 4685252"/>
              <a:gd name="connsiteX44" fmla="*/ 2590895 w 4685252"/>
              <a:gd name="connsiteY44" fmla="*/ 7239 h 4685252"/>
              <a:gd name="connsiteX45" fmla="*/ 1970818 w 4685252"/>
              <a:gd name="connsiteY45" fmla="*/ 24003 h 4685252"/>
              <a:gd name="connsiteX46" fmla="*/ 1854994 w 4685252"/>
              <a:gd name="connsiteY46" fmla="*/ 45530 h 4685252"/>
              <a:gd name="connsiteX47" fmla="*/ 45530 w 4685252"/>
              <a:gd name="connsiteY47" fmla="*/ 1854994 h 4685252"/>
              <a:gd name="connsiteX48" fmla="*/ 24003 w 4685252"/>
              <a:gd name="connsiteY48" fmla="*/ 1970818 h 4685252"/>
              <a:gd name="connsiteX49" fmla="*/ 1970818 w 4685252"/>
              <a:gd name="connsiteY49" fmla="*/ 24003 h 468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85252" h="4685252">
                <a:moveTo>
                  <a:pt x="851821" y="4159853"/>
                </a:moveTo>
                <a:cubicBezTo>
                  <a:pt x="835152" y="4146137"/>
                  <a:pt x="818674" y="4132136"/>
                  <a:pt x="802386" y="4117943"/>
                </a:cubicBezTo>
                <a:lnTo>
                  <a:pt x="4117848" y="802481"/>
                </a:lnTo>
                <a:cubicBezTo>
                  <a:pt x="4132040" y="818769"/>
                  <a:pt x="4146042" y="835247"/>
                  <a:pt x="4159758" y="851916"/>
                </a:cubicBezTo>
                <a:lnTo>
                  <a:pt x="851821" y="4159853"/>
                </a:lnTo>
                <a:close/>
                <a:moveTo>
                  <a:pt x="548259" y="3860102"/>
                </a:moveTo>
                <a:cubicBezTo>
                  <a:pt x="534257" y="3843623"/>
                  <a:pt x="520541" y="3826859"/>
                  <a:pt x="507111" y="3810000"/>
                </a:cubicBezTo>
                <a:lnTo>
                  <a:pt x="3809905" y="507111"/>
                </a:lnTo>
                <a:cubicBezTo>
                  <a:pt x="3826859" y="520637"/>
                  <a:pt x="3843623" y="534353"/>
                  <a:pt x="3860006" y="548259"/>
                </a:cubicBezTo>
                <a:lnTo>
                  <a:pt x="548259" y="3860006"/>
                </a:lnTo>
                <a:close/>
                <a:moveTo>
                  <a:pt x="2660618" y="4673251"/>
                </a:moveTo>
                <a:cubicBezTo>
                  <a:pt x="2696909" y="4668298"/>
                  <a:pt x="2733199" y="4662583"/>
                  <a:pt x="2769108" y="4656011"/>
                </a:cubicBezTo>
                <a:lnTo>
                  <a:pt x="4655820" y="2769299"/>
                </a:lnTo>
                <a:cubicBezTo>
                  <a:pt x="4662392" y="2733294"/>
                  <a:pt x="4668107" y="2697004"/>
                  <a:pt x="4673060" y="2660714"/>
                </a:cubicBezTo>
                <a:lnTo>
                  <a:pt x="2660523" y="4673251"/>
                </a:lnTo>
                <a:close/>
                <a:moveTo>
                  <a:pt x="4685253" y="2136553"/>
                </a:moveTo>
                <a:cubicBezTo>
                  <a:pt x="4682776" y="2109026"/>
                  <a:pt x="4679918" y="2081498"/>
                  <a:pt x="4676490" y="2054066"/>
                </a:cubicBezTo>
                <a:lnTo>
                  <a:pt x="2053971" y="4676490"/>
                </a:lnTo>
                <a:cubicBezTo>
                  <a:pt x="2081498" y="4679918"/>
                  <a:pt x="2109026" y="4682871"/>
                  <a:pt x="2136458" y="4685253"/>
                </a:cubicBezTo>
                <a:lnTo>
                  <a:pt x="4685253" y="2136458"/>
                </a:lnTo>
                <a:close/>
                <a:moveTo>
                  <a:pt x="4584859" y="1633538"/>
                </a:moveTo>
                <a:cubicBezTo>
                  <a:pt x="4577620" y="1610582"/>
                  <a:pt x="4570000" y="1587818"/>
                  <a:pt x="4561999" y="1565053"/>
                </a:cubicBezTo>
                <a:lnTo>
                  <a:pt x="1565053" y="4562094"/>
                </a:lnTo>
                <a:cubicBezTo>
                  <a:pt x="1587818" y="4570095"/>
                  <a:pt x="1610678" y="4577715"/>
                  <a:pt x="1633538" y="4584954"/>
                </a:cubicBezTo>
                <a:lnTo>
                  <a:pt x="4584859" y="1633538"/>
                </a:lnTo>
                <a:close/>
                <a:moveTo>
                  <a:pt x="4403884" y="1211199"/>
                </a:moveTo>
                <a:cubicBezTo>
                  <a:pt x="4393216" y="1191768"/>
                  <a:pt x="4382072" y="1172432"/>
                  <a:pt x="4370737" y="1153097"/>
                </a:cubicBezTo>
                <a:lnTo>
                  <a:pt x="1153001" y="4370737"/>
                </a:lnTo>
                <a:cubicBezTo>
                  <a:pt x="1172337" y="4382167"/>
                  <a:pt x="1191673" y="4393216"/>
                  <a:pt x="1211104" y="4403884"/>
                </a:cubicBezTo>
                <a:lnTo>
                  <a:pt x="4403884" y="1211104"/>
                </a:lnTo>
                <a:close/>
                <a:moveTo>
                  <a:pt x="3504819" y="300228"/>
                </a:moveTo>
                <a:cubicBezTo>
                  <a:pt x="3485388" y="289179"/>
                  <a:pt x="3465671" y="278416"/>
                  <a:pt x="3445859" y="267843"/>
                </a:cubicBezTo>
                <a:lnTo>
                  <a:pt x="267748" y="3445859"/>
                </a:lnTo>
                <a:cubicBezTo>
                  <a:pt x="278225" y="3465671"/>
                  <a:pt x="289084" y="3485293"/>
                  <a:pt x="300133" y="3504819"/>
                </a:cubicBezTo>
                <a:lnTo>
                  <a:pt x="3504819" y="300133"/>
                </a:lnTo>
                <a:close/>
                <a:moveTo>
                  <a:pt x="3087243" y="114491"/>
                </a:moveTo>
                <a:cubicBezTo>
                  <a:pt x="3064193" y="106871"/>
                  <a:pt x="3040952" y="99536"/>
                  <a:pt x="3017806" y="92583"/>
                </a:cubicBezTo>
                <a:lnTo>
                  <a:pt x="92488" y="3017711"/>
                </a:lnTo>
                <a:cubicBezTo>
                  <a:pt x="99441" y="3040952"/>
                  <a:pt x="106775" y="3064193"/>
                  <a:pt x="114395" y="3087148"/>
                </a:cubicBezTo>
                <a:lnTo>
                  <a:pt x="3087243" y="114395"/>
                </a:lnTo>
                <a:close/>
                <a:moveTo>
                  <a:pt x="2590895" y="7239"/>
                </a:moveTo>
                <a:cubicBezTo>
                  <a:pt x="2562987" y="4286"/>
                  <a:pt x="2534888" y="1905"/>
                  <a:pt x="2506790" y="0"/>
                </a:cubicBezTo>
                <a:lnTo>
                  <a:pt x="0" y="2506790"/>
                </a:lnTo>
                <a:cubicBezTo>
                  <a:pt x="1905" y="2534888"/>
                  <a:pt x="4382" y="2562987"/>
                  <a:pt x="7334" y="2590895"/>
                </a:cubicBezTo>
                <a:lnTo>
                  <a:pt x="2590895" y="7239"/>
                </a:lnTo>
                <a:close/>
                <a:moveTo>
                  <a:pt x="1970818" y="24003"/>
                </a:moveTo>
                <a:cubicBezTo>
                  <a:pt x="1931956" y="30194"/>
                  <a:pt x="1893284" y="37433"/>
                  <a:pt x="1854994" y="45530"/>
                </a:cubicBezTo>
                <a:lnTo>
                  <a:pt x="45530" y="1854994"/>
                </a:lnTo>
                <a:cubicBezTo>
                  <a:pt x="37433" y="1893380"/>
                  <a:pt x="30194" y="1932051"/>
                  <a:pt x="24003" y="1970818"/>
                </a:cubicBezTo>
                <a:lnTo>
                  <a:pt x="1970818" y="24003"/>
                </a:lnTo>
                <a:close/>
              </a:path>
            </a:pathLst>
          </a:custGeom>
          <a:solidFill>
            <a:schemeClr val="accent1">
              <a:lumMod val="75000"/>
              <a:alpha val="50000"/>
            </a:schemeClr>
          </a:solidFill>
          <a:ln w="9525" cap="flat">
            <a:noFill/>
            <a:prstDash val="solid"/>
            <a:miter/>
          </a:ln>
        </p:spPr>
        <p:txBody>
          <a:bodyPr rtlCol="0" anchor="ctr"/>
          <a:lstStyle/>
          <a:p>
            <a:endParaRPr lang="en-GB"/>
          </a:p>
        </p:txBody>
      </p:sp>
      <p:sp>
        <p:nvSpPr>
          <p:cNvPr id="4" name="Date Placeholder 3">
            <a:extLst>
              <a:ext uri="{FF2B5EF4-FFF2-40B4-BE49-F238E27FC236}">
                <a16:creationId xmlns:a16="http://schemas.microsoft.com/office/drawing/2014/main" id="{B3445ACB-6EBA-50E7-3E39-FA134399D28C}"/>
              </a:ext>
            </a:extLst>
          </p:cNvPr>
          <p:cNvSpPr>
            <a:spLocks noGrp="1"/>
          </p:cNvSpPr>
          <p:nvPr>
            <p:ph type="dt" sz="half" idx="12"/>
          </p:nvPr>
        </p:nvSpPr>
        <p:spPr>
          <a:xfrm>
            <a:off x="3320357" y="6346960"/>
            <a:ext cx="1823143" cy="289742"/>
          </a:xfrm>
        </p:spPr>
        <p:txBody>
          <a:bodyPr/>
          <a:lstStyle/>
          <a:p>
            <a:fld id="{D12C0C76-24C0-447F-A92C-09F551C6FC7C}" type="datetime4">
              <a:rPr lang="en-GB" smtClean="0"/>
              <a:t>16 September 2024</a:t>
            </a:fld>
            <a:endParaRPr lang="en-GB" dirty="0"/>
          </a:p>
        </p:txBody>
      </p:sp>
      <p:sp>
        <p:nvSpPr>
          <p:cNvPr id="5" name="Footer Placeholder 4">
            <a:extLst>
              <a:ext uri="{FF2B5EF4-FFF2-40B4-BE49-F238E27FC236}">
                <a16:creationId xmlns:a16="http://schemas.microsoft.com/office/drawing/2014/main" id="{9A23AC90-194E-B680-C8E7-D072494AB888}"/>
              </a:ext>
            </a:extLst>
          </p:cNvPr>
          <p:cNvSpPr>
            <a:spLocks noGrp="1"/>
          </p:cNvSpPr>
          <p:nvPr>
            <p:ph type="ftr" sz="quarter" idx="13"/>
          </p:nvPr>
        </p:nvSpPr>
        <p:spPr/>
        <p:txBody>
          <a:bodyPr/>
          <a:lstStyle/>
          <a:p>
            <a:r>
              <a:rPr lang="en-GB"/>
              <a:t>Edit footer and slide settings by going to the Insert tab &gt; Header and Footer</a:t>
            </a:r>
            <a:endParaRPr lang="en-GB" dirty="0"/>
          </a:p>
        </p:txBody>
      </p:sp>
      <p:sp>
        <p:nvSpPr>
          <p:cNvPr id="13" name="Freeform: Shape 12">
            <a:extLst>
              <a:ext uri="{FF2B5EF4-FFF2-40B4-BE49-F238E27FC236}">
                <a16:creationId xmlns:a16="http://schemas.microsoft.com/office/drawing/2014/main" id="{E0011175-7C0A-70C9-B387-C089947BF006}"/>
              </a:ext>
            </a:extLst>
          </p:cNvPr>
          <p:cNvSpPr/>
          <p:nvPr userDrawn="1"/>
        </p:nvSpPr>
        <p:spPr>
          <a:xfrm>
            <a:off x="-1" y="0"/>
            <a:ext cx="8594749" cy="5776686"/>
          </a:xfrm>
          <a:custGeom>
            <a:avLst/>
            <a:gdLst>
              <a:gd name="connsiteX0" fmla="*/ 0 w 8594749"/>
              <a:gd name="connsiteY0" fmla="*/ 0 h 5776686"/>
              <a:gd name="connsiteX1" fmla="*/ 8415712 w 8594749"/>
              <a:gd name="connsiteY1" fmla="*/ 0 h 5776686"/>
              <a:gd name="connsiteX2" fmla="*/ 8452511 w 8594749"/>
              <a:gd name="connsiteY2" fmla="*/ 129589 h 5776686"/>
              <a:gd name="connsiteX3" fmla="*/ 8594749 w 8594749"/>
              <a:gd name="connsiteY3" fmla="*/ 1258703 h 5776686"/>
              <a:gd name="connsiteX4" fmla="*/ 4076765 w 8594749"/>
              <a:gd name="connsiteY4" fmla="*/ 5776686 h 5776686"/>
              <a:gd name="connsiteX5" fmla="*/ 104077 w 8594749"/>
              <a:gd name="connsiteY5" fmla="*/ 3412242 h 5776686"/>
              <a:gd name="connsiteX6" fmla="*/ 0 w 8594749"/>
              <a:gd name="connsiteY6" fmla="*/ 3196194 h 5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94749" h="5776686">
                <a:moveTo>
                  <a:pt x="0" y="0"/>
                </a:moveTo>
                <a:lnTo>
                  <a:pt x="8415712" y="0"/>
                </a:lnTo>
                <a:lnTo>
                  <a:pt x="8452511" y="129589"/>
                </a:lnTo>
                <a:cubicBezTo>
                  <a:pt x="8545365" y="490483"/>
                  <a:pt x="8594749" y="868826"/>
                  <a:pt x="8594749" y="1258703"/>
                </a:cubicBezTo>
                <a:cubicBezTo>
                  <a:pt x="8594749" y="3753916"/>
                  <a:pt x="6571978" y="5776686"/>
                  <a:pt x="4076765" y="5776686"/>
                </a:cubicBezTo>
                <a:cubicBezTo>
                  <a:pt x="2361305" y="5776686"/>
                  <a:pt x="869149" y="4820611"/>
                  <a:pt x="104077" y="3412242"/>
                </a:cubicBezTo>
                <a:lnTo>
                  <a:pt x="0" y="3196194"/>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Slide Number Placeholder 5">
            <a:extLst>
              <a:ext uri="{FF2B5EF4-FFF2-40B4-BE49-F238E27FC236}">
                <a16:creationId xmlns:a16="http://schemas.microsoft.com/office/drawing/2014/main" id="{AA8A2396-A344-D6F5-3D91-0709B9A505E7}"/>
              </a:ext>
            </a:extLst>
          </p:cNvPr>
          <p:cNvSpPr>
            <a:spLocks noGrp="1"/>
          </p:cNvSpPr>
          <p:nvPr>
            <p:ph type="sldNum" sz="quarter" idx="14"/>
          </p:nvPr>
        </p:nvSpPr>
        <p:spPr/>
        <p:txBody>
          <a:bodyPr/>
          <a:lstStyle/>
          <a:p>
            <a:fld id="{A4F7B0B9-D3BE-446D-9B00-A6C10F9707DD}" type="slidenum">
              <a:rPr lang="en-GB" smtClean="0"/>
              <a:pPr/>
              <a:t>‹#›</a:t>
            </a:fld>
            <a:endParaRPr lang="en-GB" dirty="0"/>
          </a:p>
        </p:txBody>
      </p:sp>
      <p:sp>
        <p:nvSpPr>
          <p:cNvPr id="7" name="Subtitle 2">
            <a:extLst>
              <a:ext uri="{FF2B5EF4-FFF2-40B4-BE49-F238E27FC236}">
                <a16:creationId xmlns:a16="http://schemas.microsoft.com/office/drawing/2014/main" id="{F5747586-B510-AE22-1CE4-836F43451E4E}"/>
              </a:ext>
            </a:extLst>
          </p:cNvPr>
          <p:cNvSpPr>
            <a:spLocks noGrp="1"/>
          </p:cNvSpPr>
          <p:nvPr>
            <p:ph type="subTitle" idx="1" hasCustomPrompt="1"/>
          </p:nvPr>
        </p:nvSpPr>
        <p:spPr>
          <a:xfrm>
            <a:off x="7380921" y="5134521"/>
            <a:ext cx="4264229" cy="803254"/>
          </a:xfrm>
        </p:spPr>
        <p:txBody>
          <a:bodyPr wrap="square" lIns="0" tIns="0" rIns="0" bIns="0" anchor="ctr">
            <a:normAutofit/>
          </a:bodyPr>
          <a:lstStyle>
            <a:lvl1pPr marL="0" indent="0" algn="l">
              <a:spcBef>
                <a:spcPts val="0"/>
              </a:spcBef>
              <a:spcAft>
                <a:spcPts val="0"/>
              </a:spcAft>
              <a:buNone/>
              <a:defRPr sz="2000" b="0">
                <a:solidFill>
                  <a:schemeClr val="accent3">
                    <a:lumMod val="40000"/>
                    <a:lumOff val="6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Additional information</a:t>
            </a:r>
            <a:endParaRPr lang="en-GB" dirty="0"/>
          </a:p>
        </p:txBody>
      </p:sp>
      <p:sp>
        <p:nvSpPr>
          <p:cNvPr id="10" name="Text Placeholder 11">
            <a:extLst>
              <a:ext uri="{FF2B5EF4-FFF2-40B4-BE49-F238E27FC236}">
                <a16:creationId xmlns:a16="http://schemas.microsoft.com/office/drawing/2014/main" id="{928BE0EE-7E9A-A0AF-D80E-34588D4DDAC3}"/>
              </a:ext>
            </a:extLst>
          </p:cNvPr>
          <p:cNvSpPr>
            <a:spLocks noGrp="1"/>
          </p:cNvSpPr>
          <p:nvPr>
            <p:ph type="body" sz="quarter" idx="17" hasCustomPrompt="1"/>
          </p:nvPr>
        </p:nvSpPr>
        <p:spPr>
          <a:xfrm>
            <a:off x="0" y="0"/>
            <a:ext cx="8594749" cy="5776686"/>
          </a:xfrm>
          <a:custGeom>
            <a:avLst/>
            <a:gdLst>
              <a:gd name="connsiteX0" fmla="*/ 0 w 7000070"/>
              <a:gd name="connsiteY0" fmla="*/ 0 h 4704874"/>
              <a:gd name="connsiteX1" fmla="*/ 6854252 w 7000070"/>
              <a:gd name="connsiteY1" fmla="*/ 0 h 4704874"/>
              <a:gd name="connsiteX2" fmla="*/ 6884223 w 7000070"/>
              <a:gd name="connsiteY2" fmla="*/ 105545 h 4704874"/>
              <a:gd name="connsiteX3" fmla="*/ 7000070 w 7000070"/>
              <a:gd name="connsiteY3" fmla="*/ 1025162 h 4704874"/>
              <a:gd name="connsiteX4" fmla="*/ 3320357 w 7000070"/>
              <a:gd name="connsiteY4" fmla="*/ 4704874 h 4704874"/>
              <a:gd name="connsiteX5" fmla="*/ 84766 w 7000070"/>
              <a:gd name="connsiteY5" fmla="*/ 2779131 h 4704874"/>
              <a:gd name="connsiteX6" fmla="*/ 0 w 7000070"/>
              <a:gd name="connsiteY6" fmla="*/ 2603169 h 470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0070" h="4704874">
                <a:moveTo>
                  <a:pt x="0" y="0"/>
                </a:moveTo>
                <a:lnTo>
                  <a:pt x="6854252" y="0"/>
                </a:lnTo>
                <a:lnTo>
                  <a:pt x="6884223" y="105545"/>
                </a:lnTo>
                <a:cubicBezTo>
                  <a:pt x="6959849" y="399478"/>
                  <a:pt x="7000070" y="707623"/>
                  <a:pt x="7000070" y="1025162"/>
                </a:cubicBezTo>
                <a:cubicBezTo>
                  <a:pt x="7000070" y="3057411"/>
                  <a:pt x="5352606" y="4704874"/>
                  <a:pt x="3320357" y="4704874"/>
                </a:cubicBezTo>
                <a:cubicBezTo>
                  <a:pt x="1923186" y="4704874"/>
                  <a:pt x="707886" y="3926190"/>
                  <a:pt x="84766" y="2779131"/>
                </a:cubicBezTo>
                <a:lnTo>
                  <a:pt x="0" y="2603169"/>
                </a:lnTo>
                <a:close/>
              </a:path>
            </a:pathLst>
          </a:custGeom>
          <a:noFill/>
        </p:spPr>
        <p:txBody>
          <a:bodyPr wrap="square" lIns="1152000" rIns="720000" bIns="0" anchor="ctr">
            <a:normAutofit/>
          </a:bodyPr>
          <a:lstStyle>
            <a:lvl1pPr marL="0" indent="0">
              <a:lnSpc>
                <a:spcPct val="90000"/>
              </a:lnSpc>
              <a:buNone/>
              <a:defRPr sz="6600" b="1">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Section title</a:t>
            </a:r>
            <a:endParaRPr lang="en-GB" dirty="0"/>
          </a:p>
        </p:txBody>
      </p:sp>
      <p:sp>
        <p:nvSpPr>
          <p:cNvPr id="28" name="Freeform: Shape 27">
            <a:extLst>
              <a:ext uri="{FF2B5EF4-FFF2-40B4-BE49-F238E27FC236}">
                <a16:creationId xmlns:a16="http://schemas.microsoft.com/office/drawing/2014/main" id="{A218DB29-650C-1D77-0784-C5BF436EDAE1}"/>
              </a:ext>
            </a:extLst>
          </p:cNvPr>
          <p:cNvSpPr/>
          <p:nvPr/>
        </p:nvSpPr>
        <p:spPr>
          <a:xfrm>
            <a:off x="641485" y="4004388"/>
            <a:ext cx="1680073" cy="1680172"/>
          </a:xfrm>
          <a:custGeom>
            <a:avLst/>
            <a:gdLst>
              <a:gd name="connsiteX0" fmla="*/ 1624133 w 1680073"/>
              <a:gd name="connsiteY0" fmla="*/ 1144419 h 1680172"/>
              <a:gd name="connsiteX1" fmla="*/ 1434652 w 1680073"/>
              <a:gd name="connsiteY1" fmla="*/ 1434685 h 1680172"/>
              <a:gd name="connsiteX2" fmla="*/ 1144386 w 1680073"/>
              <a:gd name="connsiteY2" fmla="*/ 1624166 h 1680172"/>
              <a:gd name="connsiteX3" fmla="*/ 1680073 w 1680073"/>
              <a:gd name="connsiteY3" fmla="*/ 879316 h 1680172"/>
              <a:gd name="connsiteX4" fmla="*/ 1680073 w 1680073"/>
              <a:gd name="connsiteY4" fmla="*/ 879547 h 1680172"/>
              <a:gd name="connsiteX5" fmla="*/ 1666435 w 1680073"/>
              <a:gd name="connsiteY5" fmla="*/ 995984 h 1680172"/>
              <a:gd name="connsiteX6" fmla="*/ 1666468 w 1680073"/>
              <a:gd name="connsiteY6" fmla="*/ 995951 h 1680172"/>
              <a:gd name="connsiteX7" fmla="*/ 1665708 w 1680073"/>
              <a:gd name="connsiteY7" fmla="*/ 1000045 h 1680172"/>
              <a:gd name="connsiteX8" fmla="*/ 999979 w 1680073"/>
              <a:gd name="connsiteY8" fmla="*/ 1665774 h 1680172"/>
              <a:gd name="connsiteX9" fmla="*/ 995885 w 1680073"/>
              <a:gd name="connsiteY9" fmla="*/ 1666534 h 1680172"/>
              <a:gd name="connsiteX10" fmla="*/ 879448 w 1680073"/>
              <a:gd name="connsiteY10" fmla="*/ 1680172 h 1680172"/>
              <a:gd name="connsiteX11" fmla="*/ 879217 w 1680073"/>
              <a:gd name="connsiteY11" fmla="*/ 1680172 h 1680172"/>
              <a:gd name="connsiteX12" fmla="*/ 1666467 w 1680073"/>
              <a:gd name="connsiteY12" fmla="*/ 683758 h 1680172"/>
              <a:gd name="connsiteX13" fmla="*/ 1666467 w 1680073"/>
              <a:gd name="connsiteY13" fmla="*/ 683956 h 1680172"/>
              <a:gd name="connsiteX14" fmla="*/ 1678455 w 1680073"/>
              <a:gd name="connsiteY14" fmla="*/ 774767 h 1680172"/>
              <a:gd name="connsiteX15" fmla="*/ 1678488 w 1680073"/>
              <a:gd name="connsiteY15" fmla="*/ 774734 h 1680172"/>
              <a:gd name="connsiteX16" fmla="*/ 1678752 w 1680073"/>
              <a:gd name="connsiteY16" fmla="*/ 777805 h 1680172"/>
              <a:gd name="connsiteX17" fmla="*/ 777805 w 1680073"/>
              <a:gd name="connsiteY17" fmla="*/ 1678785 h 1680172"/>
              <a:gd name="connsiteX18" fmla="*/ 774734 w 1680073"/>
              <a:gd name="connsiteY18" fmla="*/ 1678554 h 1680172"/>
              <a:gd name="connsiteX19" fmla="*/ 683923 w 1680073"/>
              <a:gd name="connsiteY19" fmla="*/ 1666566 h 1680172"/>
              <a:gd name="connsiteX20" fmla="*/ 683725 w 1680073"/>
              <a:gd name="connsiteY20" fmla="*/ 1666566 h 1680172"/>
              <a:gd name="connsiteX21" fmla="*/ 1618915 w 1680073"/>
              <a:gd name="connsiteY21" fmla="*/ 522114 h 1680172"/>
              <a:gd name="connsiteX22" fmla="*/ 1618981 w 1680073"/>
              <a:gd name="connsiteY22" fmla="*/ 522279 h 1680172"/>
              <a:gd name="connsiteX23" fmla="*/ 1645729 w 1680073"/>
              <a:gd name="connsiteY23" fmla="*/ 598329 h 1680172"/>
              <a:gd name="connsiteX24" fmla="*/ 1645763 w 1680073"/>
              <a:gd name="connsiteY24" fmla="*/ 598296 h 1680172"/>
              <a:gd name="connsiteX25" fmla="*/ 1646522 w 1680073"/>
              <a:gd name="connsiteY25" fmla="*/ 600872 h 1680172"/>
              <a:gd name="connsiteX26" fmla="*/ 600839 w 1680073"/>
              <a:gd name="connsiteY26" fmla="*/ 1646555 h 1680172"/>
              <a:gd name="connsiteX27" fmla="*/ 598263 w 1680073"/>
              <a:gd name="connsiteY27" fmla="*/ 1645796 h 1680172"/>
              <a:gd name="connsiteX28" fmla="*/ 522213 w 1680073"/>
              <a:gd name="connsiteY28" fmla="*/ 1619047 h 1680172"/>
              <a:gd name="connsiteX29" fmla="*/ 522048 w 1680073"/>
              <a:gd name="connsiteY29" fmla="*/ 1618981 h 1680172"/>
              <a:gd name="connsiteX30" fmla="*/ 1547291 w 1680073"/>
              <a:gd name="connsiteY30" fmla="*/ 384544 h 1680172"/>
              <a:gd name="connsiteX31" fmla="*/ 1547390 w 1680073"/>
              <a:gd name="connsiteY31" fmla="*/ 384676 h 1680172"/>
              <a:gd name="connsiteX32" fmla="*/ 1585266 w 1680073"/>
              <a:gd name="connsiteY32" fmla="*/ 449598 h 1680172"/>
              <a:gd name="connsiteX33" fmla="*/ 1586389 w 1680073"/>
              <a:gd name="connsiteY33" fmla="*/ 451810 h 1680172"/>
              <a:gd name="connsiteX34" fmla="*/ 451777 w 1680073"/>
              <a:gd name="connsiteY34" fmla="*/ 1586422 h 1680172"/>
              <a:gd name="connsiteX35" fmla="*/ 449565 w 1680073"/>
              <a:gd name="connsiteY35" fmla="*/ 1585299 h 1680172"/>
              <a:gd name="connsiteX36" fmla="*/ 384643 w 1680073"/>
              <a:gd name="connsiteY36" fmla="*/ 1547423 h 1680172"/>
              <a:gd name="connsiteX37" fmla="*/ 384511 w 1680073"/>
              <a:gd name="connsiteY37" fmla="*/ 1547324 h 1680172"/>
              <a:gd name="connsiteX38" fmla="*/ 1345723 w 1680073"/>
              <a:gd name="connsiteY38" fmla="*/ 167753 h 1680172"/>
              <a:gd name="connsiteX39" fmla="*/ 1345855 w 1680073"/>
              <a:gd name="connsiteY39" fmla="*/ 167852 h 1680172"/>
              <a:gd name="connsiteX40" fmla="*/ 1402191 w 1680073"/>
              <a:gd name="connsiteY40" fmla="*/ 214281 h 1680172"/>
              <a:gd name="connsiteX41" fmla="*/ 1403974 w 1680073"/>
              <a:gd name="connsiteY41" fmla="*/ 215866 h 1680172"/>
              <a:gd name="connsiteX42" fmla="*/ 221546 w 1680073"/>
              <a:gd name="connsiteY42" fmla="*/ 1398295 h 1680172"/>
              <a:gd name="connsiteX43" fmla="*/ 272962 w 1680073"/>
              <a:gd name="connsiteY43" fmla="*/ 1449710 h 1680172"/>
              <a:gd name="connsiteX44" fmla="*/ 1455687 w 1680073"/>
              <a:gd name="connsiteY44" fmla="*/ 266952 h 1680172"/>
              <a:gd name="connsiteX45" fmla="*/ 1455786 w 1680073"/>
              <a:gd name="connsiteY45" fmla="*/ 267084 h 1680172"/>
              <a:gd name="connsiteX46" fmla="*/ 1503140 w 1680073"/>
              <a:gd name="connsiteY46" fmla="*/ 322495 h 1680172"/>
              <a:gd name="connsiteX47" fmla="*/ 1504626 w 1680073"/>
              <a:gd name="connsiteY47" fmla="*/ 324378 h 1680172"/>
              <a:gd name="connsiteX48" fmla="*/ 326161 w 1680073"/>
              <a:gd name="connsiteY48" fmla="*/ 1502876 h 1680172"/>
              <a:gd name="connsiteX49" fmla="*/ 339303 w 1680073"/>
              <a:gd name="connsiteY49" fmla="*/ 1516019 h 1680172"/>
              <a:gd name="connsiteX50" fmla="*/ 245025 w 1680073"/>
              <a:gd name="connsiteY50" fmla="*/ 1434685 h 1680172"/>
              <a:gd name="connsiteX51" fmla="*/ 163691 w 1680073"/>
              <a:gd name="connsiteY51" fmla="*/ 1340440 h 1680172"/>
              <a:gd name="connsiteX52" fmla="*/ 168347 w 1680073"/>
              <a:gd name="connsiteY52" fmla="*/ 1345096 h 1680172"/>
              <a:gd name="connsiteX53" fmla="*/ 1216672 w 1680073"/>
              <a:gd name="connsiteY53" fmla="*/ 87608 h 1680172"/>
              <a:gd name="connsiteX54" fmla="*/ 1216804 w 1680073"/>
              <a:gd name="connsiteY54" fmla="*/ 87674 h 1680172"/>
              <a:gd name="connsiteX55" fmla="*/ 1282750 w 1680073"/>
              <a:gd name="connsiteY55" fmla="*/ 124527 h 1680172"/>
              <a:gd name="connsiteX56" fmla="*/ 1282750 w 1680073"/>
              <a:gd name="connsiteY56" fmla="*/ 124560 h 1680172"/>
              <a:gd name="connsiteX57" fmla="*/ 1284830 w 1680073"/>
              <a:gd name="connsiteY57" fmla="*/ 125848 h 1680172"/>
              <a:gd name="connsiteX58" fmla="*/ 125782 w 1680073"/>
              <a:gd name="connsiteY58" fmla="*/ 1284896 h 1680172"/>
              <a:gd name="connsiteX59" fmla="*/ 124527 w 1680073"/>
              <a:gd name="connsiteY59" fmla="*/ 1282816 h 1680172"/>
              <a:gd name="connsiteX60" fmla="*/ 87674 w 1680073"/>
              <a:gd name="connsiteY60" fmla="*/ 1216870 h 1680172"/>
              <a:gd name="connsiteX61" fmla="*/ 87608 w 1680073"/>
              <a:gd name="connsiteY61" fmla="*/ 1216738 h 1680172"/>
              <a:gd name="connsiteX62" fmla="*/ 504843 w 1680073"/>
              <a:gd name="connsiteY62" fmla="*/ 68025 h 1680172"/>
              <a:gd name="connsiteX63" fmla="*/ 67992 w 1680073"/>
              <a:gd name="connsiteY63" fmla="*/ 504876 h 1680172"/>
              <a:gd name="connsiteX64" fmla="*/ 245024 w 1680073"/>
              <a:gd name="connsiteY64" fmla="*/ 245057 h 1680172"/>
              <a:gd name="connsiteX65" fmla="*/ 504843 w 1680073"/>
              <a:gd name="connsiteY65" fmla="*/ 68025 h 1680172"/>
              <a:gd name="connsiteX66" fmla="*/ 1065627 w 1680073"/>
              <a:gd name="connsiteY66" fmla="*/ 29455 h 1680172"/>
              <a:gd name="connsiteX67" fmla="*/ 1065793 w 1680073"/>
              <a:gd name="connsiteY67" fmla="*/ 29521 h 1680172"/>
              <a:gd name="connsiteX68" fmla="*/ 1143032 w 1680073"/>
              <a:gd name="connsiteY68" fmla="*/ 55080 h 1680172"/>
              <a:gd name="connsiteX69" fmla="*/ 1143065 w 1680073"/>
              <a:gd name="connsiteY69" fmla="*/ 55080 h 1680172"/>
              <a:gd name="connsiteX70" fmla="*/ 1145475 w 1680073"/>
              <a:gd name="connsiteY70" fmla="*/ 56038 h 1680172"/>
              <a:gd name="connsiteX71" fmla="*/ 56005 w 1680073"/>
              <a:gd name="connsiteY71" fmla="*/ 1145508 h 1680172"/>
              <a:gd name="connsiteX72" fmla="*/ 55047 w 1680073"/>
              <a:gd name="connsiteY72" fmla="*/ 1143098 h 1680172"/>
              <a:gd name="connsiteX73" fmla="*/ 29488 w 1680073"/>
              <a:gd name="connsiteY73" fmla="*/ 1065859 h 1680172"/>
              <a:gd name="connsiteX74" fmla="*/ 29455 w 1680073"/>
              <a:gd name="connsiteY74" fmla="*/ 1065694 h 1680172"/>
              <a:gd name="connsiteX75" fmla="*/ 782462 w 1680073"/>
              <a:gd name="connsiteY75" fmla="*/ 693 h 1680172"/>
              <a:gd name="connsiteX76" fmla="*/ 660 w 1680073"/>
              <a:gd name="connsiteY76" fmla="*/ 782462 h 1680172"/>
              <a:gd name="connsiteX77" fmla="*/ 891 w 1680073"/>
              <a:gd name="connsiteY77" fmla="*/ 778863 h 1680172"/>
              <a:gd name="connsiteX78" fmla="*/ 18360 w 1680073"/>
              <a:gd name="connsiteY78" fmla="*/ 658596 h 1680172"/>
              <a:gd name="connsiteX79" fmla="*/ 18723 w 1680073"/>
              <a:gd name="connsiteY79" fmla="*/ 656977 h 1680172"/>
              <a:gd name="connsiteX80" fmla="*/ 656944 w 1680073"/>
              <a:gd name="connsiteY80" fmla="*/ 18756 h 1680172"/>
              <a:gd name="connsiteX81" fmla="*/ 658563 w 1680073"/>
              <a:gd name="connsiteY81" fmla="*/ 18360 h 1680172"/>
              <a:gd name="connsiteX82" fmla="*/ 778830 w 1680073"/>
              <a:gd name="connsiteY82" fmla="*/ 891 h 1680172"/>
              <a:gd name="connsiteX83" fmla="*/ 778863 w 1680073"/>
              <a:gd name="connsiteY83" fmla="*/ 924 h 1680172"/>
              <a:gd name="connsiteX84" fmla="*/ 782462 w 1680073"/>
              <a:gd name="connsiteY84" fmla="*/ 693 h 1680172"/>
              <a:gd name="connsiteX85" fmla="*/ 885921 w 1680073"/>
              <a:gd name="connsiteY85" fmla="*/ 0 h 1680172"/>
              <a:gd name="connsiteX86" fmla="*/ 886119 w 1680073"/>
              <a:gd name="connsiteY86" fmla="*/ 0 h 1680172"/>
              <a:gd name="connsiteX87" fmla="*/ 978747 w 1680073"/>
              <a:gd name="connsiteY87" fmla="*/ 10204 h 1680172"/>
              <a:gd name="connsiteX88" fmla="*/ 981620 w 1680073"/>
              <a:gd name="connsiteY88" fmla="*/ 10666 h 1680172"/>
              <a:gd name="connsiteX89" fmla="*/ 10666 w 1680073"/>
              <a:gd name="connsiteY89" fmla="*/ 981653 h 1680172"/>
              <a:gd name="connsiteX90" fmla="*/ 10204 w 1680073"/>
              <a:gd name="connsiteY90" fmla="*/ 978780 h 1680172"/>
              <a:gd name="connsiteX91" fmla="*/ 0 w 1680073"/>
              <a:gd name="connsiteY91" fmla="*/ 886152 h 1680172"/>
              <a:gd name="connsiteX92" fmla="*/ 0 w 1680073"/>
              <a:gd name="connsiteY92" fmla="*/ 885954 h 168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680073" h="1680172">
                <a:moveTo>
                  <a:pt x="1624133" y="1144419"/>
                </a:moveTo>
                <a:cubicBezTo>
                  <a:pt x="1583120" y="1250189"/>
                  <a:pt x="1520014" y="1349322"/>
                  <a:pt x="1434652" y="1434685"/>
                </a:cubicBezTo>
                <a:cubicBezTo>
                  <a:pt x="1349289" y="1520047"/>
                  <a:pt x="1250156" y="1583153"/>
                  <a:pt x="1144386" y="1624166"/>
                </a:cubicBezTo>
                <a:close/>
                <a:moveTo>
                  <a:pt x="1680073" y="879316"/>
                </a:moveTo>
                <a:cubicBezTo>
                  <a:pt x="1680073" y="879316"/>
                  <a:pt x="1680073" y="879481"/>
                  <a:pt x="1680073" y="879547"/>
                </a:cubicBezTo>
                <a:cubicBezTo>
                  <a:pt x="1678257" y="918546"/>
                  <a:pt x="1673667" y="957447"/>
                  <a:pt x="1666435" y="995984"/>
                </a:cubicBezTo>
                <a:lnTo>
                  <a:pt x="1666468" y="995951"/>
                </a:lnTo>
                <a:cubicBezTo>
                  <a:pt x="1666203" y="997305"/>
                  <a:pt x="1665972" y="998658"/>
                  <a:pt x="1665708" y="1000045"/>
                </a:cubicBezTo>
                <a:lnTo>
                  <a:pt x="999979" y="1665774"/>
                </a:lnTo>
                <a:cubicBezTo>
                  <a:pt x="998626" y="1666038"/>
                  <a:pt x="997239" y="1666269"/>
                  <a:pt x="995885" y="1666534"/>
                </a:cubicBezTo>
                <a:cubicBezTo>
                  <a:pt x="957381" y="1673766"/>
                  <a:pt x="918480" y="1678323"/>
                  <a:pt x="879448" y="1680172"/>
                </a:cubicBezTo>
                <a:cubicBezTo>
                  <a:pt x="879382" y="1680172"/>
                  <a:pt x="879283" y="1680172"/>
                  <a:pt x="879217" y="1680172"/>
                </a:cubicBezTo>
                <a:close/>
                <a:moveTo>
                  <a:pt x="1666467" y="683758"/>
                </a:moveTo>
                <a:cubicBezTo>
                  <a:pt x="1666467" y="683758"/>
                  <a:pt x="1666467" y="683890"/>
                  <a:pt x="1666467" y="683956"/>
                </a:cubicBezTo>
                <a:cubicBezTo>
                  <a:pt x="1672114" y="714006"/>
                  <a:pt x="1676110" y="744354"/>
                  <a:pt x="1678455" y="774767"/>
                </a:cubicBezTo>
                <a:lnTo>
                  <a:pt x="1678488" y="774734"/>
                </a:lnTo>
                <a:cubicBezTo>
                  <a:pt x="1678554" y="775758"/>
                  <a:pt x="1678686" y="776782"/>
                  <a:pt x="1678752" y="777805"/>
                </a:cubicBezTo>
                <a:lnTo>
                  <a:pt x="777805" y="1678785"/>
                </a:lnTo>
                <a:cubicBezTo>
                  <a:pt x="776782" y="1678719"/>
                  <a:pt x="775725" y="1678620"/>
                  <a:pt x="774734" y="1678554"/>
                </a:cubicBezTo>
                <a:cubicBezTo>
                  <a:pt x="744321" y="1676209"/>
                  <a:pt x="713973" y="1672213"/>
                  <a:pt x="683923" y="1666566"/>
                </a:cubicBezTo>
                <a:cubicBezTo>
                  <a:pt x="683857" y="1666566"/>
                  <a:pt x="683791" y="1666566"/>
                  <a:pt x="683725" y="1666566"/>
                </a:cubicBezTo>
                <a:close/>
                <a:moveTo>
                  <a:pt x="1618915" y="522114"/>
                </a:moveTo>
                <a:cubicBezTo>
                  <a:pt x="1618915" y="522114"/>
                  <a:pt x="1618948" y="522213"/>
                  <a:pt x="1618981" y="522279"/>
                </a:cubicBezTo>
                <a:cubicBezTo>
                  <a:pt x="1629152" y="547244"/>
                  <a:pt x="1638068" y="572638"/>
                  <a:pt x="1645729" y="598329"/>
                </a:cubicBezTo>
                <a:lnTo>
                  <a:pt x="1645763" y="598296"/>
                </a:lnTo>
                <a:cubicBezTo>
                  <a:pt x="1645994" y="599155"/>
                  <a:pt x="1646291" y="600014"/>
                  <a:pt x="1646522" y="600872"/>
                </a:cubicBezTo>
                <a:lnTo>
                  <a:pt x="600839" y="1646555"/>
                </a:lnTo>
                <a:cubicBezTo>
                  <a:pt x="599981" y="1646324"/>
                  <a:pt x="599122" y="1646027"/>
                  <a:pt x="598263" y="1645796"/>
                </a:cubicBezTo>
                <a:cubicBezTo>
                  <a:pt x="572572" y="1638101"/>
                  <a:pt x="547211" y="1629185"/>
                  <a:pt x="522213" y="1619047"/>
                </a:cubicBezTo>
                <a:cubicBezTo>
                  <a:pt x="522147" y="1619047"/>
                  <a:pt x="522114" y="1618981"/>
                  <a:pt x="522048" y="1618981"/>
                </a:cubicBezTo>
                <a:close/>
                <a:moveTo>
                  <a:pt x="1547291" y="384544"/>
                </a:moveTo>
                <a:cubicBezTo>
                  <a:pt x="1547291" y="384544"/>
                  <a:pt x="1547324" y="384643"/>
                  <a:pt x="1547390" y="384676"/>
                </a:cubicBezTo>
                <a:cubicBezTo>
                  <a:pt x="1561061" y="405876"/>
                  <a:pt x="1573709" y="427506"/>
                  <a:pt x="1585266" y="449598"/>
                </a:cubicBezTo>
                <a:cubicBezTo>
                  <a:pt x="1585663" y="450324"/>
                  <a:pt x="1585993" y="451084"/>
                  <a:pt x="1586389" y="451810"/>
                </a:cubicBezTo>
                <a:lnTo>
                  <a:pt x="451777" y="1586422"/>
                </a:lnTo>
                <a:cubicBezTo>
                  <a:pt x="451051" y="1586026"/>
                  <a:pt x="450291" y="1585696"/>
                  <a:pt x="449565" y="1585299"/>
                </a:cubicBezTo>
                <a:cubicBezTo>
                  <a:pt x="427473" y="1573709"/>
                  <a:pt x="405843" y="1561061"/>
                  <a:pt x="384643" y="1547423"/>
                </a:cubicBezTo>
                <a:cubicBezTo>
                  <a:pt x="384577" y="1547357"/>
                  <a:pt x="384544" y="1547357"/>
                  <a:pt x="384511" y="1547324"/>
                </a:cubicBezTo>
                <a:close/>
                <a:moveTo>
                  <a:pt x="1345723" y="167753"/>
                </a:moveTo>
                <a:cubicBezTo>
                  <a:pt x="1345723" y="167753"/>
                  <a:pt x="1345789" y="167819"/>
                  <a:pt x="1345855" y="167852"/>
                </a:cubicBezTo>
                <a:cubicBezTo>
                  <a:pt x="1365140" y="182415"/>
                  <a:pt x="1383963" y="197836"/>
                  <a:pt x="1402191" y="214281"/>
                </a:cubicBezTo>
                <a:cubicBezTo>
                  <a:pt x="1402785" y="214810"/>
                  <a:pt x="1403380" y="215338"/>
                  <a:pt x="1403974" y="215866"/>
                </a:cubicBezTo>
                <a:lnTo>
                  <a:pt x="221546" y="1398295"/>
                </a:lnTo>
                <a:lnTo>
                  <a:pt x="272962" y="1449710"/>
                </a:lnTo>
                <a:lnTo>
                  <a:pt x="1455687" y="266952"/>
                </a:lnTo>
                <a:cubicBezTo>
                  <a:pt x="1455687" y="266952"/>
                  <a:pt x="1455753" y="267018"/>
                  <a:pt x="1455786" y="267084"/>
                </a:cubicBezTo>
                <a:cubicBezTo>
                  <a:pt x="1472495" y="285015"/>
                  <a:pt x="1488313" y="303508"/>
                  <a:pt x="1503140" y="322495"/>
                </a:cubicBezTo>
                <a:cubicBezTo>
                  <a:pt x="1503635" y="323123"/>
                  <a:pt x="1504131" y="323750"/>
                  <a:pt x="1504626" y="324378"/>
                </a:cubicBezTo>
                <a:lnTo>
                  <a:pt x="326161" y="1502876"/>
                </a:lnTo>
                <a:lnTo>
                  <a:pt x="339303" y="1516019"/>
                </a:lnTo>
                <a:cubicBezTo>
                  <a:pt x="306413" y="1491615"/>
                  <a:pt x="274877" y="1464504"/>
                  <a:pt x="245025" y="1434685"/>
                </a:cubicBezTo>
                <a:cubicBezTo>
                  <a:pt x="215173" y="1404866"/>
                  <a:pt x="188127" y="1373330"/>
                  <a:pt x="163691" y="1340440"/>
                </a:cubicBezTo>
                <a:lnTo>
                  <a:pt x="168347" y="1345096"/>
                </a:lnTo>
                <a:close/>
                <a:moveTo>
                  <a:pt x="1216672" y="87608"/>
                </a:moveTo>
                <a:cubicBezTo>
                  <a:pt x="1216672" y="87608"/>
                  <a:pt x="1216771" y="87641"/>
                  <a:pt x="1216804" y="87674"/>
                </a:cubicBezTo>
                <a:cubicBezTo>
                  <a:pt x="1239193" y="98902"/>
                  <a:pt x="1261219" y="111186"/>
                  <a:pt x="1282750" y="124527"/>
                </a:cubicBezTo>
                <a:lnTo>
                  <a:pt x="1282750" y="124560"/>
                </a:lnTo>
                <a:cubicBezTo>
                  <a:pt x="1283443" y="124989"/>
                  <a:pt x="1284137" y="125385"/>
                  <a:pt x="1284830" y="125848"/>
                </a:cubicBezTo>
                <a:lnTo>
                  <a:pt x="125782" y="1284896"/>
                </a:lnTo>
                <a:cubicBezTo>
                  <a:pt x="125352" y="1284203"/>
                  <a:pt x="124956" y="1283509"/>
                  <a:pt x="124527" y="1282816"/>
                </a:cubicBezTo>
                <a:cubicBezTo>
                  <a:pt x="111153" y="1261285"/>
                  <a:pt x="98902" y="1239259"/>
                  <a:pt x="87674" y="1216870"/>
                </a:cubicBezTo>
                <a:cubicBezTo>
                  <a:pt x="87674" y="1216837"/>
                  <a:pt x="87641" y="1216771"/>
                  <a:pt x="87608" y="1216738"/>
                </a:cubicBezTo>
                <a:close/>
                <a:moveTo>
                  <a:pt x="504843" y="68025"/>
                </a:moveTo>
                <a:lnTo>
                  <a:pt x="67992" y="504876"/>
                </a:lnTo>
                <a:cubicBezTo>
                  <a:pt x="108907" y="410532"/>
                  <a:pt x="167917" y="322197"/>
                  <a:pt x="245024" y="245057"/>
                </a:cubicBezTo>
                <a:cubicBezTo>
                  <a:pt x="322131" y="167950"/>
                  <a:pt x="410499" y="108940"/>
                  <a:pt x="504843" y="68025"/>
                </a:cubicBezTo>
                <a:close/>
                <a:moveTo>
                  <a:pt x="1065627" y="29455"/>
                </a:moveTo>
                <a:cubicBezTo>
                  <a:pt x="1065627" y="29455"/>
                  <a:pt x="1065760" y="29488"/>
                  <a:pt x="1065793" y="29521"/>
                </a:cubicBezTo>
                <a:cubicBezTo>
                  <a:pt x="1091880" y="36786"/>
                  <a:pt x="1117638" y="45306"/>
                  <a:pt x="1143032" y="55080"/>
                </a:cubicBezTo>
                <a:lnTo>
                  <a:pt x="1143065" y="55080"/>
                </a:lnTo>
                <a:cubicBezTo>
                  <a:pt x="1143857" y="55410"/>
                  <a:pt x="1144683" y="55708"/>
                  <a:pt x="1145475" y="56038"/>
                </a:cubicBezTo>
                <a:lnTo>
                  <a:pt x="56005" y="1145508"/>
                </a:lnTo>
                <a:cubicBezTo>
                  <a:pt x="55708" y="1144716"/>
                  <a:pt x="55377" y="1143890"/>
                  <a:pt x="55047" y="1143098"/>
                </a:cubicBezTo>
                <a:cubicBezTo>
                  <a:pt x="45273" y="1117704"/>
                  <a:pt x="36753" y="1091913"/>
                  <a:pt x="29488" y="1065859"/>
                </a:cubicBezTo>
                <a:cubicBezTo>
                  <a:pt x="29488" y="1065793"/>
                  <a:pt x="29488" y="1065760"/>
                  <a:pt x="29455" y="1065694"/>
                </a:cubicBezTo>
                <a:close/>
                <a:moveTo>
                  <a:pt x="782462" y="693"/>
                </a:moveTo>
                <a:lnTo>
                  <a:pt x="660" y="782462"/>
                </a:lnTo>
                <a:cubicBezTo>
                  <a:pt x="726" y="781273"/>
                  <a:pt x="792" y="780084"/>
                  <a:pt x="891" y="778863"/>
                </a:cubicBezTo>
                <a:cubicBezTo>
                  <a:pt x="3797" y="738476"/>
                  <a:pt x="9609" y="698288"/>
                  <a:pt x="18360" y="658596"/>
                </a:cubicBezTo>
                <a:cubicBezTo>
                  <a:pt x="18492" y="658067"/>
                  <a:pt x="18624" y="657506"/>
                  <a:pt x="18723" y="656977"/>
                </a:cubicBezTo>
                <a:lnTo>
                  <a:pt x="656944" y="18756"/>
                </a:lnTo>
                <a:cubicBezTo>
                  <a:pt x="657506" y="18624"/>
                  <a:pt x="658034" y="18492"/>
                  <a:pt x="658563" y="18360"/>
                </a:cubicBezTo>
                <a:cubicBezTo>
                  <a:pt x="698255" y="9642"/>
                  <a:pt x="738443" y="3830"/>
                  <a:pt x="778830" y="891"/>
                </a:cubicBezTo>
                <a:lnTo>
                  <a:pt x="778863" y="924"/>
                </a:lnTo>
                <a:cubicBezTo>
                  <a:pt x="780051" y="858"/>
                  <a:pt x="781240" y="792"/>
                  <a:pt x="782462" y="693"/>
                </a:cubicBezTo>
                <a:close/>
                <a:moveTo>
                  <a:pt x="885921" y="0"/>
                </a:moveTo>
                <a:cubicBezTo>
                  <a:pt x="885921" y="0"/>
                  <a:pt x="886053" y="0"/>
                  <a:pt x="886119" y="0"/>
                </a:cubicBezTo>
                <a:cubicBezTo>
                  <a:pt x="917127" y="1717"/>
                  <a:pt x="948036" y="5085"/>
                  <a:pt x="978747" y="10204"/>
                </a:cubicBezTo>
                <a:cubicBezTo>
                  <a:pt x="979704" y="10369"/>
                  <a:pt x="980662" y="10501"/>
                  <a:pt x="981620" y="10666"/>
                </a:cubicBezTo>
                <a:lnTo>
                  <a:pt x="10666" y="981653"/>
                </a:lnTo>
                <a:cubicBezTo>
                  <a:pt x="10501" y="980695"/>
                  <a:pt x="10336" y="979737"/>
                  <a:pt x="10204" y="978780"/>
                </a:cubicBezTo>
                <a:cubicBezTo>
                  <a:pt x="5085" y="948069"/>
                  <a:pt x="1717" y="917160"/>
                  <a:pt x="0" y="886152"/>
                </a:cubicBezTo>
                <a:cubicBezTo>
                  <a:pt x="0" y="886086"/>
                  <a:pt x="0" y="886020"/>
                  <a:pt x="0" y="885954"/>
                </a:cubicBezTo>
                <a:close/>
              </a:path>
            </a:pathLst>
          </a:custGeom>
          <a:solidFill>
            <a:schemeClr val="accent3"/>
          </a:solidFill>
          <a:ln w="3294" cap="flat">
            <a:noFill/>
            <a:prstDash val="solid"/>
            <a:miter/>
          </a:ln>
        </p:spPr>
        <p:txBody>
          <a:bodyPr rtlCol="0" anchor="ctr"/>
          <a:lstStyle/>
          <a:p>
            <a:endParaRPr lang="en-GB"/>
          </a:p>
        </p:txBody>
      </p:sp>
      <p:sp>
        <p:nvSpPr>
          <p:cNvPr id="8" name="Text Placeholder 7">
            <a:extLst>
              <a:ext uri="{FF2B5EF4-FFF2-40B4-BE49-F238E27FC236}">
                <a16:creationId xmlns:a16="http://schemas.microsoft.com/office/drawing/2014/main" id="{DCE686D1-5B70-1416-1EE1-A51E080F29FC}"/>
              </a:ext>
            </a:extLst>
          </p:cNvPr>
          <p:cNvSpPr>
            <a:spLocks noGrp="1"/>
          </p:cNvSpPr>
          <p:nvPr>
            <p:ph type="body" sz="quarter" idx="15" hasCustomPrompt="1"/>
          </p:nvPr>
        </p:nvSpPr>
        <p:spPr>
          <a:xfrm>
            <a:off x="1165276" y="416151"/>
            <a:ext cx="1365250" cy="1330325"/>
          </a:xfrm>
        </p:spPr>
        <p:txBody>
          <a:bodyPr>
            <a:normAutofit/>
          </a:bodyPr>
          <a:lstStyle>
            <a:lvl1pPr marL="0" indent="0">
              <a:buNone/>
              <a:defRPr sz="7200">
                <a:solidFill>
                  <a:schemeClr val="accent3">
                    <a:lumMod val="40000"/>
                    <a:lumOff val="60000"/>
                  </a:schemeClr>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endParaRPr lang="en-GB" dirty="0"/>
          </a:p>
        </p:txBody>
      </p:sp>
    </p:spTree>
    <p:extLst>
      <p:ext uri="{BB962C8B-B14F-4D97-AF65-F5344CB8AC3E}">
        <p14:creationId xmlns:p14="http://schemas.microsoft.com/office/powerpoint/2010/main" val="156253097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B82D10E-90E0-35B4-B1A1-FC4785888341}"/>
              </a:ext>
            </a:extLst>
          </p:cNvPr>
          <p:cNvSpPr/>
          <p:nvPr userDrawn="1"/>
        </p:nvSpPr>
        <p:spPr>
          <a:xfrm>
            <a:off x="0" y="1001611"/>
            <a:ext cx="3990110" cy="4767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a:xfrm>
            <a:off x="529591" y="1647497"/>
            <a:ext cx="2446874" cy="2014993"/>
          </a:xfrm>
        </p:spPr>
        <p:txBody>
          <a:bodyPr anchor="ctr"/>
          <a:lstStyle>
            <a:lvl1pPr>
              <a:defRPr lang="en-GB" dirty="0">
                <a:solidFill>
                  <a:schemeClr val="accent1"/>
                </a:solidFill>
              </a:defRPr>
            </a:lvl1pPr>
          </a:lstStyle>
          <a:p>
            <a:r>
              <a:rPr lang="en-US" dirty="0"/>
              <a:t>Click to edit Master title style</a:t>
            </a:r>
            <a:endParaRPr lang="en-GB" dirty="0"/>
          </a:p>
        </p:txBody>
      </p:sp>
      <p:sp>
        <p:nvSpPr>
          <p:cNvPr id="7" name="Content Placeholder 6">
            <a:extLst>
              <a:ext uri="{FF2B5EF4-FFF2-40B4-BE49-F238E27FC236}">
                <a16:creationId xmlns:a16="http://schemas.microsoft.com/office/drawing/2014/main" id="{3B5E7518-9FC3-DF9D-647E-D194F5719D55}"/>
              </a:ext>
            </a:extLst>
          </p:cNvPr>
          <p:cNvSpPr>
            <a:spLocks noGrp="1"/>
          </p:cNvSpPr>
          <p:nvPr>
            <p:ph sz="quarter" idx="19" hasCustomPrompt="1"/>
          </p:nvPr>
        </p:nvSpPr>
        <p:spPr>
          <a:xfrm>
            <a:off x="530225" y="3827044"/>
            <a:ext cx="2446338" cy="1212850"/>
          </a:xfrm>
        </p:spPr>
        <p:txBody>
          <a:bodyPr>
            <a:normAutofit/>
          </a:bodyPr>
          <a:lstStyle>
            <a:lvl1pPr marL="0" indent="0">
              <a:buNone/>
              <a:defRPr sz="1800">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Additional information</a:t>
            </a:r>
            <a:endParaRPr lang="en-GB" dirty="0"/>
          </a:p>
        </p:txBody>
      </p:sp>
      <p:sp>
        <p:nvSpPr>
          <p:cNvPr id="19" name="Text Placeholder 18">
            <a:extLst>
              <a:ext uri="{FF2B5EF4-FFF2-40B4-BE49-F238E27FC236}">
                <a16:creationId xmlns:a16="http://schemas.microsoft.com/office/drawing/2014/main" id="{C6FFBBA8-F158-EB0B-B723-802C4FF1D864}"/>
              </a:ext>
            </a:extLst>
          </p:cNvPr>
          <p:cNvSpPr>
            <a:spLocks noGrp="1"/>
          </p:cNvSpPr>
          <p:nvPr>
            <p:ph type="body" sz="quarter" idx="26" hasCustomPrompt="1"/>
          </p:nvPr>
        </p:nvSpPr>
        <p:spPr>
          <a:xfrm>
            <a:off x="3990110" y="714047"/>
            <a:ext cx="7697609" cy="700088"/>
          </a:xfrm>
          <a:gradFill flip="none" rotWithShape="1">
            <a:gsLst>
              <a:gs pos="64000">
                <a:schemeClr val="bg1"/>
              </a:gs>
              <a:gs pos="100000">
                <a:srgbClr val="EBF5FF">
                  <a:alpha val="0"/>
                </a:srgbClr>
              </a:gs>
            </a:gsLst>
            <a:lin ang="0" scaled="1"/>
            <a:tileRect/>
          </a:gradFill>
        </p:spPr>
        <p:txBody>
          <a:bodyPr lIns="612000" anchor="ctr">
            <a:normAutofit/>
          </a:bodyPr>
          <a:lstStyle>
            <a:lvl1pPr marL="0" indent="0">
              <a:buNone/>
              <a:defRPr sz="2000" b="1">
                <a:solidFill>
                  <a:schemeClr val="tx2"/>
                </a:solidFill>
              </a:defRPr>
            </a:lvl1pPr>
          </a:lstStyle>
          <a:p>
            <a:pPr lvl="0"/>
            <a:r>
              <a:rPr lang="en-US" dirty="0"/>
              <a:t>Event details</a:t>
            </a:r>
            <a:endParaRPr lang="en-GB" dirty="0"/>
          </a:p>
        </p:txBody>
      </p:sp>
      <p:sp>
        <p:nvSpPr>
          <p:cNvPr id="20" name="Text Placeholder 18">
            <a:extLst>
              <a:ext uri="{FF2B5EF4-FFF2-40B4-BE49-F238E27FC236}">
                <a16:creationId xmlns:a16="http://schemas.microsoft.com/office/drawing/2014/main" id="{814D1435-A6C6-460A-EB2B-E5D6AC568D37}"/>
              </a:ext>
            </a:extLst>
          </p:cNvPr>
          <p:cNvSpPr>
            <a:spLocks noGrp="1"/>
          </p:cNvSpPr>
          <p:nvPr>
            <p:ph type="body" sz="quarter" idx="27" hasCustomPrompt="1"/>
          </p:nvPr>
        </p:nvSpPr>
        <p:spPr>
          <a:xfrm>
            <a:off x="3990110" y="1640490"/>
            <a:ext cx="7697609" cy="700088"/>
          </a:xfrm>
          <a:gradFill flip="none" rotWithShape="1">
            <a:gsLst>
              <a:gs pos="64000">
                <a:schemeClr val="bg1"/>
              </a:gs>
              <a:gs pos="100000">
                <a:srgbClr val="EBF5FF">
                  <a:alpha val="0"/>
                </a:srgbClr>
              </a:gs>
            </a:gsLst>
            <a:lin ang="0" scaled="1"/>
            <a:tileRect/>
          </a:gradFill>
        </p:spPr>
        <p:txBody>
          <a:bodyPr lIns="612000" anchor="ctr">
            <a:normAutofit/>
          </a:bodyPr>
          <a:lstStyle>
            <a:lvl1pPr marL="0" indent="0">
              <a:buNone/>
              <a:defRPr sz="2000" b="1">
                <a:solidFill>
                  <a:schemeClr val="tx2"/>
                </a:solidFill>
              </a:defRPr>
            </a:lvl1pPr>
          </a:lstStyle>
          <a:p>
            <a:pPr lvl="0"/>
            <a:r>
              <a:rPr lang="en-US" dirty="0"/>
              <a:t>Event details</a:t>
            </a:r>
            <a:endParaRPr lang="en-GB" dirty="0"/>
          </a:p>
        </p:txBody>
      </p:sp>
      <p:sp>
        <p:nvSpPr>
          <p:cNvPr id="21" name="Text Placeholder 18">
            <a:extLst>
              <a:ext uri="{FF2B5EF4-FFF2-40B4-BE49-F238E27FC236}">
                <a16:creationId xmlns:a16="http://schemas.microsoft.com/office/drawing/2014/main" id="{AB2F4A28-016A-ED93-B4EE-CCE02C5B87DF}"/>
              </a:ext>
            </a:extLst>
          </p:cNvPr>
          <p:cNvSpPr>
            <a:spLocks noGrp="1"/>
          </p:cNvSpPr>
          <p:nvPr>
            <p:ph type="body" sz="quarter" idx="28" hasCustomPrompt="1"/>
          </p:nvPr>
        </p:nvSpPr>
        <p:spPr>
          <a:xfrm>
            <a:off x="3990110" y="2566933"/>
            <a:ext cx="7697609" cy="700088"/>
          </a:xfrm>
          <a:gradFill flip="none" rotWithShape="1">
            <a:gsLst>
              <a:gs pos="64000">
                <a:schemeClr val="bg1"/>
              </a:gs>
              <a:gs pos="100000">
                <a:srgbClr val="EBF5FF">
                  <a:alpha val="0"/>
                </a:srgbClr>
              </a:gs>
            </a:gsLst>
            <a:lin ang="0" scaled="1"/>
            <a:tileRect/>
          </a:gradFill>
        </p:spPr>
        <p:txBody>
          <a:bodyPr lIns="612000" anchor="ctr">
            <a:normAutofit/>
          </a:bodyPr>
          <a:lstStyle>
            <a:lvl1pPr marL="0" indent="0">
              <a:buNone/>
              <a:defRPr sz="2000" b="1">
                <a:solidFill>
                  <a:schemeClr val="tx2"/>
                </a:solidFill>
              </a:defRPr>
            </a:lvl1pPr>
          </a:lstStyle>
          <a:p>
            <a:pPr lvl="0"/>
            <a:r>
              <a:rPr lang="en-US" dirty="0"/>
              <a:t>Event details</a:t>
            </a:r>
            <a:endParaRPr lang="en-GB" dirty="0"/>
          </a:p>
        </p:txBody>
      </p:sp>
      <p:sp>
        <p:nvSpPr>
          <p:cNvPr id="22" name="Text Placeholder 18">
            <a:extLst>
              <a:ext uri="{FF2B5EF4-FFF2-40B4-BE49-F238E27FC236}">
                <a16:creationId xmlns:a16="http://schemas.microsoft.com/office/drawing/2014/main" id="{8D2E6123-69D8-ADFC-6AC9-7303255137E4}"/>
              </a:ext>
            </a:extLst>
          </p:cNvPr>
          <p:cNvSpPr>
            <a:spLocks noGrp="1"/>
          </p:cNvSpPr>
          <p:nvPr>
            <p:ph type="body" sz="quarter" idx="29" hasCustomPrompt="1"/>
          </p:nvPr>
        </p:nvSpPr>
        <p:spPr>
          <a:xfrm>
            <a:off x="3990110" y="3493376"/>
            <a:ext cx="7697609" cy="700088"/>
          </a:xfrm>
          <a:gradFill flip="none" rotWithShape="1">
            <a:gsLst>
              <a:gs pos="64000">
                <a:schemeClr val="bg1"/>
              </a:gs>
              <a:gs pos="100000">
                <a:srgbClr val="EBF5FF">
                  <a:alpha val="0"/>
                </a:srgbClr>
              </a:gs>
            </a:gsLst>
            <a:lin ang="0" scaled="1"/>
            <a:tileRect/>
          </a:gradFill>
        </p:spPr>
        <p:txBody>
          <a:bodyPr lIns="612000" anchor="ctr">
            <a:normAutofit/>
          </a:bodyPr>
          <a:lstStyle>
            <a:lvl1pPr marL="0" indent="0">
              <a:buNone/>
              <a:defRPr sz="2000" b="1">
                <a:solidFill>
                  <a:schemeClr val="tx2"/>
                </a:solidFill>
              </a:defRPr>
            </a:lvl1pPr>
          </a:lstStyle>
          <a:p>
            <a:pPr lvl="0"/>
            <a:r>
              <a:rPr lang="en-US" dirty="0"/>
              <a:t>Event details</a:t>
            </a:r>
            <a:endParaRPr lang="en-GB" dirty="0"/>
          </a:p>
        </p:txBody>
      </p:sp>
      <p:sp>
        <p:nvSpPr>
          <p:cNvPr id="23" name="Text Placeholder 18">
            <a:extLst>
              <a:ext uri="{FF2B5EF4-FFF2-40B4-BE49-F238E27FC236}">
                <a16:creationId xmlns:a16="http://schemas.microsoft.com/office/drawing/2014/main" id="{AF751289-DAC2-FE32-684F-766459778991}"/>
              </a:ext>
            </a:extLst>
          </p:cNvPr>
          <p:cNvSpPr>
            <a:spLocks noGrp="1"/>
          </p:cNvSpPr>
          <p:nvPr>
            <p:ph type="body" sz="quarter" idx="30" hasCustomPrompt="1"/>
          </p:nvPr>
        </p:nvSpPr>
        <p:spPr>
          <a:xfrm>
            <a:off x="3990110" y="4419819"/>
            <a:ext cx="7697609" cy="700088"/>
          </a:xfrm>
          <a:gradFill flip="none" rotWithShape="1">
            <a:gsLst>
              <a:gs pos="64000">
                <a:schemeClr val="bg1"/>
              </a:gs>
              <a:gs pos="100000">
                <a:srgbClr val="EBF5FF">
                  <a:alpha val="0"/>
                </a:srgbClr>
              </a:gs>
            </a:gsLst>
            <a:lin ang="0" scaled="1"/>
            <a:tileRect/>
          </a:gradFill>
        </p:spPr>
        <p:txBody>
          <a:bodyPr lIns="612000" anchor="ctr">
            <a:normAutofit/>
          </a:bodyPr>
          <a:lstStyle>
            <a:lvl1pPr marL="0" indent="0">
              <a:buNone/>
              <a:defRPr sz="2000" b="1">
                <a:solidFill>
                  <a:schemeClr val="tx2"/>
                </a:solidFill>
              </a:defRPr>
            </a:lvl1pPr>
          </a:lstStyle>
          <a:p>
            <a:pPr lvl="0"/>
            <a:r>
              <a:rPr lang="en-US" dirty="0"/>
              <a:t>Event details</a:t>
            </a:r>
            <a:endParaRPr lang="en-GB" dirty="0"/>
          </a:p>
        </p:txBody>
      </p:sp>
      <p:sp>
        <p:nvSpPr>
          <p:cNvPr id="24" name="Text Placeholder 18">
            <a:extLst>
              <a:ext uri="{FF2B5EF4-FFF2-40B4-BE49-F238E27FC236}">
                <a16:creationId xmlns:a16="http://schemas.microsoft.com/office/drawing/2014/main" id="{7C0358BA-4615-42E6-C412-3983528DD80F}"/>
              </a:ext>
            </a:extLst>
          </p:cNvPr>
          <p:cNvSpPr>
            <a:spLocks noGrp="1"/>
          </p:cNvSpPr>
          <p:nvPr>
            <p:ph type="body" sz="quarter" idx="31" hasCustomPrompt="1"/>
          </p:nvPr>
        </p:nvSpPr>
        <p:spPr>
          <a:xfrm>
            <a:off x="3990110" y="5346260"/>
            <a:ext cx="7697609" cy="700088"/>
          </a:xfrm>
          <a:gradFill flip="none" rotWithShape="1">
            <a:gsLst>
              <a:gs pos="64000">
                <a:schemeClr val="bg1"/>
              </a:gs>
              <a:gs pos="100000">
                <a:srgbClr val="EBF5FF">
                  <a:alpha val="0"/>
                </a:srgbClr>
              </a:gs>
            </a:gsLst>
            <a:lin ang="0" scaled="1"/>
            <a:tileRect/>
          </a:gradFill>
        </p:spPr>
        <p:txBody>
          <a:bodyPr lIns="612000" anchor="ctr">
            <a:normAutofit/>
          </a:bodyPr>
          <a:lstStyle>
            <a:lvl1pPr marL="0" indent="0">
              <a:buNone/>
              <a:defRPr sz="2000" b="1">
                <a:solidFill>
                  <a:schemeClr val="tx2"/>
                </a:solidFill>
              </a:defRPr>
            </a:lvl1pPr>
          </a:lstStyle>
          <a:p>
            <a:pPr lvl="0"/>
            <a:r>
              <a:rPr lang="en-US" dirty="0"/>
              <a:t>Event details</a:t>
            </a:r>
            <a:endParaRPr lang="en-GB" dirty="0"/>
          </a:p>
        </p:txBody>
      </p:sp>
      <p:sp>
        <p:nvSpPr>
          <p:cNvPr id="9" name="Text Placeholder 8">
            <a:extLst>
              <a:ext uri="{FF2B5EF4-FFF2-40B4-BE49-F238E27FC236}">
                <a16:creationId xmlns:a16="http://schemas.microsoft.com/office/drawing/2014/main" id="{6AD63250-5851-F440-D548-59A3E311F591}"/>
              </a:ext>
            </a:extLst>
          </p:cNvPr>
          <p:cNvSpPr>
            <a:spLocks noGrp="1"/>
          </p:cNvSpPr>
          <p:nvPr>
            <p:ph type="body" sz="quarter" idx="20" hasCustomPrompt="1"/>
          </p:nvPr>
        </p:nvSpPr>
        <p:spPr>
          <a:xfrm>
            <a:off x="3561678" y="640539"/>
            <a:ext cx="847107" cy="847107"/>
          </a:xfrm>
          <a:prstGeom prst="ellipse">
            <a:avLst/>
          </a:prstGeom>
          <a:solidFill>
            <a:schemeClr val="accent2"/>
          </a:solidFill>
        </p:spPr>
        <p:txBody>
          <a:bodyPr anchor="ctr">
            <a:normAutofit/>
          </a:bodyPr>
          <a:lstStyle>
            <a:lvl1pPr marL="0" indent="0" algn="ctr">
              <a:buNone/>
              <a:defRPr sz="1600" b="1">
                <a:solidFill>
                  <a:schemeClr val="bg1"/>
                </a:solidFill>
                <a:latin typeface="+mj-lt"/>
              </a:defRPr>
            </a:lvl1pPr>
          </a:lstStyle>
          <a:p>
            <a:pPr lvl="0"/>
            <a:r>
              <a:rPr lang="en-US" dirty="0"/>
              <a:t>Time</a:t>
            </a:r>
            <a:endParaRPr lang="en-GB" dirty="0"/>
          </a:p>
        </p:txBody>
      </p:sp>
      <p:sp>
        <p:nvSpPr>
          <p:cNvPr id="13" name="Text Placeholder 8">
            <a:extLst>
              <a:ext uri="{FF2B5EF4-FFF2-40B4-BE49-F238E27FC236}">
                <a16:creationId xmlns:a16="http://schemas.microsoft.com/office/drawing/2014/main" id="{24C9025D-F55E-DC90-E049-7D920EAF7823}"/>
              </a:ext>
            </a:extLst>
          </p:cNvPr>
          <p:cNvSpPr>
            <a:spLocks noGrp="1"/>
          </p:cNvSpPr>
          <p:nvPr>
            <p:ph type="body" sz="quarter" idx="21" hasCustomPrompt="1"/>
          </p:nvPr>
        </p:nvSpPr>
        <p:spPr>
          <a:xfrm>
            <a:off x="3561678" y="1567091"/>
            <a:ext cx="847107" cy="847107"/>
          </a:xfrm>
          <a:prstGeom prst="ellipse">
            <a:avLst/>
          </a:prstGeom>
          <a:solidFill>
            <a:schemeClr val="accent2"/>
          </a:solidFill>
        </p:spPr>
        <p:txBody>
          <a:bodyPr anchor="ctr">
            <a:normAutofit/>
          </a:bodyPr>
          <a:lstStyle>
            <a:lvl1pPr marL="0" indent="0" algn="ctr">
              <a:buNone/>
              <a:defRPr sz="1600" b="1">
                <a:solidFill>
                  <a:schemeClr val="bg1"/>
                </a:solidFill>
                <a:latin typeface="+mj-lt"/>
              </a:defRPr>
            </a:lvl1pPr>
          </a:lstStyle>
          <a:p>
            <a:pPr lvl="0"/>
            <a:r>
              <a:rPr lang="en-US" dirty="0"/>
              <a:t>Time</a:t>
            </a:r>
            <a:endParaRPr lang="en-GB" dirty="0"/>
          </a:p>
        </p:txBody>
      </p:sp>
      <p:sp>
        <p:nvSpPr>
          <p:cNvPr id="14" name="Text Placeholder 8">
            <a:extLst>
              <a:ext uri="{FF2B5EF4-FFF2-40B4-BE49-F238E27FC236}">
                <a16:creationId xmlns:a16="http://schemas.microsoft.com/office/drawing/2014/main" id="{7BA6617B-30AC-6A64-06E1-1A522BD11183}"/>
              </a:ext>
            </a:extLst>
          </p:cNvPr>
          <p:cNvSpPr>
            <a:spLocks noGrp="1"/>
          </p:cNvSpPr>
          <p:nvPr>
            <p:ph type="body" sz="quarter" idx="22" hasCustomPrompt="1"/>
          </p:nvPr>
        </p:nvSpPr>
        <p:spPr>
          <a:xfrm>
            <a:off x="3561678" y="2493643"/>
            <a:ext cx="847107" cy="847107"/>
          </a:xfrm>
          <a:prstGeom prst="ellipse">
            <a:avLst/>
          </a:prstGeom>
          <a:solidFill>
            <a:schemeClr val="accent2"/>
          </a:solidFill>
        </p:spPr>
        <p:txBody>
          <a:bodyPr anchor="ctr">
            <a:normAutofit/>
          </a:bodyPr>
          <a:lstStyle>
            <a:lvl1pPr marL="0" indent="0" algn="ctr">
              <a:buNone/>
              <a:defRPr sz="1600" b="1">
                <a:solidFill>
                  <a:schemeClr val="bg1"/>
                </a:solidFill>
                <a:latin typeface="+mj-lt"/>
              </a:defRPr>
            </a:lvl1pPr>
          </a:lstStyle>
          <a:p>
            <a:pPr lvl="0"/>
            <a:r>
              <a:rPr lang="en-US" dirty="0"/>
              <a:t>Time</a:t>
            </a:r>
            <a:endParaRPr lang="en-GB" dirty="0"/>
          </a:p>
        </p:txBody>
      </p:sp>
      <p:sp>
        <p:nvSpPr>
          <p:cNvPr id="15" name="Text Placeholder 8">
            <a:extLst>
              <a:ext uri="{FF2B5EF4-FFF2-40B4-BE49-F238E27FC236}">
                <a16:creationId xmlns:a16="http://schemas.microsoft.com/office/drawing/2014/main" id="{9D997BDB-5495-0210-5D8F-36052D8F5ED7}"/>
              </a:ext>
            </a:extLst>
          </p:cNvPr>
          <p:cNvSpPr>
            <a:spLocks noGrp="1"/>
          </p:cNvSpPr>
          <p:nvPr>
            <p:ph type="body" sz="quarter" idx="23" hasCustomPrompt="1"/>
          </p:nvPr>
        </p:nvSpPr>
        <p:spPr>
          <a:xfrm>
            <a:off x="3561678" y="3420195"/>
            <a:ext cx="847107" cy="847107"/>
          </a:xfrm>
          <a:prstGeom prst="ellipse">
            <a:avLst/>
          </a:prstGeom>
          <a:solidFill>
            <a:schemeClr val="accent2"/>
          </a:solidFill>
        </p:spPr>
        <p:txBody>
          <a:bodyPr anchor="ctr">
            <a:normAutofit/>
          </a:bodyPr>
          <a:lstStyle>
            <a:lvl1pPr marL="0" indent="0" algn="ctr">
              <a:buNone/>
              <a:defRPr sz="1600" b="1">
                <a:solidFill>
                  <a:schemeClr val="bg1"/>
                </a:solidFill>
                <a:latin typeface="+mj-lt"/>
              </a:defRPr>
            </a:lvl1pPr>
          </a:lstStyle>
          <a:p>
            <a:pPr lvl="0"/>
            <a:r>
              <a:rPr lang="en-US" dirty="0"/>
              <a:t>Time</a:t>
            </a:r>
            <a:endParaRPr lang="en-GB" dirty="0"/>
          </a:p>
        </p:txBody>
      </p:sp>
      <p:sp>
        <p:nvSpPr>
          <p:cNvPr id="16" name="Text Placeholder 8">
            <a:extLst>
              <a:ext uri="{FF2B5EF4-FFF2-40B4-BE49-F238E27FC236}">
                <a16:creationId xmlns:a16="http://schemas.microsoft.com/office/drawing/2014/main" id="{3EF5918E-F3BD-5F67-5BDB-694A5E39E20A}"/>
              </a:ext>
            </a:extLst>
          </p:cNvPr>
          <p:cNvSpPr>
            <a:spLocks noGrp="1"/>
          </p:cNvSpPr>
          <p:nvPr>
            <p:ph type="body" sz="quarter" idx="24" hasCustomPrompt="1"/>
          </p:nvPr>
        </p:nvSpPr>
        <p:spPr>
          <a:xfrm>
            <a:off x="3561678" y="4346747"/>
            <a:ext cx="847107" cy="847107"/>
          </a:xfrm>
          <a:prstGeom prst="ellipse">
            <a:avLst/>
          </a:prstGeom>
          <a:solidFill>
            <a:schemeClr val="accent2"/>
          </a:solidFill>
        </p:spPr>
        <p:txBody>
          <a:bodyPr anchor="ctr">
            <a:normAutofit/>
          </a:bodyPr>
          <a:lstStyle>
            <a:lvl1pPr marL="0" indent="0" algn="ctr">
              <a:buNone/>
              <a:defRPr sz="1600" b="1">
                <a:solidFill>
                  <a:schemeClr val="bg1"/>
                </a:solidFill>
                <a:latin typeface="+mj-lt"/>
              </a:defRPr>
            </a:lvl1pPr>
          </a:lstStyle>
          <a:p>
            <a:pPr lvl="0"/>
            <a:r>
              <a:rPr lang="en-US" dirty="0"/>
              <a:t>Time</a:t>
            </a:r>
            <a:endParaRPr lang="en-GB" dirty="0"/>
          </a:p>
        </p:txBody>
      </p:sp>
      <p:sp>
        <p:nvSpPr>
          <p:cNvPr id="17" name="Text Placeholder 8">
            <a:extLst>
              <a:ext uri="{FF2B5EF4-FFF2-40B4-BE49-F238E27FC236}">
                <a16:creationId xmlns:a16="http://schemas.microsoft.com/office/drawing/2014/main" id="{DC0A940E-0231-33D9-C20B-CDD2B5BFE02D}"/>
              </a:ext>
            </a:extLst>
          </p:cNvPr>
          <p:cNvSpPr>
            <a:spLocks noGrp="1"/>
          </p:cNvSpPr>
          <p:nvPr>
            <p:ph type="body" sz="quarter" idx="25" hasCustomPrompt="1"/>
          </p:nvPr>
        </p:nvSpPr>
        <p:spPr>
          <a:xfrm>
            <a:off x="3561678" y="5273300"/>
            <a:ext cx="847107" cy="847107"/>
          </a:xfrm>
          <a:prstGeom prst="ellipse">
            <a:avLst/>
          </a:prstGeom>
          <a:solidFill>
            <a:schemeClr val="accent2"/>
          </a:solidFill>
        </p:spPr>
        <p:txBody>
          <a:bodyPr anchor="ctr">
            <a:normAutofit/>
          </a:bodyPr>
          <a:lstStyle>
            <a:lvl1pPr marL="0" indent="0" algn="ctr">
              <a:buNone/>
              <a:defRPr sz="1600" b="1">
                <a:solidFill>
                  <a:schemeClr val="bg1"/>
                </a:solidFill>
                <a:latin typeface="+mj-lt"/>
              </a:defRPr>
            </a:lvl1pPr>
          </a:lstStyle>
          <a:p>
            <a:pPr lvl="0"/>
            <a:r>
              <a:rPr lang="en-US" dirty="0"/>
              <a:t>Time</a:t>
            </a:r>
            <a:endParaRPr lang="en-GB" dirty="0"/>
          </a:p>
        </p:txBody>
      </p:sp>
      <p:sp>
        <p:nvSpPr>
          <p:cNvPr id="4" name="Date Placeholder 3">
            <a:extLst>
              <a:ext uri="{FF2B5EF4-FFF2-40B4-BE49-F238E27FC236}">
                <a16:creationId xmlns:a16="http://schemas.microsoft.com/office/drawing/2014/main" id="{6F9D6E11-F7BB-EAAA-2219-0C3E247CCF8E}"/>
              </a:ext>
            </a:extLst>
          </p:cNvPr>
          <p:cNvSpPr>
            <a:spLocks noGrp="1"/>
          </p:cNvSpPr>
          <p:nvPr>
            <p:ph type="dt" sz="half" idx="32"/>
          </p:nvPr>
        </p:nvSpPr>
        <p:spPr/>
        <p:txBody>
          <a:bodyPr/>
          <a:lstStyle/>
          <a:p>
            <a:fld id="{54759970-0F33-4150-94A9-C185DF4A6350}" type="datetime4">
              <a:rPr lang="en-GB" smtClean="0"/>
              <a:t>16 September 2024</a:t>
            </a:fld>
            <a:endParaRPr lang="en-GB" dirty="0"/>
          </a:p>
        </p:txBody>
      </p:sp>
      <p:sp>
        <p:nvSpPr>
          <p:cNvPr id="6" name="Footer Placeholder 5">
            <a:extLst>
              <a:ext uri="{FF2B5EF4-FFF2-40B4-BE49-F238E27FC236}">
                <a16:creationId xmlns:a16="http://schemas.microsoft.com/office/drawing/2014/main" id="{BB1207B7-BD45-D339-E4EE-323B48FEBB67}"/>
              </a:ext>
            </a:extLst>
          </p:cNvPr>
          <p:cNvSpPr>
            <a:spLocks noGrp="1"/>
          </p:cNvSpPr>
          <p:nvPr>
            <p:ph type="ftr" sz="quarter" idx="33"/>
          </p:nvPr>
        </p:nvSpPr>
        <p:spPr/>
        <p:txBody>
          <a:bodyPr/>
          <a:lstStyle/>
          <a:p>
            <a:r>
              <a:rPr lang="en-GB"/>
              <a:t>Edit footer and slide settings by going to the Insert tab &gt; Header and Footer</a:t>
            </a:r>
            <a:endParaRPr lang="en-GB" dirty="0"/>
          </a:p>
        </p:txBody>
      </p:sp>
      <p:sp>
        <p:nvSpPr>
          <p:cNvPr id="8" name="Slide Number Placeholder 7">
            <a:extLst>
              <a:ext uri="{FF2B5EF4-FFF2-40B4-BE49-F238E27FC236}">
                <a16:creationId xmlns:a16="http://schemas.microsoft.com/office/drawing/2014/main" id="{612951DA-169C-7AF8-5628-996218BB05B5}"/>
              </a:ext>
            </a:extLst>
          </p:cNvPr>
          <p:cNvSpPr>
            <a:spLocks noGrp="1"/>
          </p:cNvSpPr>
          <p:nvPr>
            <p:ph type="sldNum" sz="quarter" idx="34"/>
          </p:nvPr>
        </p:nvSpPr>
        <p:spPr/>
        <p:txBody>
          <a:bodyPr/>
          <a:lstStyle/>
          <a:p>
            <a:fld id="{A4F7B0B9-D3BE-446D-9B00-A6C10F9707DD}" type="slidenum">
              <a:rPr lang="en-GB" smtClean="0"/>
              <a:pPr/>
              <a:t>‹#›</a:t>
            </a:fld>
            <a:endParaRPr lang="en-GB" dirty="0"/>
          </a:p>
        </p:txBody>
      </p:sp>
    </p:spTree>
    <p:extLst>
      <p:ext uri="{BB962C8B-B14F-4D97-AF65-F5344CB8AC3E}">
        <p14:creationId xmlns:p14="http://schemas.microsoft.com/office/powerpoint/2010/main" val="3369336102"/>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 row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B8ED078-7907-47C8-B611-803B87EC1F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EC44DBE-5D32-43F7-8C80-47BC3EF8C2AC}"/>
              </a:ext>
            </a:extLst>
          </p:cNvPr>
          <p:cNvSpPr>
            <a:spLocks noGrp="1"/>
          </p:cNvSpPr>
          <p:nvPr>
            <p:ph type="dt" sz="half" idx="10"/>
          </p:nvPr>
        </p:nvSpPr>
        <p:spPr/>
        <p:txBody>
          <a:bodyPr/>
          <a:lstStyle/>
          <a:p>
            <a:fld id="{D32AABC7-4674-4768-BA0C-75C125966595}" type="datetime4">
              <a:rPr lang="en-GB" smtClean="0"/>
              <a:t>16 September 2024</a:t>
            </a:fld>
            <a:endParaRPr lang="en-GB" dirty="0"/>
          </a:p>
        </p:txBody>
      </p:sp>
      <p:sp>
        <p:nvSpPr>
          <p:cNvPr id="8" name="Footer Placeholder 7">
            <a:extLst>
              <a:ext uri="{FF2B5EF4-FFF2-40B4-BE49-F238E27FC236}">
                <a16:creationId xmlns:a16="http://schemas.microsoft.com/office/drawing/2014/main" id="{1B7D38C9-AD52-474C-BCF2-58BA27F9BD85}"/>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9" name="Slide Number Placeholder 8">
            <a:extLst>
              <a:ext uri="{FF2B5EF4-FFF2-40B4-BE49-F238E27FC236}">
                <a16:creationId xmlns:a16="http://schemas.microsoft.com/office/drawing/2014/main" id="{BF42F3A8-F205-4EE4-A69D-38DA7D58D108}"/>
              </a:ext>
            </a:extLst>
          </p:cNvPr>
          <p:cNvSpPr>
            <a:spLocks noGrp="1"/>
          </p:cNvSpPr>
          <p:nvPr>
            <p:ph type="sldNum" sz="quarter" idx="12"/>
          </p:nvPr>
        </p:nvSpPr>
        <p:spPr/>
        <p:txBody>
          <a:bodyPr/>
          <a:lstStyle/>
          <a:p>
            <a:fld id="{A4F7B0B9-D3BE-446D-9B00-A6C10F9707DD}" type="slidenum">
              <a:rPr lang="en-GB" smtClean="0"/>
              <a:pPr/>
              <a:t>‹#›</a:t>
            </a:fld>
            <a:endParaRPr lang="en-GB" dirty="0"/>
          </a:p>
        </p:txBody>
      </p:sp>
    </p:spTree>
    <p:extLst>
      <p:ext uri="{BB962C8B-B14F-4D97-AF65-F5344CB8AC3E}">
        <p14:creationId xmlns:p14="http://schemas.microsoft.com/office/powerpoint/2010/main" val="57287859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 preserve="1">
  <p:cSld name="Title and content - rows with background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C35E1C-411C-9932-334C-7B72EAFE140B}"/>
              </a:ext>
            </a:extLst>
          </p:cNvPr>
          <p:cNvSpPr/>
          <p:nvPr userDrawn="1"/>
        </p:nvSpPr>
        <p:spPr>
          <a:xfrm>
            <a:off x="0" y="0"/>
            <a:ext cx="12192000" cy="6858000"/>
          </a:xfrm>
          <a:prstGeom prst="rect">
            <a:avLst/>
          </a:prstGeom>
          <a:gradFill flip="none" rotWithShape="1">
            <a:gsLst>
              <a:gs pos="40000">
                <a:schemeClr val="accent1"/>
              </a:gs>
              <a:gs pos="100000">
                <a:schemeClr val="accent1">
                  <a:alpha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B8ED078-7907-47C8-B611-803B87EC1F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EC44DBE-5D32-43F7-8C80-47BC3EF8C2AC}"/>
              </a:ext>
            </a:extLst>
          </p:cNvPr>
          <p:cNvSpPr>
            <a:spLocks noGrp="1"/>
          </p:cNvSpPr>
          <p:nvPr>
            <p:ph type="dt" sz="half" idx="10"/>
          </p:nvPr>
        </p:nvSpPr>
        <p:spPr/>
        <p:txBody>
          <a:bodyPr/>
          <a:lstStyle/>
          <a:p>
            <a:fld id="{5139B28C-C74D-40A3-88C2-7FBF0661DDDA}" type="datetime4">
              <a:rPr lang="en-GB" smtClean="0"/>
              <a:t>16 September 2024</a:t>
            </a:fld>
            <a:endParaRPr lang="en-GB" dirty="0"/>
          </a:p>
        </p:txBody>
      </p:sp>
      <p:sp>
        <p:nvSpPr>
          <p:cNvPr id="8" name="Footer Placeholder 7">
            <a:extLst>
              <a:ext uri="{FF2B5EF4-FFF2-40B4-BE49-F238E27FC236}">
                <a16:creationId xmlns:a16="http://schemas.microsoft.com/office/drawing/2014/main" id="{1B7D38C9-AD52-474C-BCF2-58BA27F9BD85}"/>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9" name="Slide Number Placeholder 8">
            <a:extLst>
              <a:ext uri="{FF2B5EF4-FFF2-40B4-BE49-F238E27FC236}">
                <a16:creationId xmlns:a16="http://schemas.microsoft.com/office/drawing/2014/main" id="{BF42F3A8-F205-4EE4-A69D-38DA7D58D108}"/>
              </a:ext>
            </a:extLst>
          </p:cNvPr>
          <p:cNvSpPr>
            <a:spLocks noGrp="1"/>
          </p:cNvSpPr>
          <p:nvPr>
            <p:ph type="sldNum" sz="quarter" idx="12"/>
          </p:nvPr>
        </p:nvSpPr>
        <p:spPr/>
        <p:txBody>
          <a:bodyPr/>
          <a:lstStyle/>
          <a:p>
            <a:fld id="{A4F7B0B9-D3BE-446D-9B00-A6C10F9707DD}" type="slidenum">
              <a:rPr lang="en-GB" smtClean="0"/>
              <a:pPr/>
              <a:t>‹#›</a:t>
            </a:fld>
            <a:endParaRPr lang="en-GB" dirty="0"/>
          </a:p>
        </p:txBody>
      </p:sp>
      <p:pic>
        <p:nvPicPr>
          <p:cNvPr id="6" name="Graphic 5">
            <a:extLst>
              <a:ext uri="{FF2B5EF4-FFF2-40B4-BE49-F238E27FC236}">
                <a16:creationId xmlns:a16="http://schemas.microsoft.com/office/drawing/2014/main" id="{CB3B88B5-DEBF-5D41-D4F0-71C424580E3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63335" y="306889"/>
            <a:ext cx="1024385" cy="523142"/>
          </a:xfrm>
          <a:prstGeom prst="rect">
            <a:avLst/>
          </a:prstGeom>
        </p:spPr>
      </p:pic>
      <p:cxnSp>
        <p:nvCxnSpPr>
          <p:cNvPr id="10" name="Straight Connector 9">
            <a:extLst>
              <a:ext uri="{FF2B5EF4-FFF2-40B4-BE49-F238E27FC236}">
                <a16:creationId xmlns:a16="http://schemas.microsoft.com/office/drawing/2014/main" id="{BF3C2E70-A07A-92AF-4BA2-3CA426ED16B1}"/>
              </a:ext>
            </a:extLst>
          </p:cNvPr>
          <p:cNvCxnSpPr/>
          <p:nvPr userDrawn="1"/>
        </p:nvCxnSpPr>
        <p:spPr>
          <a:xfrm>
            <a:off x="504281" y="6346960"/>
            <a:ext cx="0" cy="51104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12AEF9D-EF67-FCEE-BA80-D6F9C4924DEE}"/>
              </a:ext>
            </a:extLst>
          </p:cNvPr>
          <p:cNvCxnSpPr/>
          <p:nvPr userDrawn="1"/>
        </p:nvCxnSpPr>
        <p:spPr>
          <a:xfrm>
            <a:off x="3191521" y="6346960"/>
            <a:ext cx="0" cy="51104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152358"/>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04DB7-094B-4397-8C27-4B9294C8EE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F78F160-F3A2-4DEE-9044-4518846E8C6F}"/>
              </a:ext>
            </a:extLst>
          </p:cNvPr>
          <p:cNvSpPr>
            <a:spLocks noGrp="1"/>
          </p:cNvSpPr>
          <p:nvPr>
            <p:ph sz="half" idx="1"/>
          </p:nvPr>
        </p:nvSpPr>
        <p:spPr>
          <a:xfrm>
            <a:off x="504281" y="1533525"/>
            <a:ext cx="54000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062D092-C62D-4B22-8E64-45D08467B3A9}"/>
              </a:ext>
            </a:extLst>
          </p:cNvPr>
          <p:cNvSpPr>
            <a:spLocks noGrp="1"/>
          </p:cNvSpPr>
          <p:nvPr>
            <p:ph sz="half" idx="2"/>
          </p:nvPr>
        </p:nvSpPr>
        <p:spPr>
          <a:xfrm>
            <a:off x="6287720" y="1533525"/>
            <a:ext cx="54000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8F919C1D-C3B6-4C32-9552-434BBCBE314C}"/>
              </a:ext>
            </a:extLst>
          </p:cNvPr>
          <p:cNvSpPr>
            <a:spLocks noGrp="1"/>
          </p:cNvSpPr>
          <p:nvPr>
            <p:ph type="dt" sz="half" idx="10"/>
          </p:nvPr>
        </p:nvSpPr>
        <p:spPr/>
        <p:txBody>
          <a:bodyPr/>
          <a:lstStyle/>
          <a:p>
            <a:fld id="{B34BE395-C926-4ACD-99A1-CD39EB131054}" type="datetime4">
              <a:rPr lang="en-GB" smtClean="0"/>
              <a:t>16 September 2024</a:t>
            </a:fld>
            <a:endParaRPr lang="en-GB"/>
          </a:p>
        </p:txBody>
      </p:sp>
      <p:sp>
        <p:nvSpPr>
          <p:cNvPr id="6" name="Footer Placeholder 5">
            <a:extLst>
              <a:ext uri="{FF2B5EF4-FFF2-40B4-BE49-F238E27FC236}">
                <a16:creationId xmlns:a16="http://schemas.microsoft.com/office/drawing/2014/main" id="{D7D83E19-DEBC-4A31-9FDE-E15F6D510469}"/>
              </a:ext>
            </a:extLst>
          </p:cNvPr>
          <p:cNvSpPr>
            <a:spLocks noGrp="1"/>
          </p:cNvSpPr>
          <p:nvPr>
            <p:ph type="ftr" sz="quarter" idx="11"/>
          </p:nvPr>
        </p:nvSpPr>
        <p:spPr/>
        <p:txBody>
          <a:bodyPr/>
          <a:lstStyle/>
          <a:p>
            <a:r>
              <a:rPr lang="en-GB"/>
              <a:t>Edit footer and slide settings by going to the Insert tab &gt; Header and Footer</a:t>
            </a:r>
          </a:p>
        </p:txBody>
      </p:sp>
      <p:sp>
        <p:nvSpPr>
          <p:cNvPr id="7" name="Slide Number Placeholder 6">
            <a:extLst>
              <a:ext uri="{FF2B5EF4-FFF2-40B4-BE49-F238E27FC236}">
                <a16:creationId xmlns:a16="http://schemas.microsoft.com/office/drawing/2014/main" id="{AF0F4DB6-F849-4B27-96F7-6D501BE286C2}"/>
              </a:ext>
            </a:extLst>
          </p:cNvPr>
          <p:cNvSpPr>
            <a:spLocks noGrp="1"/>
          </p:cNvSpPr>
          <p:nvPr>
            <p:ph type="sldNum" sz="quarter" idx="12"/>
          </p:nvPr>
        </p:nvSpPr>
        <p:spPr/>
        <p:txBody>
          <a:bodyPr/>
          <a:lstStyle/>
          <a:p>
            <a:fld id="{A4F7B0B9-D3BE-446D-9B00-A6C10F9707DD}" type="slidenum">
              <a:rPr lang="en-GB" smtClean="0"/>
              <a:t>‹#›</a:t>
            </a:fld>
            <a:endParaRPr lang="en-GB"/>
          </a:p>
        </p:txBody>
      </p:sp>
    </p:spTree>
    <p:extLst>
      <p:ext uri="{BB962C8B-B14F-4D97-AF65-F5344CB8AC3E}">
        <p14:creationId xmlns:p14="http://schemas.microsoft.com/office/powerpoint/2010/main" val="393096191"/>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a:xfrm>
            <a:off x="504282" y="690136"/>
            <a:ext cx="3686718" cy="5104874"/>
          </a:xfrm>
        </p:spPr>
        <p:txBody>
          <a:bodyPr anchor="t"/>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8ED078-7907-47C8-B611-803B87EC1F9A}"/>
              </a:ext>
            </a:extLst>
          </p:cNvPr>
          <p:cNvSpPr>
            <a:spLocks noGrp="1"/>
          </p:cNvSpPr>
          <p:nvPr>
            <p:ph idx="1"/>
          </p:nvPr>
        </p:nvSpPr>
        <p:spPr>
          <a:xfrm>
            <a:off x="4630056" y="697229"/>
            <a:ext cx="6244863" cy="50977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EEC44DBE-5D32-43F7-8C80-47BC3EF8C2AC}"/>
              </a:ext>
            </a:extLst>
          </p:cNvPr>
          <p:cNvSpPr>
            <a:spLocks noGrp="1"/>
          </p:cNvSpPr>
          <p:nvPr>
            <p:ph type="dt" sz="half" idx="10"/>
          </p:nvPr>
        </p:nvSpPr>
        <p:spPr/>
        <p:txBody>
          <a:bodyPr/>
          <a:lstStyle/>
          <a:p>
            <a:fld id="{05832578-B03B-4C8F-AA4F-6ACF92A44CF5}" type="datetime4">
              <a:rPr lang="en-GB" smtClean="0"/>
              <a:t>16 September 2024</a:t>
            </a:fld>
            <a:endParaRPr lang="en-GB" dirty="0"/>
          </a:p>
        </p:txBody>
      </p:sp>
      <p:sp>
        <p:nvSpPr>
          <p:cNvPr id="8" name="Footer Placeholder 7">
            <a:extLst>
              <a:ext uri="{FF2B5EF4-FFF2-40B4-BE49-F238E27FC236}">
                <a16:creationId xmlns:a16="http://schemas.microsoft.com/office/drawing/2014/main" id="{1B7D38C9-AD52-474C-BCF2-58BA27F9BD85}"/>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9" name="Slide Number Placeholder 8">
            <a:extLst>
              <a:ext uri="{FF2B5EF4-FFF2-40B4-BE49-F238E27FC236}">
                <a16:creationId xmlns:a16="http://schemas.microsoft.com/office/drawing/2014/main" id="{BF42F3A8-F205-4EE4-A69D-38DA7D58D108}"/>
              </a:ext>
            </a:extLst>
          </p:cNvPr>
          <p:cNvSpPr>
            <a:spLocks noGrp="1"/>
          </p:cNvSpPr>
          <p:nvPr>
            <p:ph type="sldNum" sz="quarter" idx="12"/>
          </p:nvPr>
        </p:nvSpPr>
        <p:spPr/>
        <p:txBody>
          <a:bodyPr/>
          <a:lstStyle/>
          <a:p>
            <a:fld id="{A4F7B0B9-D3BE-446D-9B00-A6C10F9707DD}" type="slidenum">
              <a:rPr lang="en-GB" smtClean="0"/>
              <a:pPr/>
              <a:t>‹#›</a:t>
            </a:fld>
            <a:endParaRPr lang="en-GB" dirty="0"/>
          </a:p>
        </p:txBody>
      </p:sp>
    </p:spTree>
    <p:extLst>
      <p:ext uri="{BB962C8B-B14F-4D97-AF65-F5344CB8AC3E}">
        <p14:creationId xmlns:p14="http://schemas.microsoft.com/office/powerpoint/2010/main" val="2118627015"/>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 columns alterna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a:xfrm>
            <a:off x="504282" y="690136"/>
            <a:ext cx="2569118" cy="5104874"/>
          </a:xfrm>
        </p:spPr>
        <p:txBody>
          <a:bodyPr anchor="t"/>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8ED078-7907-47C8-B611-803B87EC1F9A}"/>
              </a:ext>
            </a:extLst>
          </p:cNvPr>
          <p:cNvSpPr>
            <a:spLocks noGrp="1"/>
          </p:cNvSpPr>
          <p:nvPr>
            <p:ph idx="1"/>
          </p:nvPr>
        </p:nvSpPr>
        <p:spPr>
          <a:xfrm>
            <a:off x="3487057" y="697229"/>
            <a:ext cx="7384143" cy="50977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EC44DBE-5D32-43F7-8C80-47BC3EF8C2AC}"/>
              </a:ext>
            </a:extLst>
          </p:cNvPr>
          <p:cNvSpPr>
            <a:spLocks noGrp="1"/>
          </p:cNvSpPr>
          <p:nvPr>
            <p:ph type="dt" sz="half" idx="10"/>
          </p:nvPr>
        </p:nvSpPr>
        <p:spPr/>
        <p:txBody>
          <a:bodyPr/>
          <a:lstStyle/>
          <a:p>
            <a:fld id="{B2718C80-4E22-4CC1-8870-3FAEB135E864}" type="datetime4">
              <a:rPr lang="en-GB" smtClean="0"/>
              <a:t>16 September 2024</a:t>
            </a:fld>
            <a:endParaRPr lang="en-GB" dirty="0"/>
          </a:p>
        </p:txBody>
      </p:sp>
      <p:sp>
        <p:nvSpPr>
          <p:cNvPr id="8" name="Footer Placeholder 7">
            <a:extLst>
              <a:ext uri="{FF2B5EF4-FFF2-40B4-BE49-F238E27FC236}">
                <a16:creationId xmlns:a16="http://schemas.microsoft.com/office/drawing/2014/main" id="{1B7D38C9-AD52-474C-BCF2-58BA27F9BD85}"/>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9" name="Slide Number Placeholder 8">
            <a:extLst>
              <a:ext uri="{FF2B5EF4-FFF2-40B4-BE49-F238E27FC236}">
                <a16:creationId xmlns:a16="http://schemas.microsoft.com/office/drawing/2014/main" id="{BF42F3A8-F205-4EE4-A69D-38DA7D58D108}"/>
              </a:ext>
            </a:extLst>
          </p:cNvPr>
          <p:cNvSpPr>
            <a:spLocks noGrp="1"/>
          </p:cNvSpPr>
          <p:nvPr>
            <p:ph type="sldNum" sz="quarter" idx="12"/>
          </p:nvPr>
        </p:nvSpPr>
        <p:spPr/>
        <p:txBody>
          <a:bodyPr/>
          <a:lstStyle/>
          <a:p>
            <a:fld id="{A4F7B0B9-D3BE-446D-9B00-A6C10F9707DD}" type="slidenum">
              <a:rPr lang="en-GB" smtClean="0"/>
              <a:pPr/>
              <a:t>‹#›</a:t>
            </a:fld>
            <a:endParaRPr lang="en-GB" dirty="0"/>
          </a:p>
        </p:txBody>
      </p:sp>
    </p:spTree>
    <p:extLst>
      <p:ext uri="{BB962C8B-B14F-4D97-AF65-F5344CB8AC3E}">
        <p14:creationId xmlns:p14="http://schemas.microsoft.com/office/powerpoint/2010/main" val="180398845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B82D10E-90E0-35B4-B1A1-FC4785888341}"/>
              </a:ext>
            </a:extLst>
          </p:cNvPr>
          <p:cNvSpPr/>
          <p:nvPr userDrawn="1"/>
        </p:nvSpPr>
        <p:spPr>
          <a:xfrm>
            <a:off x="0" y="1001611"/>
            <a:ext cx="3990110" cy="47676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a:xfrm>
            <a:off x="529591" y="1647497"/>
            <a:ext cx="2446874" cy="2014993"/>
          </a:xfrm>
        </p:spPr>
        <p:txBody>
          <a:bodyPr anchor="ctr"/>
          <a:lstStyle>
            <a:lvl1pPr>
              <a:defRPr>
                <a:solidFill>
                  <a:schemeClr val="bg1"/>
                </a:solidFill>
              </a:defRPr>
            </a:lvl1pPr>
          </a:lstStyle>
          <a:p>
            <a:r>
              <a:rPr lang="en-US"/>
              <a:t>Click to edit Master title style</a:t>
            </a:r>
            <a:endParaRPr lang="en-GB" dirty="0"/>
          </a:p>
        </p:txBody>
      </p:sp>
      <p:sp>
        <p:nvSpPr>
          <p:cNvPr id="7" name="Content Placeholder 6">
            <a:extLst>
              <a:ext uri="{FF2B5EF4-FFF2-40B4-BE49-F238E27FC236}">
                <a16:creationId xmlns:a16="http://schemas.microsoft.com/office/drawing/2014/main" id="{3B5E7518-9FC3-DF9D-647E-D194F5719D55}"/>
              </a:ext>
            </a:extLst>
          </p:cNvPr>
          <p:cNvSpPr>
            <a:spLocks noGrp="1"/>
          </p:cNvSpPr>
          <p:nvPr>
            <p:ph sz="quarter" idx="19" hasCustomPrompt="1"/>
          </p:nvPr>
        </p:nvSpPr>
        <p:spPr>
          <a:xfrm>
            <a:off x="530225" y="3827044"/>
            <a:ext cx="2446338" cy="121285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Additional information</a:t>
            </a:r>
            <a:endParaRPr lang="en-GB" dirty="0"/>
          </a:p>
        </p:txBody>
      </p:sp>
      <p:sp>
        <p:nvSpPr>
          <p:cNvPr id="19" name="Text Placeholder 18">
            <a:extLst>
              <a:ext uri="{FF2B5EF4-FFF2-40B4-BE49-F238E27FC236}">
                <a16:creationId xmlns:a16="http://schemas.microsoft.com/office/drawing/2014/main" id="{C6FFBBA8-F158-EB0B-B723-802C4FF1D864}"/>
              </a:ext>
            </a:extLst>
          </p:cNvPr>
          <p:cNvSpPr>
            <a:spLocks noGrp="1"/>
          </p:cNvSpPr>
          <p:nvPr>
            <p:ph type="body" sz="quarter" idx="26" hasCustomPrompt="1"/>
          </p:nvPr>
        </p:nvSpPr>
        <p:spPr>
          <a:xfrm>
            <a:off x="3990110" y="714047"/>
            <a:ext cx="7697609" cy="700088"/>
          </a:xfrm>
          <a:gradFill flip="none" rotWithShape="1">
            <a:gsLst>
              <a:gs pos="64000">
                <a:srgbClr val="EBF5FF"/>
              </a:gs>
              <a:gs pos="100000">
                <a:srgbClr val="EBF5FF">
                  <a:alpha val="0"/>
                </a:srgbClr>
              </a:gs>
            </a:gsLst>
            <a:lin ang="0" scaled="1"/>
            <a:tileRect/>
          </a:gradFill>
        </p:spPr>
        <p:txBody>
          <a:bodyPr lIns="612000" anchor="ctr">
            <a:normAutofit/>
          </a:bodyPr>
          <a:lstStyle>
            <a:lvl1pPr marL="0" indent="0">
              <a:buNone/>
              <a:defRPr sz="2000" b="1">
                <a:solidFill>
                  <a:schemeClr val="tx2"/>
                </a:solidFill>
              </a:defRPr>
            </a:lvl1pPr>
          </a:lstStyle>
          <a:p>
            <a:pPr lvl="0"/>
            <a:r>
              <a:rPr lang="en-US" dirty="0"/>
              <a:t>Event details</a:t>
            </a:r>
            <a:endParaRPr lang="en-GB" dirty="0"/>
          </a:p>
        </p:txBody>
      </p:sp>
      <p:sp>
        <p:nvSpPr>
          <p:cNvPr id="20" name="Text Placeholder 18">
            <a:extLst>
              <a:ext uri="{FF2B5EF4-FFF2-40B4-BE49-F238E27FC236}">
                <a16:creationId xmlns:a16="http://schemas.microsoft.com/office/drawing/2014/main" id="{814D1435-A6C6-460A-EB2B-E5D6AC568D37}"/>
              </a:ext>
            </a:extLst>
          </p:cNvPr>
          <p:cNvSpPr>
            <a:spLocks noGrp="1"/>
          </p:cNvSpPr>
          <p:nvPr>
            <p:ph type="body" sz="quarter" idx="27" hasCustomPrompt="1"/>
          </p:nvPr>
        </p:nvSpPr>
        <p:spPr>
          <a:xfrm>
            <a:off x="3990110" y="1640490"/>
            <a:ext cx="7697609" cy="700088"/>
          </a:xfrm>
          <a:gradFill flip="none" rotWithShape="1">
            <a:gsLst>
              <a:gs pos="64000">
                <a:srgbClr val="EBF5FF"/>
              </a:gs>
              <a:gs pos="100000">
                <a:srgbClr val="EBF5FF">
                  <a:alpha val="0"/>
                </a:srgbClr>
              </a:gs>
            </a:gsLst>
            <a:lin ang="0" scaled="1"/>
            <a:tileRect/>
          </a:gradFill>
        </p:spPr>
        <p:txBody>
          <a:bodyPr lIns="612000" anchor="ctr">
            <a:normAutofit/>
          </a:bodyPr>
          <a:lstStyle>
            <a:lvl1pPr marL="0" indent="0">
              <a:buNone/>
              <a:defRPr sz="2000" b="1">
                <a:solidFill>
                  <a:schemeClr val="tx2"/>
                </a:solidFill>
              </a:defRPr>
            </a:lvl1pPr>
          </a:lstStyle>
          <a:p>
            <a:pPr lvl="0"/>
            <a:r>
              <a:rPr lang="en-US" dirty="0"/>
              <a:t>Event details</a:t>
            </a:r>
            <a:endParaRPr lang="en-GB" dirty="0"/>
          </a:p>
        </p:txBody>
      </p:sp>
      <p:sp>
        <p:nvSpPr>
          <p:cNvPr id="21" name="Text Placeholder 18">
            <a:extLst>
              <a:ext uri="{FF2B5EF4-FFF2-40B4-BE49-F238E27FC236}">
                <a16:creationId xmlns:a16="http://schemas.microsoft.com/office/drawing/2014/main" id="{AB2F4A28-016A-ED93-B4EE-CCE02C5B87DF}"/>
              </a:ext>
            </a:extLst>
          </p:cNvPr>
          <p:cNvSpPr>
            <a:spLocks noGrp="1"/>
          </p:cNvSpPr>
          <p:nvPr>
            <p:ph type="body" sz="quarter" idx="28" hasCustomPrompt="1"/>
          </p:nvPr>
        </p:nvSpPr>
        <p:spPr>
          <a:xfrm>
            <a:off x="3990110" y="2566933"/>
            <a:ext cx="7697609" cy="700088"/>
          </a:xfrm>
          <a:gradFill flip="none" rotWithShape="1">
            <a:gsLst>
              <a:gs pos="64000">
                <a:srgbClr val="EBF5FF"/>
              </a:gs>
              <a:gs pos="100000">
                <a:srgbClr val="EBF5FF">
                  <a:alpha val="0"/>
                </a:srgbClr>
              </a:gs>
            </a:gsLst>
            <a:lin ang="0" scaled="1"/>
            <a:tileRect/>
          </a:gradFill>
        </p:spPr>
        <p:txBody>
          <a:bodyPr lIns="612000" anchor="ctr">
            <a:normAutofit/>
          </a:bodyPr>
          <a:lstStyle>
            <a:lvl1pPr marL="0" indent="0">
              <a:buNone/>
              <a:defRPr sz="2000" b="1">
                <a:solidFill>
                  <a:schemeClr val="tx2"/>
                </a:solidFill>
              </a:defRPr>
            </a:lvl1pPr>
          </a:lstStyle>
          <a:p>
            <a:pPr lvl="0"/>
            <a:r>
              <a:rPr lang="en-US" dirty="0"/>
              <a:t>Event details</a:t>
            </a:r>
            <a:endParaRPr lang="en-GB" dirty="0"/>
          </a:p>
        </p:txBody>
      </p:sp>
      <p:sp>
        <p:nvSpPr>
          <p:cNvPr id="22" name="Text Placeholder 18">
            <a:extLst>
              <a:ext uri="{FF2B5EF4-FFF2-40B4-BE49-F238E27FC236}">
                <a16:creationId xmlns:a16="http://schemas.microsoft.com/office/drawing/2014/main" id="{8D2E6123-69D8-ADFC-6AC9-7303255137E4}"/>
              </a:ext>
            </a:extLst>
          </p:cNvPr>
          <p:cNvSpPr>
            <a:spLocks noGrp="1"/>
          </p:cNvSpPr>
          <p:nvPr>
            <p:ph type="body" sz="quarter" idx="29" hasCustomPrompt="1"/>
          </p:nvPr>
        </p:nvSpPr>
        <p:spPr>
          <a:xfrm>
            <a:off x="3990110" y="3493376"/>
            <a:ext cx="7697609" cy="700088"/>
          </a:xfrm>
          <a:gradFill flip="none" rotWithShape="1">
            <a:gsLst>
              <a:gs pos="64000">
                <a:srgbClr val="EBF5FF"/>
              </a:gs>
              <a:gs pos="100000">
                <a:srgbClr val="EBF5FF">
                  <a:alpha val="0"/>
                </a:srgbClr>
              </a:gs>
            </a:gsLst>
            <a:lin ang="0" scaled="1"/>
            <a:tileRect/>
          </a:gradFill>
        </p:spPr>
        <p:txBody>
          <a:bodyPr lIns="612000" anchor="ctr">
            <a:normAutofit/>
          </a:bodyPr>
          <a:lstStyle>
            <a:lvl1pPr marL="0" indent="0">
              <a:buNone/>
              <a:defRPr sz="2000" b="1">
                <a:solidFill>
                  <a:schemeClr val="tx2"/>
                </a:solidFill>
              </a:defRPr>
            </a:lvl1pPr>
          </a:lstStyle>
          <a:p>
            <a:pPr lvl="0"/>
            <a:r>
              <a:rPr lang="en-US" dirty="0"/>
              <a:t>Event details</a:t>
            </a:r>
            <a:endParaRPr lang="en-GB" dirty="0"/>
          </a:p>
        </p:txBody>
      </p:sp>
      <p:sp>
        <p:nvSpPr>
          <p:cNvPr id="23" name="Text Placeholder 18">
            <a:extLst>
              <a:ext uri="{FF2B5EF4-FFF2-40B4-BE49-F238E27FC236}">
                <a16:creationId xmlns:a16="http://schemas.microsoft.com/office/drawing/2014/main" id="{AF751289-DAC2-FE32-684F-766459778991}"/>
              </a:ext>
            </a:extLst>
          </p:cNvPr>
          <p:cNvSpPr>
            <a:spLocks noGrp="1"/>
          </p:cNvSpPr>
          <p:nvPr>
            <p:ph type="body" sz="quarter" idx="30" hasCustomPrompt="1"/>
          </p:nvPr>
        </p:nvSpPr>
        <p:spPr>
          <a:xfrm>
            <a:off x="3990110" y="4419819"/>
            <a:ext cx="7697609" cy="700088"/>
          </a:xfrm>
          <a:gradFill flip="none" rotWithShape="1">
            <a:gsLst>
              <a:gs pos="64000">
                <a:srgbClr val="EBF5FF"/>
              </a:gs>
              <a:gs pos="100000">
                <a:srgbClr val="EBF5FF">
                  <a:alpha val="0"/>
                </a:srgbClr>
              </a:gs>
            </a:gsLst>
            <a:lin ang="0" scaled="1"/>
            <a:tileRect/>
          </a:gradFill>
        </p:spPr>
        <p:txBody>
          <a:bodyPr lIns="612000" anchor="ctr">
            <a:normAutofit/>
          </a:bodyPr>
          <a:lstStyle>
            <a:lvl1pPr marL="0" indent="0">
              <a:buNone/>
              <a:defRPr sz="2000" b="1">
                <a:solidFill>
                  <a:schemeClr val="tx2"/>
                </a:solidFill>
              </a:defRPr>
            </a:lvl1pPr>
          </a:lstStyle>
          <a:p>
            <a:pPr lvl="0"/>
            <a:r>
              <a:rPr lang="en-US" dirty="0"/>
              <a:t>Event details</a:t>
            </a:r>
            <a:endParaRPr lang="en-GB" dirty="0"/>
          </a:p>
        </p:txBody>
      </p:sp>
      <p:sp>
        <p:nvSpPr>
          <p:cNvPr id="24" name="Text Placeholder 18">
            <a:extLst>
              <a:ext uri="{FF2B5EF4-FFF2-40B4-BE49-F238E27FC236}">
                <a16:creationId xmlns:a16="http://schemas.microsoft.com/office/drawing/2014/main" id="{7C0358BA-4615-42E6-C412-3983528DD80F}"/>
              </a:ext>
            </a:extLst>
          </p:cNvPr>
          <p:cNvSpPr>
            <a:spLocks noGrp="1"/>
          </p:cNvSpPr>
          <p:nvPr>
            <p:ph type="body" sz="quarter" idx="31" hasCustomPrompt="1"/>
          </p:nvPr>
        </p:nvSpPr>
        <p:spPr>
          <a:xfrm>
            <a:off x="3990110" y="5346260"/>
            <a:ext cx="7697609" cy="700088"/>
          </a:xfrm>
          <a:gradFill flip="none" rotWithShape="1">
            <a:gsLst>
              <a:gs pos="64000">
                <a:srgbClr val="EBF5FF"/>
              </a:gs>
              <a:gs pos="100000">
                <a:srgbClr val="EBF5FF">
                  <a:alpha val="0"/>
                </a:srgbClr>
              </a:gs>
            </a:gsLst>
            <a:lin ang="0" scaled="1"/>
            <a:tileRect/>
          </a:gradFill>
        </p:spPr>
        <p:txBody>
          <a:bodyPr lIns="612000" anchor="ctr">
            <a:normAutofit/>
          </a:bodyPr>
          <a:lstStyle>
            <a:lvl1pPr marL="0" indent="0">
              <a:buNone/>
              <a:defRPr sz="2000" b="1">
                <a:solidFill>
                  <a:schemeClr val="tx2"/>
                </a:solidFill>
              </a:defRPr>
            </a:lvl1pPr>
          </a:lstStyle>
          <a:p>
            <a:pPr lvl="0"/>
            <a:r>
              <a:rPr lang="en-US" dirty="0"/>
              <a:t>Event details</a:t>
            </a:r>
            <a:endParaRPr lang="en-GB" dirty="0"/>
          </a:p>
        </p:txBody>
      </p:sp>
      <p:sp>
        <p:nvSpPr>
          <p:cNvPr id="9" name="Text Placeholder 8">
            <a:extLst>
              <a:ext uri="{FF2B5EF4-FFF2-40B4-BE49-F238E27FC236}">
                <a16:creationId xmlns:a16="http://schemas.microsoft.com/office/drawing/2014/main" id="{6AD63250-5851-F440-D548-59A3E311F591}"/>
              </a:ext>
            </a:extLst>
          </p:cNvPr>
          <p:cNvSpPr>
            <a:spLocks noGrp="1"/>
          </p:cNvSpPr>
          <p:nvPr>
            <p:ph type="body" sz="quarter" idx="20" hasCustomPrompt="1"/>
          </p:nvPr>
        </p:nvSpPr>
        <p:spPr>
          <a:xfrm>
            <a:off x="3561678" y="640539"/>
            <a:ext cx="847107" cy="847107"/>
          </a:xfrm>
          <a:prstGeom prst="ellipse">
            <a:avLst/>
          </a:prstGeom>
          <a:solidFill>
            <a:schemeClr val="accent2"/>
          </a:solidFill>
        </p:spPr>
        <p:txBody>
          <a:bodyPr anchor="ctr">
            <a:normAutofit/>
          </a:bodyPr>
          <a:lstStyle>
            <a:lvl1pPr marL="0" indent="0" algn="ctr">
              <a:buNone/>
              <a:defRPr sz="1600" b="1">
                <a:solidFill>
                  <a:schemeClr val="bg1"/>
                </a:solidFill>
                <a:latin typeface="+mj-lt"/>
              </a:defRPr>
            </a:lvl1pPr>
          </a:lstStyle>
          <a:p>
            <a:pPr lvl="0"/>
            <a:r>
              <a:rPr lang="en-US" dirty="0"/>
              <a:t>Time</a:t>
            </a:r>
            <a:endParaRPr lang="en-GB" dirty="0"/>
          </a:p>
        </p:txBody>
      </p:sp>
      <p:sp>
        <p:nvSpPr>
          <p:cNvPr id="13" name="Text Placeholder 8">
            <a:extLst>
              <a:ext uri="{FF2B5EF4-FFF2-40B4-BE49-F238E27FC236}">
                <a16:creationId xmlns:a16="http://schemas.microsoft.com/office/drawing/2014/main" id="{24C9025D-F55E-DC90-E049-7D920EAF7823}"/>
              </a:ext>
            </a:extLst>
          </p:cNvPr>
          <p:cNvSpPr>
            <a:spLocks noGrp="1"/>
          </p:cNvSpPr>
          <p:nvPr>
            <p:ph type="body" sz="quarter" idx="21" hasCustomPrompt="1"/>
          </p:nvPr>
        </p:nvSpPr>
        <p:spPr>
          <a:xfrm>
            <a:off x="3561678" y="1567091"/>
            <a:ext cx="847107" cy="847107"/>
          </a:xfrm>
          <a:prstGeom prst="ellipse">
            <a:avLst/>
          </a:prstGeom>
          <a:solidFill>
            <a:schemeClr val="accent2"/>
          </a:solidFill>
        </p:spPr>
        <p:txBody>
          <a:bodyPr anchor="ctr">
            <a:normAutofit/>
          </a:bodyPr>
          <a:lstStyle>
            <a:lvl1pPr marL="0" indent="0" algn="ctr">
              <a:buNone/>
              <a:defRPr sz="1600" b="1">
                <a:solidFill>
                  <a:schemeClr val="bg1"/>
                </a:solidFill>
                <a:latin typeface="+mj-lt"/>
              </a:defRPr>
            </a:lvl1pPr>
          </a:lstStyle>
          <a:p>
            <a:pPr lvl="0"/>
            <a:r>
              <a:rPr lang="en-US" dirty="0"/>
              <a:t>Time</a:t>
            </a:r>
            <a:endParaRPr lang="en-GB" dirty="0"/>
          </a:p>
        </p:txBody>
      </p:sp>
      <p:sp>
        <p:nvSpPr>
          <p:cNvPr id="14" name="Text Placeholder 8">
            <a:extLst>
              <a:ext uri="{FF2B5EF4-FFF2-40B4-BE49-F238E27FC236}">
                <a16:creationId xmlns:a16="http://schemas.microsoft.com/office/drawing/2014/main" id="{7BA6617B-30AC-6A64-06E1-1A522BD11183}"/>
              </a:ext>
            </a:extLst>
          </p:cNvPr>
          <p:cNvSpPr>
            <a:spLocks noGrp="1"/>
          </p:cNvSpPr>
          <p:nvPr>
            <p:ph type="body" sz="quarter" idx="22" hasCustomPrompt="1"/>
          </p:nvPr>
        </p:nvSpPr>
        <p:spPr>
          <a:xfrm>
            <a:off x="3561678" y="2493643"/>
            <a:ext cx="847107" cy="847107"/>
          </a:xfrm>
          <a:prstGeom prst="ellipse">
            <a:avLst/>
          </a:prstGeom>
          <a:solidFill>
            <a:schemeClr val="accent2"/>
          </a:solidFill>
        </p:spPr>
        <p:txBody>
          <a:bodyPr anchor="ctr">
            <a:normAutofit/>
          </a:bodyPr>
          <a:lstStyle>
            <a:lvl1pPr marL="0" indent="0" algn="ctr">
              <a:buNone/>
              <a:defRPr sz="1600" b="1">
                <a:solidFill>
                  <a:schemeClr val="bg1"/>
                </a:solidFill>
                <a:latin typeface="+mj-lt"/>
              </a:defRPr>
            </a:lvl1pPr>
          </a:lstStyle>
          <a:p>
            <a:pPr lvl="0"/>
            <a:r>
              <a:rPr lang="en-US" dirty="0"/>
              <a:t>Time</a:t>
            </a:r>
            <a:endParaRPr lang="en-GB" dirty="0"/>
          </a:p>
        </p:txBody>
      </p:sp>
      <p:sp>
        <p:nvSpPr>
          <p:cNvPr id="15" name="Text Placeholder 8">
            <a:extLst>
              <a:ext uri="{FF2B5EF4-FFF2-40B4-BE49-F238E27FC236}">
                <a16:creationId xmlns:a16="http://schemas.microsoft.com/office/drawing/2014/main" id="{9D997BDB-5495-0210-5D8F-36052D8F5ED7}"/>
              </a:ext>
            </a:extLst>
          </p:cNvPr>
          <p:cNvSpPr>
            <a:spLocks noGrp="1"/>
          </p:cNvSpPr>
          <p:nvPr>
            <p:ph type="body" sz="quarter" idx="23" hasCustomPrompt="1"/>
          </p:nvPr>
        </p:nvSpPr>
        <p:spPr>
          <a:xfrm>
            <a:off x="3561678" y="3420195"/>
            <a:ext cx="847107" cy="847107"/>
          </a:xfrm>
          <a:prstGeom prst="ellipse">
            <a:avLst/>
          </a:prstGeom>
          <a:solidFill>
            <a:schemeClr val="accent2"/>
          </a:solidFill>
        </p:spPr>
        <p:txBody>
          <a:bodyPr anchor="ctr">
            <a:normAutofit/>
          </a:bodyPr>
          <a:lstStyle>
            <a:lvl1pPr marL="0" indent="0" algn="ctr">
              <a:buNone/>
              <a:defRPr sz="1600" b="1">
                <a:solidFill>
                  <a:schemeClr val="bg1"/>
                </a:solidFill>
                <a:latin typeface="+mj-lt"/>
              </a:defRPr>
            </a:lvl1pPr>
          </a:lstStyle>
          <a:p>
            <a:pPr lvl="0"/>
            <a:r>
              <a:rPr lang="en-US" dirty="0"/>
              <a:t>Time</a:t>
            </a:r>
            <a:endParaRPr lang="en-GB" dirty="0"/>
          </a:p>
        </p:txBody>
      </p:sp>
      <p:sp>
        <p:nvSpPr>
          <p:cNvPr id="16" name="Text Placeholder 8">
            <a:extLst>
              <a:ext uri="{FF2B5EF4-FFF2-40B4-BE49-F238E27FC236}">
                <a16:creationId xmlns:a16="http://schemas.microsoft.com/office/drawing/2014/main" id="{3EF5918E-F3BD-5F67-5BDB-694A5E39E20A}"/>
              </a:ext>
            </a:extLst>
          </p:cNvPr>
          <p:cNvSpPr>
            <a:spLocks noGrp="1"/>
          </p:cNvSpPr>
          <p:nvPr>
            <p:ph type="body" sz="quarter" idx="24" hasCustomPrompt="1"/>
          </p:nvPr>
        </p:nvSpPr>
        <p:spPr>
          <a:xfrm>
            <a:off x="3561678" y="4346747"/>
            <a:ext cx="847107" cy="847107"/>
          </a:xfrm>
          <a:prstGeom prst="ellipse">
            <a:avLst/>
          </a:prstGeom>
          <a:solidFill>
            <a:schemeClr val="accent2"/>
          </a:solidFill>
        </p:spPr>
        <p:txBody>
          <a:bodyPr anchor="ctr">
            <a:normAutofit/>
          </a:bodyPr>
          <a:lstStyle>
            <a:lvl1pPr marL="0" indent="0" algn="ctr">
              <a:buNone/>
              <a:defRPr sz="1600" b="1">
                <a:solidFill>
                  <a:schemeClr val="bg1"/>
                </a:solidFill>
                <a:latin typeface="+mj-lt"/>
              </a:defRPr>
            </a:lvl1pPr>
          </a:lstStyle>
          <a:p>
            <a:pPr lvl="0"/>
            <a:r>
              <a:rPr lang="en-US" dirty="0"/>
              <a:t>Time</a:t>
            </a:r>
            <a:endParaRPr lang="en-GB" dirty="0"/>
          </a:p>
        </p:txBody>
      </p:sp>
      <p:sp>
        <p:nvSpPr>
          <p:cNvPr id="17" name="Text Placeholder 8">
            <a:extLst>
              <a:ext uri="{FF2B5EF4-FFF2-40B4-BE49-F238E27FC236}">
                <a16:creationId xmlns:a16="http://schemas.microsoft.com/office/drawing/2014/main" id="{DC0A940E-0231-33D9-C20B-CDD2B5BFE02D}"/>
              </a:ext>
            </a:extLst>
          </p:cNvPr>
          <p:cNvSpPr>
            <a:spLocks noGrp="1"/>
          </p:cNvSpPr>
          <p:nvPr>
            <p:ph type="body" sz="quarter" idx="25" hasCustomPrompt="1"/>
          </p:nvPr>
        </p:nvSpPr>
        <p:spPr>
          <a:xfrm>
            <a:off x="3561678" y="5273300"/>
            <a:ext cx="847107" cy="847107"/>
          </a:xfrm>
          <a:prstGeom prst="ellipse">
            <a:avLst/>
          </a:prstGeom>
          <a:solidFill>
            <a:schemeClr val="accent2"/>
          </a:solidFill>
        </p:spPr>
        <p:txBody>
          <a:bodyPr anchor="ctr">
            <a:normAutofit/>
          </a:bodyPr>
          <a:lstStyle>
            <a:lvl1pPr marL="0" indent="0" algn="ctr">
              <a:buNone/>
              <a:defRPr sz="1600" b="1">
                <a:solidFill>
                  <a:schemeClr val="bg1"/>
                </a:solidFill>
                <a:latin typeface="+mj-lt"/>
              </a:defRPr>
            </a:lvl1pPr>
          </a:lstStyle>
          <a:p>
            <a:pPr lvl="0"/>
            <a:r>
              <a:rPr lang="en-US" dirty="0"/>
              <a:t>Time</a:t>
            </a:r>
            <a:endParaRPr lang="en-GB" dirty="0"/>
          </a:p>
        </p:txBody>
      </p:sp>
      <p:sp>
        <p:nvSpPr>
          <p:cNvPr id="4" name="Date Placeholder 3">
            <a:extLst>
              <a:ext uri="{FF2B5EF4-FFF2-40B4-BE49-F238E27FC236}">
                <a16:creationId xmlns:a16="http://schemas.microsoft.com/office/drawing/2014/main" id="{6F9D6E11-F7BB-EAAA-2219-0C3E247CCF8E}"/>
              </a:ext>
            </a:extLst>
          </p:cNvPr>
          <p:cNvSpPr>
            <a:spLocks noGrp="1"/>
          </p:cNvSpPr>
          <p:nvPr>
            <p:ph type="dt" sz="half" idx="32"/>
          </p:nvPr>
        </p:nvSpPr>
        <p:spPr/>
        <p:txBody>
          <a:bodyPr/>
          <a:lstStyle/>
          <a:p>
            <a:fld id="{54759970-0F33-4150-94A9-C185DF4A6350}" type="datetime4">
              <a:rPr lang="en-GB" smtClean="0"/>
              <a:t>16 September 2024</a:t>
            </a:fld>
            <a:endParaRPr lang="en-GB" dirty="0"/>
          </a:p>
        </p:txBody>
      </p:sp>
      <p:sp>
        <p:nvSpPr>
          <p:cNvPr id="6" name="Footer Placeholder 5">
            <a:extLst>
              <a:ext uri="{FF2B5EF4-FFF2-40B4-BE49-F238E27FC236}">
                <a16:creationId xmlns:a16="http://schemas.microsoft.com/office/drawing/2014/main" id="{BB1207B7-BD45-D339-E4EE-323B48FEBB67}"/>
              </a:ext>
            </a:extLst>
          </p:cNvPr>
          <p:cNvSpPr>
            <a:spLocks noGrp="1"/>
          </p:cNvSpPr>
          <p:nvPr>
            <p:ph type="ftr" sz="quarter" idx="33"/>
          </p:nvPr>
        </p:nvSpPr>
        <p:spPr/>
        <p:txBody>
          <a:bodyPr/>
          <a:lstStyle/>
          <a:p>
            <a:r>
              <a:rPr lang="en-GB"/>
              <a:t>Edit footer and slide settings by going to the Insert tab &gt; Header and Footer</a:t>
            </a:r>
            <a:endParaRPr lang="en-GB" dirty="0"/>
          </a:p>
        </p:txBody>
      </p:sp>
      <p:sp>
        <p:nvSpPr>
          <p:cNvPr id="8" name="Slide Number Placeholder 7">
            <a:extLst>
              <a:ext uri="{FF2B5EF4-FFF2-40B4-BE49-F238E27FC236}">
                <a16:creationId xmlns:a16="http://schemas.microsoft.com/office/drawing/2014/main" id="{612951DA-169C-7AF8-5628-996218BB05B5}"/>
              </a:ext>
            </a:extLst>
          </p:cNvPr>
          <p:cNvSpPr>
            <a:spLocks noGrp="1"/>
          </p:cNvSpPr>
          <p:nvPr>
            <p:ph type="sldNum" sz="quarter" idx="34"/>
          </p:nvPr>
        </p:nvSpPr>
        <p:spPr/>
        <p:txBody>
          <a:bodyPr/>
          <a:lstStyle/>
          <a:p>
            <a:fld id="{A4F7B0B9-D3BE-446D-9B00-A6C10F9707DD}" type="slidenum">
              <a:rPr lang="en-GB" smtClean="0"/>
              <a:pPr/>
              <a:t>‹#›</a:t>
            </a:fld>
            <a:endParaRPr lang="en-GB" dirty="0"/>
          </a:p>
        </p:txBody>
      </p:sp>
    </p:spTree>
    <p:extLst>
      <p:ext uri="{BB962C8B-B14F-4D97-AF65-F5344CB8AC3E}">
        <p14:creationId xmlns:p14="http://schemas.microsoft.com/office/powerpoint/2010/main" val="2197462827"/>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White block with imag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B36E407-010F-23C1-85B5-73F9207A9FDE}"/>
              </a:ext>
            </a:extLst>
          </p:cNvPr>
          <p:cNvSpPr/>
          <p:nvPr userDrawn="1"/>
        </p:nvSpPr>
        <p:spPr>
          <a:xfrm>
            <a:off x="0" y="1"/>
            <a:ext cx="7298553" cy="5841999"/>
          </a:xfrm>
          <a:custGeom>
            <a:avLst/>
            <a:gdLst>
              <a:gd name="connsiteX0" fmla="*/ 0 w 7298553"/>
              <a:gd name="connsiteY0" fmla="*/ 0 h 5841999"/>
              <a:gd name="connsiteX1" fmla="*/ 7117493 w 7298553"/>
              <a:gd name="connsiteY1" fmla="*/ 0 h 5841999"/>
              <a:gd name="connsiteX2" fmla="*/ 7154707 w 7298553"/>
              <a:gd name="connsiteY2" fmla="*/ 131054 h 5841999"/>
              <a:gd name="connsiteX3" fmla="*/ 7298553 w 7298553"/>
              <a:gd name="connsiteY3" fmla="*/ 1272934 h 5841999"/>
              <a:gd name="connsiteX4" fmla="*/ 2729486 w 7298553"/>
              <a:gd name="connsiteY4" fmla="*/ 5841999 h 5841999"/>
              <a:gd name="connsiteX5" fmla="*/ 106954 w 7298553"/>
              <a:gd name="connsiteY5" fmla="*/ 5014890 h 5841999"/>
              <a:gd name="connsiteX6" fmla="*/ 0 w 7298553"/>
              <a:gd name="connsiteY6" fmla="*/ 4934407 h 584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8553" h="5841999">
                <a:moveTo>
                  <a:pt x="0" y="0"/>
                </a:moveTo>
                <a:lnTo>
                  <a:pt x="7117493" y="0"/>
                </a:lnTo>
                <a:lnTo>
                  <a:pt x="7154707" y="131054"/>
                </a:lnTo>
                <a:cubicBezTo>
                  <a:pt x="7248611" y="496027"/>
                  <a:pt x="7298553" y="878649"/>
                  <a:pt x="7298553" y="1272934"/>
                </a:cubicBezTo>
                <a:cubicBezTo>
                  <a:pt x="7298553" y="3796359"/>
                  <a:pt x="5252912" y="5841999"/>
                  <a:pt x="2729486" y="5841999"/>
                </a:cubicBezTo>
                <a:cubicBezTo>
                  <a:pt x="1753630" y="5841999"/>
                  <a:pt x="849227" y="5536071"/>
                  <a:pt x="106954" y="5014890"/>
                </a:cubicBezTo>
                <a:lnTo>
                  <a:pt x="0" y="493440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a:xfrm>
            <a:off x="529590" y="587842"/>
            <a:ext cx="5014868" cy="1253702"/>
          </a:xfrm>
        </p:spPr>
        <p:txBody>
          <a:bodyPr anchor="b"/>
          <a:lstStyle>
            <a:lvl1pPr>
              <a:defRPr lang="en-GB" dirty="0">
                <a:solidFill>
                  <a:schemeClr val="accent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B8ED078-7907-47C8-B611-803B87EC1F9A}"/>
              </a:ext>
            </a:extLst>
          </p:cNvPr>
          <p:cNvSpPr>
            <a:spLocks noGrp="1"/>
          </p:cNvSpPr>
          <p:nvPr>
            <p:ph idx="1"/>
          </p:nvPr>
        </p:nvSpPr>
        <p:spPr>
          <a:xfrm>
            <a:off x="529589" y="2070490"/>
            <a:ext cx="5014868" cy="25200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Picture Placeholder 5">
            <a:extLst>
              <a:ext uri="{FF2B5EF4-FFF2-40B4-BE49-F238E27FC236}">
                <a16:creationId xmlns:a16="http://schemas.microsoft.com/office/drawing/2014/main" id="{5AEE7DD6-B616-4195-98A6-F93324D255B4}"/>
              </a:ext>
            </a:extLst>
          </p:cNvPr>
          <p:cNvSpPr>
            <a:spLocks noGrp="1"/>
          </p:cNvSpPr>
          <p:nvPr>
            <p:ph type="pic" sz="quarter" idx="13" hasCustomPrompt="1"/>
          </p:nvPr>
        </p:nvSpPr>
        <p:spPr>
          <a:xfrm>
            <a:off x="6184899" y="701353"/>
            <a:ext cx="5455293" cy="5455293"/>
          </a:xfrm>
          <a:prstGeom prst="ellipse">
            <a:avLst/>
          </a:prstGeom>
        </p:spPr>
        <p:txBody>
          <a:bodyPr anchor="t"/>
          <a:lstStyle>
            <a:lvl1pPr marL="0" indent="0" algn="ctr">
              <a:buNone/>
              <a:defRPr/>
            </a:lvl1pPr>
          </a:lstStyle>
          <a:p>
            <a:r>
              <a:rPr lang="en-GB" dirty="0"/>
              <a:t>Click icon to add image</a:t>
            </a:r>
          </a:p>
        </p:txBody>
      </p:sp>
      <p:sp>
        <p:nvSpPr>
          <p:cNvPr id="4" name="Date Placeholder 3">
            <a:extLst>
              <a:ext uri="{FF2B5EF4-FFF2-40B4-BE49-F238E27FC236}">
                <a16:creationId xmlns:a16="http://schemas.microsoft.com/office/drawing/2014/main" id="{C095EF82-CF55-7E6D-0987-B86C148C3E50}"/>
              </a:ext>
            </a:extLst>
          </p:cNvPr>
          <p:cNvSpPr>
            <a:spLocks noGrp="1"/>
          </p:cNvSpPr>
          <p:nvPr>
            <p:ph type="dt" sz="half" idx="14"/>
          </p:nvPr>
        </p:nvSpPr>
        <p:spPr/>
        <p:txBody>
          <a:bodyPr/>
          <a:lstStyle/>
          <a:p>
            <a:fld id="{1E0C3E3E-8B4A-4462-A501-F4300DF629C5}" type="datetime4">
              <a:rPr lang="en-GB" smtClean="0"/>
              <a:t>16 September 2024</a:t>
            </a:fld>
            <a:endParaRPr lang="en-GB" dirty="0"/>
          </a:p>
        </p:txBody>
      </p:sp>
      <p:sp>
        <p:nvSpPr>
          <p:cNvPr id="5" name="Footer Placeholder 4">
            <a:extLst>
              <a:ext uri="{FF2B5EF4-FFF2-40B4-BE49-F238E27FC236}">
                <a16:creationId xmlns:a16="http://schemas.microsoft.com/office/drawing/2014/main" id="{81FB169D-0D5E-FD6A-F478-E51C372EAE28}"/>
              </a:ext>
            </a:extLst>
          </p:cNvPr>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0" name="Slide Number Placeholder 9">
            <a:extLst>
              <a:ext uri="{FF2B5EF4-FFF2-40B4-BE49-F238E27FC236}">
                <a16:creationId xmlns:a16="http://schemas.microsoft.com/office/drawing/2014/main" id="{399DBDE8-FB58-F402-C64C-AF1B9EA84230}"/>
              </a:ext>
            </a:extLst>
          </p:cNvPr>
          <p:cNvSpPr>
            <a:spLocks noGrp="1"/>
          </p:cNvSpPr>
          <p:nvPr>
            <p:ph type="sldNum" sz="quarter" idx="16"/>
          </p:nvPr>
        </p:nvSpPr>
        <p:spPr/>
        <p:txBody>
          <a:bodyPr/>
          <a:lstStyle/>
          <a:p>
            <a:fld id="{A4F7B0B9-D3BE-446D-9B00-A6C10F9707DD}" type="slidenum">
              <a:rPr lang="en-GB" smtClean="0"/>
              <a:pPr/>
              <a:t>‹#›</a:t>
            </a:fld>
            <a:endParaRPr lang="en-GB" dirty="0"/>
          </a:p>
        </p:txBody>
      </p:sp>
      <p:sp>
        <p:nvSpPr>
          <p:cNvPr id="11" name="Freeform: Shape 10">
            <a:extLst>
              <a:ext uri="{FF2B5EF4-FFF2-40B4-BE49-F238E27FC236}">
                <a16:creationId xmlns:a16="http://schemas.microsoft.com/office/drawing/2014/main" id="{66991BE8-6AF0-DA6B-6965-03346E01EB5A}"/>
              </a:ext>
            </a:extLst>
          </p:cNvPr>
          <p:cNvSpPr/>
          <p:nvPr userDrawn="1"/>
        </p:nvSpPr>
        <p:spPr>
          <a:xfrm>
            <a:off x="4498010" y="4989911"/>
            <a:ext cx="1104504" cy="1104569"/>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rgbClr val="C81B52"/>
          </a:solidFill>
          <a:ln w="2751" cap="flat">
            <a:noFill/>
            <a:prstDash val="solid"/>
            <a:miter/>
          </a:ln>
        </p:spPr>
        <p:txBody>
          <a:bodyPr rtlCol="0" anchor="ctr"/>
          <a:lstStyle/>
          <a:p>
            <a:endParaRPr lang="en-GB"/>
          </a:p>
        </p:txBody>
      </p:sp>
    </p:spTree>
    <p:extLst>
      <p:ext uri="{BB962C8B-B14F-4D97-AF65-F5344CB8AC3E}">
        <p14:creationId xmlns:p14="http://schemas.microsoft.com/office/powerpoint/2010/main" val="3060867538"/>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White block with image reverse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B36E407-010F-23C1-85B5-73F9207A9FDE}"/>
              </a:ext>
            </a:extLst>
          </p:cNvPr>
          <p:cNvSpPr/>
          <p:nvPr userDrawn="1"/>
        </p:nvSpPr>
        <p:spPr>
          <a:xfrm flipH="1" flipV="1">
            <a:off x="4893447" y="1016001"/>
            <a:ext cx="7298553" cy="5841999"/>
          </a:xfrm>
          <a:custGeom>
            <a:avLst/>
            <a:gdLst>
              <a:gd name="connsiteX0" fmla="*/ 0 w 7298553"/>
              <a:gd name="connsiteY0" fmla="*/ 0 h 5841999"/>
              <a:gd name="connsiteX1" fmla="*/ 7117493 w 7298553"/>
              <a:gd name="connsiteY1" fmla="*/ 0 h 5841999"/>
              <a:gd name="connsiteX2" fmla="*/ 7154707 w 7298553"/>
              <a:gd name="connsiteY2" fmla="*/ 131054 h 5841999"/>
              <a:gd name="connsiteX3" fmla="*/ 7298553 w 7298553"/>
              <a:gd name="connsiteY3" fmla="*/ 1272934 h 5841999"/>
              <a:gd name="connsiteX4" fmla="*/ 2729486 w 7298553"/>
              <a:gd name="connsiteY4" fmla="*/ 5841999 h 5841999"/>
              <a:gd name="connsiteX5" fmla="*/ 106954 w 7298553"/>
              <a:gd name="connsiteY5" fmla="*/ 5014890 h 5841999"/>
              <a:gd name="connsiteX6" fmla="*/ 0 w 7298553"/>
              <a:gd name="connsiteY6" fmla="*/ 4934407 h 584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8553" h="5841999">
                <a:moveTo>
                  <a:pt x="0" y="0"/>
                </a:moveTo>
                <a:lnTo>
                  <a:pt x="7117493" y="0"/>
                </a:lnTo>
                <a:lnTo>
                  <a:pt x="7154707" y="131054"/>
                </a:lnTo>
                <a:cubicBezTo>
                  <a:pt x="7248611" y="496027"/>
                  <a:pt x="7298553" y="878649"/>
                  <a:pt x="7298553" y="1272934"/>
                </a:cubicBezTo>
                <a:cubicBezTo>
                  <a:pt x="7298553" y="3796359"/>
                  <a:pt x="5252912" y="5841999"/>
                  <a:pt x="2729486" y="5841999"/>
                </a:cubicBezTo>
                <a:cubicBezTo>
                  <a:pt x="1753630" y="5841999"/>
                  <a:pt x="849227" y="5536071"/>
                  <a:pt x="106954" y="5014890"/>
                </a:cubicBezTo>
                <a:lnTo>
                  <a:pt x="0" y="4934407"/>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a:xfrm>
            <a:off x="6495186" y="2175298"/>
            <a:ext cx="5014868" cy="1253702"/>
          </a:xfrm>
        </p:spPr>
        <p:txBody>
          <a:bodyPr anchor="b"/>
          <a:lstStyle>
            <a:lvl1pPr>
              <a:defRPr>
                <a:solidFill>
                  <a:schemeClr val="accent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B8ED078-7907-47C8-B611-803B87EC1F9A}"/>
              </a:ext>
            </a:extLst>
          </p:cNvPr>
          <p:cNvSpPr>
            <a:spLocks noGrp="1"/>
          </p:cNvSpPr>
          <p:nvPr>
            <p:ph idx="1"/>
          </p:nvPr>
        </p:nvSpPr>
        <p:spPr>
          <a:xfrm>
            <a:off x="6495185" y="3657946"/>
            <a:ext cx="5014868" cy="25200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Picture Placeholder 5">
            <a:extLst>
              <a:ext uri="{FF2B5EF4-FFF2-40B4-BE49-F238E27FC236}">
                <a16:creationId xmlns:a16="http://schemas.microsoft.com/office/drawing/2014/main" id="{5AEE7DD6-B616-4195-98A6-F93324D255B4}"/>
              </a:ext>
            </a:extLst>
          </p:cNvPr>
          <p:cNvSpPr>
            <a:spLocks noGrp="1"/>
          </p:cNvSpPr>
          <p:nvPr>
            <p:ph type="pic" sz="quarter" idx="13" hasCustomPrompt="1"/>
          </p:nvPr>
        </p:nvSpPr>
        <p:spPr>
          <a:xfrm>
            <a:off x="529589" y="701353"/>
            <a:ext cx="5455293" cy="5455293"/>
          </a:xfrm>
          <a:prstGeom prst="ellipse">
            <a:avLst/>
          </a:prstGeom>
        </p:spPr>
        <p:txBody>
          <a:bodyPr anchor="t"/>
          <a:lstStyle>
            <a:lvl1pPr marL="0" indent="0" algn="ctr">
              <a:buNone/>
              <a:defRPr/>
            </a:lvl1pPr>
          </a:lstStyle>
          <a:p>
            <a:r>
              <a:rPr lang="en-GB" dirty="0"/>
              <a:t>Click icon to add image</a:t>
            </a:r>
          </a:p>
        </p:txBody>
      </p:sp>
      <p:sp>
        <p:nvSpPr>
          <p:cNvPr id="4" name="Date Placeholder 3">
            <a:extLst>
              <a:ext uri="{FF2B5EF4-FFF2-40B4-BE49-F238E27FC236}">
                <a16:creationId xmlns:a16="http://schemas.microsoft.com/office/drawing/2014/main" id="{C095EF82-CF55-7E6D-0987-B86C148C3E50}"/>
              </a:ext>
            </a:extLst>
          </p:cNvPr>
          <p:cNvSpPr>
            <a:spLocks noGrp="1"/>
          </p:cNvSpPr>
          <p:nvPr>
            <p:ph type="dt" sz="half" idx="14"/>
          </p:nvPr>
        </p:nvSpPr>
        <p:spPr/>
        <p:txBody>
          <a:bodyPr/>
          <a:lstStyle/>
          <a:p>
            <a:fld id="{1E0C3E3E-8B4A-4462-A501-F4300DF629C5}" type="datetime4">
              <a:rPr lang="en-GB" smtClean="0"/>
              <a:t>16 September 2024</a:t>
            </a:fld>
            <a:endParaRPr lang="en-GB" dirty="0"/>
          </a:p>
        </p:txBody>
      </p:sp>
      <p:sp>
        <p:nvSpPr>
          <p:cNvPr id="5" name="Footer Placeholder 4">
            <a:extLst>
              <a:ext uri="{FF2B5EF4-FFF2-40B4-BE49-F238E27FC236}">
                <a16:creationId xmlns:a16="http://schemas.microsoft.com/office/drawing/2014/main" id="{81FB169D-0D5E-FD6A-F478-E51C372EAE28}"/>
              </a:ext>
            </a:extLst>
          </p:cNvPr>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0" name="Slide Number Placeholder 9">
            <a:extLst>
              <a:ext uri="{FF2B5EF4-FFF2-40B4-BE49-F238E27FC236}">
                <a16:creationId xmlns:a16="http://schemas.microsoft.com/office/drawing/2014/main" id="{399DBDE8-FB58-F402-C64C-AF1B9EA84230}"/>
              </a:ext>
            </a:extLst>
          </p:cNvPr>
          <p:cNvSpPr>
            <a:spLocks noGrp="1"/>
          </p:cNvSpPr>
          <p:nvPr>
            <p:ph type="sldNum" sz="quarter" idx="16"/>
          </p:nvPr>
        </p:nvSpPr>
        <p:spPr/>
        <p:txBody>
          <a:bodyPr/>
          <a:lstStyle/>
          <a:p>
            <a:fld id="{A4F7B0B9-D3BE-446D-9B00-A6C10F9707DD}" type="slidenum">
              <a:rPr lang="en-GB" smtClean="0"/>
              <a:pPr/>
              <a:t>‹#›</a:t>
            </a:fld>
            <a:endParaRPr lang="en-GB" dirty="0"/>
          </a:p>
        </p:txBody>
      </p:sp>
      <p:sp>
        <p:nvSpPr>
          <p:cNvPr id="8" name="Freeform: Shape 7">
            <a:extLst>
              <a:ext uri="{FF2B5EF4-FFF2-40B4-BE49-F238E27FC236}">
                <a16:creationId xmlns:a16="http://schemas.microsoft.com/office/drawing/2014/main" id="{D8699FBF-68AF-DAFF-2557-CC8197BE0382}"/>
              </a:ext>
            </a:extLst>
          </p:cNvPr>
          <p:cNvSpPr/>
          <p:nvPr userDrawn="1"/>
        </p:nvSpPr>
        <p:spPr>
          <a:xfrm>
            <a:off x="7271727" y="491080"/>
            <a:ext cx="1104504" cy="1104569"/>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rgbClr val="C81B52"/>
          </a:solidFill>
          <a:ln w="2751" cap="flat">
            <a:noFill/>
            <a:prstDash val="solid"/>
            <a:miter/>
          </a:ln>
        </p:spPr>
        <p:txBody>
          <a:bodyPr rtlCol="0" anchor="ctr"/>
          <a:lstStyle/>
          <a:p>
            <a:endParaRPr lang="en-GB"/>
          </a:p>
        </p:txBody>
      </p:sp>
    </p:spTree>
    <p:extLst>
      <p:ext uri="{BB962C8B-B14F-4D97-AF65-F5344CB8AC3E}">
        <p14:creationId xmlns:p14="http://schemas.microsoft.com/office/powerpoint/2010/main" val="3386432417"/>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ink block with image">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B36E407-010F-23C1-85B5-73F9207A9FDE}"/>
              </a:ext>
            </a:extLst>
          </p:cNvPr>
          <p:cNvSpPr/>
          <p:nvPr userDrawn="1"/>
        </p:nvSpPr>
        <p:spPr>
          <a:xfrm>
            <a:off x="0" y="1"/>
            <a:ext cx="7298553" cy="5841999"/>
          </a:xfrm>
          <a:custGeom>
            <a:avLst/>
            <a:gdLst>
              <a:gd name="connsiteX0" fmla="*/ 0 w 7298553"/>
              <a:gd name="connsiteY0" fmla="*/ 0 h 5841999"/>
              <a:gd name="connsiteX1" fmla="*/ 7117493 w 7298553"/>
              <a:gd name="connsiteY1" fmla="*/ 0 h 5841999"/>
              <a:gd name="connsiteX2" fmla="*/ 7154707 w 7298553"/>
              <a:gd name="connsiteY2" fmla="*/ 131054 h 5841999"/>
              <a:gd name="connsiteX3" fmla="*/ 7298553 w 7298553"/>
              <a:gd name="connsiteY3" fmla="*/ 1272934 h 5841999"/>
              <a:gd name="connsiteX4" fmla="*/ 2729486 w 7298553"/>
              <a:gd name="connsiteY4" fmla="*/ 5841999 h 5841999"/>
              <a:gd name="connsiteX5" fmla="*/ 106954 w 7298553"/>
              <a:gd name="connsiteY5" fmla="*/ 5014890 h 5841999"/>
              <a:gd name="connsiteX6" fmla="*/ 0 w 7298553"/>
              <a:gd name="connsiteY6" fmla="*/ 4934407 h 584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8553" h="5841999">
                <a:moveTo>
                  <a:pt x="0" y="0"/>
                </a:moveTo>
                <a:lnTo>
                  <a:pt x="7117493" y="0"/>
                </a:lnTo>
                <a:lnTo>
                  <a:pt x="7154707" y="131054"/>
                </a:lnTo>
                <a:cubicBezTo>
                  <a:pt x="7248611" y="496027"/>
                  <a:pt x="7298553" y="878649"/>
                  <a:pt x="7298553" y="1272934"/>
                </a:cubicBezTo>
                <a:cubicBezTo>
                  <a:pt x="7298553" y="3796359"/>
                  <a:pt x="5252912" y="5841999"/>
                  <a:pt x="2729486" y="5841999"/>
                </a:cubicBezTo>
                <a:cubicBezTo>
                  <a:pt x="1753630" y="5841999"/>
                  <a:pt x="849227" y="5536071"/>
                  <a:pt x="106954" y="5014890"/>
                </a:cubicBezTo>
                <a:lnTo>
                  <a:pt x="0" y="4934407"/>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a:xfrm>
            <a:off x="529590" y="587842"/>
            <a:ext cx="5014868" cy="1253702"/>
          </a:xfrm>
        </p:spPr>
        <p:txBody>
          <a:bodyPr anchor="b"/>
          <a:lstStyle>
            <a:lvl1pPr>
              <a:defRPr>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B8ED078-7907-47C8-B611-803B87EC1F9A}"/>
              </a:ext>
            </a:extLst>
          </p:cNvPr>
          <p:cNvSpPr>
            <a:spLocks noGrp="1"/>
          </p:cNvSpPr>
          <p:nvPr>
            <p:ph idx="1"/>
          </p:nvPr>
        </p:nvSpPr>
        <p:spPr>
          <a:xfrm>
            <a:off x="529589" y="2070490"/>
            <a:ext cx="5014868" cy="2520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Picture Placeholder 5">
            <a:extLst>
              <a:ext uri="{FF2B5EF4-FFF2-40B4-BE49-F238E27FC236}">
                <a16:creationId xmlns:a16="http://schemas.microsoft.com/office/drawing/2014/main" id="{5AEE7DD6-B616-4195-98A6-F93324D255B4}"/>
              </a:ext>
            </a:extLst>
          </p:cNvPr>
          <p:cNvSpPr>
            <a:spLocks noGrp="1"/>
          </p:cNvSpPr>
          <p:nvPr>
            <p:ph type="pic" sz="quarter" idx="13" hasCustomPrompt="1"/>
          </p:nvPr>
        </p:nvSpPr>
        <p:spPr>
          <a:xfrm>
            <a:off x="6184899" y="701353"/>
            <a:ext cx="5455293" cy="5455293"/>
          </a:xfrm>
          <a:prstGeom prst="ellipse">
            <a:avLst/>
          </a:prstGeom>
        </p:spPr>
        <p:txBody>
          <a:bodyPr anchor="t"/>
          <a:lstStyle>
            <a:lvl1pPr marL="0" indent="0" algn="ctr">
              <a:buNone/>
              <a:defRPr/>
            </a:lvl1pPr>
          </a:lstStyle>
          <a:p>
            <a:r>
              <a:rPr lang="en-GB" dirty="0"/>
              <a:t>Click icon to add image</a:t>
            </a:r>
          </a:p>
        </p:txBody>
      </p:sp>
      <p:sp>
        <p:nvSpPr>
          <p:cNvPr id="4" name="Date Placeholder 3">
            <a:extLst>
              <a:ext uri="{FF2B5EF4-FFF2-40B4-BE49-F238E27FC236}">
                <a16:creationId xmlns:a16="http://schemas.microsoft.com/office/drawing/2014/main" id="{C095EF82-CF55-7E6D-0987-B86C148C3E50}"/>
              </a:ext>
            </a:extLst>
          </p:cNvPr>
          <p:cNvSpPr>
            <a:spLocks noGrp="1"/>
          </p:cNvSpPr>
          <p:nvPr>
            <p:ph type="dt" sz="half" idx="14"/>
          </p:nvPr>
        </p:nvSpPr>
        <p:spPr/>
        <p:txBody>
          <a:bodyPr/>
          <a:lstStyle/>
          <a:p>
            <a:fld id="{1E0C3E3E-8B4A-4462-A501-F4300DF629C5}" type="datetime4">
              <a:rPr lang="en-GB" smtClean="0"/>
              <a:t>16 September 2024</a:t>
            </a:fld>
            <a:endParaRPr lang="en-GB" dirty="0"/>
          </a:p>
        </p:txBody>
      </p:sp>
      <p:sp>
        <p:nvSpPr>
          <p:cNvPr id="5" name="Footer Placeholder 4">
            <a:extLst>
              <a:ext uri="{FF2B5EF4-FFF2-40B4-BE49-F238E27FC236}">
                <a16:creationId xmlns:a16="http://schemas.microsoft.com/office/drawing/2014/main" id="{81FB169D-0D5E-FD6A-F478-E51C372EAE28}"/>
              </a:ext>
            </a:extLst>
          </p:cNvPr>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0" name="Slide Number Placeholder 9">
            <a:extLst>
              <a:ext uri="{FF2B5EF4-FFF2-40B4-BE49-F238E27FC236}">
                <a16:creationId xmlns:a16="http://schemas.microsoft.com/office/drawing/2014/main" id="{399DBDE8-FB58-F402-C64C-AF1B9EA84230}"/>
              </a:ext>
            </a:extLst>
          </p:cNvPr>
          <p:cNvSpPr>
            <a:spLocks noGrp="1"/>
          </p:cNvSpPr>
          <p:nvPr>
            <p:ph type="sldNum" sz="quarter" idx="16"/>
          </p:nvPr>
        </p:nvSpPr>
        <p:spPr/>
        <p:txBody>
          <a:bodyPr/>
          <a:lstStyle/>
          <a:p>
            <a:fld id="{A4F7B0B9-D3BE-446D-9B00-A6C10F9707DD}" type="slidenum">
              <a:rPr lang="en-GB" smtClean="0"/>
              <a:pPr/>
              <a:t>‹#›</a:t>
            </a:fld>
            <a:endParaRPr lang="en-GB" dirty="0"/>
          </a:p>
        </p:txBody>
      </p:sp>
      <p:sp>
        <p:nvSpPr>
          <p:cNvPr id="11" name="Freeform: Shape 10">
            <a:extLst>
              <a:ext uri="{FF2B5EF4-FFF2-40B4-BE49-F238E27FC236}">
                <a16:creationId xmlns:a16="http://schemas.microsoft.com/office/drawing/2014/main" id="{66991BE8-6AF0-DA6B-6965-03346E01EB5A}"/>
              </a:ext>
            </a:extLst>
          </p:cNvPr>
          <p:cNvSpPr/>
          <p:nvPr userDrawn="1"/>
        </p:nvSpPr>
        <p:spPr>
          <a:xfrm>
            <a:off x="4498010" y="4989911"/>
            <a:ext cx="1104504" cy="1104569"/>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chemeClr val="accent3"/>
          </a:solidFill>
          <a:ln w="2751" cap="flat">
            <a:noFill/>
            <a:prstDash val="solid"/>
            <a:miter/>
          </a:ln>
        </p:spPr>
        <p:txBody>
          <a:bodyPr rtlCol="0" anchor="ctr"/>
          <a:lstStyle/>
          <a:p>
            <a:endParaRPr lang="en-GB"/>
          </a:p>
        </p:txBody>
      </p:sp>
    </p:spTree>
    <p:extLst>
      <p:ext uri="{BB962C8B-B14F-4D97-AF65-F5344CB8AC3E}">
        <p14:creationId xmlns:p14="http://schemas.microsoft.com/office/powerpoint/2010/main" val="561164148"/>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nk block with image reverse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B36E407-010F-23C1-85B5-73F9207A9FDE}"/>
              </a:ext>
            </a:extLst>
          </p:cNvPr>
          <p:cNvSpPr/>
          <p:nvPr userDrawn="1"/>
        </p:nvSpPr>
        <p:spPr>
          <a:xfrm flipH="1" flipV="1">
            <a:off x="4893447" y="1016001"/>
            <a:ext cx="7298553" cy="5841999"/>
          </a:xfrm>
          <a:custGeom>
            <a:avLst/>
            <a:gdLst>
              <a:gd name="connsiteX0" fmla="*/ 0 w 7298553"/>
              <a:gd name="connsiteY0" fmla="*/ 0 h 5841999"/>
              <a:gd name="connsiteX1" fmla="*/ 7117493 w 7298553"/>
              <a:gd name="connsiteY1" fmla="*/ 0 h 5841999"/>
              <a:gd name="connsiteX2" fmla="*/ 7154707 w 7298553"/>
              <a:gd name="connsiteY2" fmla="*/ 131054 h 5841999"/>
              <a:gd name="connsiteX3" fmla="*/ 7298553 w 7298553"/>
              <a:gd name="connsiteY3" fmla="*/ 1272934 h 5841999"/>
              <a:gd name="connsiteX4" fmla="*/ 2729486 w 7298553"/>
              <a:gd name="connsiteY4" fmla="*/ 5841999 h 5841999"/>
              <a:gd name="connsiteX5" fmla="*/ 106954 w 7298553"/>
              <a:gd name="connsiteY5" fmla="*/ 5014890 h 5841999"/>
              <a:gd name="connsiteX6" fmla="*/ 0 w 7298553"/>
              <a:gd name="connsiteY6" fmla="*/ 4934407 h 584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8553" h="5841999">
                <a:moveTo>
                  <a:pt x="0" y="0"/>
                </a:moveTo>
                <a:lnTo>
                  <a:pt x="7117493" y="0"/>
                </a:lnTo>
                <a:lnTo>
                  <a:pt x="7154707" y="131054"/>
                </a:lnTo>
                <a:cubicBezTo>
                  <a:pt x="7248611" y="496027"/>
                  <a:pt x="7298553" y="878649"/>
                  <a:pt x="7298553" y="1272934"/>
                </a:cubicBezTo>
                <a:cubicBezTo>
                  <a:pt x="7298553" y="3796359"/>
                  <a:pt x="5252912" y="5841999"/>
                  <a:pt x="2729486" y="5841999"/>
                </a:cubicBezTo>
                <a:cubicBezTo>
                  <a:pt x="1753630" y="5841999"/>
                  <a:pt x="849227" y="5536071"/>
                  <a:pt x="106954" y="5014890"/>
                </a:cubicBezTo>
                <a:lnTo>
                  <a:pt x="0" y="4934407"/>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a:xfrm>
            <a:off x="6495186" y="2175298"/>
            <a:ext cx="5014868" cy="1253702"/>
          </a:xfrm>
        </p:spPr>
        <p:txBody>
          <a:bodyPr anchor="b"/>
          <a:lstStyle>
            <a:lvl1pPr>
              <a:defRPr>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B8ED078-7907-47C8-B611-803B87EC1F9A}"/>
              </a:ext>
            </a:extLst>
          </p:cNvPr>
          <p:cNvSpPr>
            <a:spLocks noGrp="1"/>
          </p:cNvSpPr>
          <p:nvPr>
            <p:ph idx="1"/>
          </p:nvPr>
        </p:nvSpPr>
        <p:spPr>
          <a:xfrm>
            <a:off x="6495185" y="3657946"/>
            <a:ext cx="5014868" cy="2520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Picture Placeholder 5">
            <a:extLst>
              <a:ext uri="{FF2B5EF4-FFF2-40B4-BE49-F238E27FC236}">
                <a16:creationId xmlns:a16="http://schemas.microsoft.com/office/drawing/2014/main" id="{5AEE7DD6-B616-4195-98A6-F93324D255B4}"/>
              </a:ext>
            </a:extLst>
          </p:cNvPr>
          <p:cNvSpPr>
            <a:spLocks noGrp="1"/>
          </p:cNvSpPr>
          <p:nvPr>
            <p:ph type="pic" sz="quarter" idx="13" hasCustomPrompt="1"/>
          </p:nvPr>
        </p:nvSpPr>
        <p:spPr>
          <a:xfrm>
            <a:off x="529589" y="701353"/>
            <a:ext cx="5455293" cy="5455293"/>
          </a:xfrm>
          <a:prstGeom prst="ellipse">
            <a:avLst/>
          </a:prstGeom>
        </p:spPr>
        <p:txBody>
          <a:bodyPr anchor="t"/>
          <a:lstStyle>
            <a:lvl1pPr marL="0" indent="0" algn="ctr">
              <a:buNone/>
              <a:defRPr/>
            </a:lvl1pPr>
          </a:lstStyle>
          <a:p>
            <a:r>
              <a:rPr lang="en-GB" dirty="0"/>
              <a:t>Click icon to add image</a:t>
            </a:r>
          </a:p>
        </p:txBody>
      </p:sp>
      <p:sp>
        <p:nvSpPr>
          <p:cNvPr id="4" name="Date Placeholder 3">
            <a:extLst>
              <a:ext uri="{FF2B5EF4-FFF2-40B4-BE49-F238E27FC236}">
                <a16:creationId xmlns:a16="http://schemas.microsoft.com/office/drawing/2014/main" id="{C095EF82-CF55-7E6D-0987-B86C148C3E50}"/>
              </a:ext>
            </a:extLst>
          </p:cNvPr>
          <p:cNvSpPr>
            <a:spLocks noGrp="1"/>
          </p:cNvSpPr>
          <p:nvPr>
            <p:ph type="dt" sz="half" idx="14"/>
          </p:nvPr>
        </p:nvSpPr>
        <p:spPr/>
        <p:txBody>
          <a:bodyPr/>
          <a:lstStyle/>
          <a:p>
            <a:fld id="{1E0C3E3E-8B4A-4462-A501-F4300DF629C5}" type="datetime4">
              <a:rPr lang="en-GB" smtClean="0"/>
              <a:t>16 September 2024</a:t>
            </a:fld>
            <a:endParaRPr lang="en-GB" dirty="0"/>
          </a:p>
        </p:txBody>
      </p:sp>
      <p:sp>
        <p:nvSpPr>
          <p:cNvPr id="5" name="Footer Placeholder 4">
            <a:extLst>
              <a:ext uri="{FF2B5EF4-FFF2-40B4-BE49-F238E27FC236}">
                <a16:creationId xmlns:a16="http://schemas.microsoft.com/office/drawing/2014/main" id="{81FB169D-0D5E-FD6A-F478-E51C372EAE28}"/>
              </a:ext>
            </a:extLst>
          </p:cNvPr>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0" name="Slide Number Placeholder 9">
            <a:extLst>
              <a:ext uri="{FF2B5EF4-FFF2-40B4-BE49-F238E27FC236}">
                <a16:creationId xmlns:a16="http://schemas.microsoft.com/office/drawing/2014/main" id="{399DBDE8-FB58-F402-C64C-AF1B9EA84230}"/>
              </a:ext>
            </a:extLst>
          </p:cNvPr>
          <p:cNvSpPr>
            <a:spLocks noGrp="1"/>
          </p:cNvSpPr>
          <p:nvPr>
            <p:ph type="sldNum" sz="quarter" idx="16"/>
          </p:nvPr>
        </p:nvSpPr>
        <p:spPr/>
        <p:txBody>
          <a:bodyPr/>
          <a:lstStyle/>
          <a:p>
            <a:fld id="{A4F7B0B9-D3BE-446D-9B00-A6C10F9707DD}" type="slidenum">
              <a:rPr lang="en-GB" smtClean="0"/>
              <a:pPr/>
              <a:t>‹#›</a:t>
            </a:fld>
            <a:endParaRPr lang="en-GB" dirty="0"/>
          </a:p>
        </p:txBody>
      </p:sp>
      <p:sp>
        <p:nvSpPr>
          <p:cNvPr id="8" name="Freeform: Shape 7">
            <a:extLst>
              <a:ext uri="{FF2B5EF4-FFF2-40B4-BE49-F238E27FC236}">
                <a16:creationId xmlns:a16="http://schemas.microsoft.com/office/drawing/2014/main" id="{D8699FBF-68AF-DAFF-2557-CC8197BE0382}"/>
              </a:ext>
            </a:extLst>
          </p:cNvPr>
          <p:cNvSpPr/>
          <p:nvPr userDrawn="1"/>
        </p:nvSpPr>
        <p:spPr>
          <a:xfrm>
            <a:off x="7271727" y="491080"/>
            <a:ext cx="1104504" cy="1104569"/>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chemeClr val="accent3"/>
          </a:solidFill>
          <a:ln w="2751" cap="flat">
            <a:noFill/>
            <a:prstDash val="solid"/>
            <a:miter/>
          </a:ln>
        </p:spPr>
        <p:txBody>
          <a:bodyPr rtlCol="0" anchor="ctr"/>
          <a:lstStyle/>
          <a:p>
            <a:endParaRPr lang="en-GB"/>
          </a:p>
        </p:txBody>
      </p:sp>
    </p:spTree>
    <p:extLst>
      <p:ext uri="{BB962C8B-B14F-4D97-AF65-F5344CB8AC3E}">
        <p14:creationId xmlns:p14="http://schemas.microsoft.com/office/powerpoint/2010/main" val="315825431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mage block -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a:xfrm>
            <a:off x="6769100" y="965900"/>
            <a:ext cx="4864100" cy="1586799"/>
          </a:xfrm>
        </p:spPr>
        <p:txBody>
          <a:bodyPr anchor="ctr"/>
          <a:lstStyle>
            <a:lvl1pPr>
              <a:defRPr lang="en-GB" dirty="0"/>
            </a:lvl1pPr>
          </a:lstStyle>
          <a:p>
            <a:r>
              <a:rPr lang="en-US"/>
              <a:t>Click to edit Master title style</a:t>
            </a:r>
            <a:endParaRPr lang="en-GB" dirty="0"/>
          </a:p>
        </p:txBody>
      </p:sp>
      <p:sp>
        <p:nvSpPr>
          <p:cNvPr id="11" name="Text Placeholder 10">
            <a:extLst>
              <a:ext uri="{FF2B5EF4-FFF2-40B4-BE49-F238E27FC236}">
                <a16:creationId xmlns:a16="http://schemas.microsoft.com/office/drawing/2014/main" id="{DFD57F27-FC8F-4AE3-B667-B22E256AD757}"/>
              </a:ext>
            </a:extLst>
          </p:cNvPr>
          <p:cNvSpPr>
            <a:spLocks noGrp="1"/>
          </p:cNvSpPr>
          <p:nvPr>
            <p:ph type="body" sz="quarter" idx="15"/>
          </p:nvPr>
        </p:nvSpPr>
        <p:spPr>
          <a:xfrm>
            <a:off x="6769100" y="2724150"/>
            <a:ext cx="4864100" cy="2754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Date Placeholder 2">
            <a:extLst>
              <a:ext uri="{FF2B5EF4-FFF2-40B4-BE49-F238E27FC236}">
                <a16:creationId xmlns:a16="http://schemas.microsoft.com/office/drawing/2014/main" id="{D64918F1-FFD5-61B3-9424-BB0DDF9C725E}"/>
              </a:ext>
            </a:extLst>
          </p:cNvPr>
          <p:cNvSpPr>
            <a:spLocks noGrp="1"/>
          </p:cNvSpPr>
          <p:nvPr>
            <p:ph type="dt" sz="half" idx="16"/>
          </p:nvPr>
        </p:nvSpPr>
        <p:spPr/>
        <p:txBody>
          <a:bodyPr/>
          <a:lstStyle/>
          <a:p>
            <a:fld id="{D947D57B-D1AA-4BAA-A3A6-776351359507}" type="datetime4">
              <a:rPr lang="en-GB" smtClean="0"/>
              <a:t>16 September 2024</a:t>
            </a:fld>
            <a:endParaRPr lang="en-GB" dirty="0"/>
          </a:p>
        </p:txBody>
      </p:sp>
      <p:sp>
        <p:nvSpPr>
          <p:cNvPr id="4" name="Footer Placeholder 3">
            <a:extLst>
              <a:ext uri="{FF2B5EF4-FFF2-40B4-BE49-F238E27FC236}">
                <a16:creationId xmlns:a16="http://schemas.microsoft.com/office/drawing/2014/main" id="{E71078B0-B32E-FE76-CF38-003CE5FB46A0}"/>
              </a:ext>
            </a:extLst>
          </p:cNvPr>
          <p:cNvSpPr>
            <a:spLocks noGrp="1"/>
          </p:cNvSpPr>
          <p:nvPr>
            <p:ph type="ftr" sz="quarter" idx="17"/>
          </p:nvPr>
        </p:nvSpPr>
        <p:spPr/>
        <p:txBody>
          <a:bodyPr/>
          <a:lstStyle/>
          <a:p>
            <a:r>
              <a:rPr lang="en-GB"/>
              <a:t>Edit footer and slide settings by going to the Insert tab &gt; Header and Footer</a:t>
            </a:r>
            <a:endParaRPr lang="en-GB" dirty="0"/>
          </a:p>
        </p:txBody>
      </p:sp>
      <p:sp>
        <p:nvSpPr>
          <p:cNvPr id="5" name="Slide Number Placeholder 4">
            <a:extLst>
              <a:ext uri="{FF2B5EF4-FFF2-40B4-BE49-F238E27FC236}">
                <a16:creationId xmlns:a16="http://schemas.microsoft.com/office/drawing/2014/main" id="{DE60E1A8-5EEE-DBE6-5F84-65530B5C0094}"/>
              </a:ext>
            </a:extLst>
          </p:cNvPr>
          <p:cNvSpPr>
            <a:spLocks noGrp="1"/>
          </p:cNvSpPr>
          <p:nvPr>
            <p:ph type="sldNum" sz="quarter" idx="18"/>
          </p:nvPr>
        </p:nvSpPr>
        <p:spPr/>
        <p:txBody>
          <a:bodyPr/>
          <a:lstStyle/>
          <a:p>
            <a:fld id="{A4F7B0B9-D3BE-446D-9B00-A6C10F9707DD}" type="slidenum">
              <a:rPr lang="en-GB" smtClean="0"/>
              <a:pPr/>
              <a:t>‹#›</a:t>
            </a:fld>
            <a:endParaRPr lang="en-GB" dirty="0"/>
          </a:p>
        </p:txBody>
      </p:sp>
      <p:sp>
        <p:nvSpPr>
          <p:cNvPr id="14" name="Picture Placeholder 13">
            <a:extLst>
              <a:ext uri="{FF2B5EF4-FFF2-40B4-BE49-F238E27FC236}">
                <a16:creationId xmlns:a16="http://schemas.microsoft.com/office/drawing/2014/main" id="{CD3E9209-7F0A-B6A9-1782-19687A33E1CD}"/>
              </a:ext>
            </a:extLst>
          </p:cNvPr>
          <p:cNvSpPr>
            <a:spLocks noGrp="1"/>
          </p:cNvSpPr>
          <p:nvPr>
            <p:ph type="pic" sz="quarter" idx="19" hasCustomPrompt="1"/>
          </p:nvPr>
        </p:nvSpPr>
        <p:spPr>
          <a:xfrm>
            <a:off x="0" y="0"/>
            <a:ext cx="6329676" cy="5842001"/>
          </a:xfrm>
          <a:custGeom>
            <a:avLst/>
            <a:gdLst>
              <a:gd name="connsiteX0" fmla="*/ 0 w 6329676"/>
              <a:gd name="connsiteY0" fmla="*/ 0 h 5842001"/>
              <a:gd name="connsiteX1" fmla="*/ 5707837 w 6329676"/>
              <a:gd name="connsiteY1" fmla="*/ 0 h 5842001"/>
              <a:gd name="connsiteX2" fmla="*/ 5874620 w 6329676"/>
              <a:gd name="connsiteY2" fmla="*/ 274533 h 5842001"/>
              <a:gd name="connsiteX3" fmla="*/ 6329676 w 6329676"/>
              <a:gd name="connsiteY3" fmla="*/ 2071688 h 5842001"/>
              <a:gd name="connsiteX4" fmla="*/ 2559363 w 6329676"/>
              <a:gd name="connsiteY4" fmla="*/ 5842001 h 5842001"/>
              <a:gd name="connsiteX5" fmla="*/ 161094 w 6329676"/>
              <a:gd name="connsiteY5" fmla="*/ 4981045 h 5842001"/>
              <a:gd name="connsiteX6" fmla="*/ 0 w 6329676"/>
              <a:gd name="connsiteY6" fmla="*/ 4834633 h 584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9676" h="5842001">
                <a:moveTo>
                  <a:pt x="0" y="0"/>
                </a:moveTo>
                <a:lnTo>
                  <a:pt x="5707837" y="0"/>
                </a:lnTo>
                <a:lnTo>
                  <a:pt x="5874620" y="274533"/>
                </a:lnTo>
                <a:cubicBezTo>
                  <a:pt x="6164830" y="808761"/>
                  <a:pt x="6329676" y="1420974"/>
                  <a:pt x="6329676" y="2071688"/>
                </a:cubicBezTo>
                <a:cubicBezTo>
                  <a:pt x="6329676" y="4153974"/>
                  <a:pt x="4641649" y="5842001"/>
                  <a:pt x="2559363" y="5842001"/>
                </a:cubicBezTo>
                <a:cubicBezTo>
                  <a:pt x="1648363" y="5842001"/>
                  <a:pt x="812827" y="5518902"/>
                  <a:pt x="161094" y="4981045"/>
                </a:cubicBezTo>
                <a:lnTo>
                  <a:pt x="0" y="4834633"/>
                </a:lnTo>
                <a:close/>
              </a:path>
            </a:pathLst>
          </a:custGeom>
        </p:spPr>
        <p:txBody>
          <a:bodyPr wrap="square">
            <a:noAutofit/>
          </a:bodyPr>
          <a:lstStyle>
            <a:lvl1pPr marL="0" indent="0">
              <a:buNone/>
              <a:defRPr/>
            </a:lvl1pPr>
          </a:lstStyle>
          <a:p>
            <a:r>
              <a:rPr lang="en-GB" dirty="0"/>
              <a:t>Click icon to add image</a:t>
            </a:r>
          </a:p>
        </p:txBody>
      </p:sp>
    </p:spTree>
    <p:extLst>
      <p:ext uri="{BB962C8B-B14F-4D97-AF65-F5344CB8AC3E}">
        <p14:creationId xmlns:p14="http://schemas.microsoft.com/office/powerpoint/2010/main" val="1054268648"/>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 block -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a:xfrm>
            <a:off x="529590" y="965900"/>
            <a:ext cx="4864100" cy="1586799"/>
          </a:xfrm>
        </p:spPr>
        <p:txBody>
          <a:bodyPr anchor="ctr"/>
          <a:lstStyle>
            <a:lvl1pPr>
              <a:defRPr lang="en-GB" dirty="0"/>
            </a:lvl1pPr>
          </a:lstStyle>
          <a:p>
            <a:r>
              <a:rPr lang="en-US"/>
              <a:t>Click to edit Master title style</a:t>
            </a:r>
            <a:endParaRPr lang="en-GB" dirty="0"/>
          </a:p>
        </p:txBody>
      </p:sp>
      <p:sp>
        <p:nvSpPr>
          <p:cNvPr id="11" name="Text Placeholder 10">
            <a:extLst>
              <a:ext uri="{FF2B5EF4-FFF2-40B4-BE49-F238E27FC236}">
                <a16:creationId xmlns:a16="http://schemas.microsoft.com/office/drawing/2014/main" id="{DFD57F27-FC8F-4AE3-B667-B22E256AD757}"/>
              </a:ext>
            </a:extLst>
          </p:cNvPr>
          <p:cNvSpPr>
            <a:spLocks noGrp="1"/>
          </p:cNvSpPr>
          <p:nvPr>
            <p:ph type="body" sz="quarter" idx="15"/>
          </p:nvPr>
        </p:nvSpPr>
        <p:spPr>
          <a:xfrm>
            <a:off x="529590" y="2724150"/>
            <a:ext cx="4864100" cy="2754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Date Placeholder 2">
            <a:extLst>
              <a:ext uri="{FF2B5EF4-FFF2-40B4-BE49-F238E27FC236}">
                <a16:creationId xmlns:a16="http://schemas.microsoft.com/office/drawing/2014/main" id="{3CF2195F-F7F7-EBA5-F105-D0E32B4FA805}"/>
              </a:ext>
            </a:extLst>
          </p:cNvPr>
          <p:cNvSpPr>
            <a:spLocks noGrp="1"/>
          </p:cNvSpPr>
          <p:nvPr>
            <p:ph type="dt" sz="half" idx="16"/>
          </p:nvPr>
        </p:nvSpPr>
        <p:spPr/>
        <p:txBody>
          <a:bodyPr/>
          <a:lstStyle/>
          <a:p>
            <a:fld id="{909A6984-064D-4335-94E0-CDA5A08954AC}" type="datetime4">
              <a:rPr lang="en-GB" smtClean="0"/>
              <a:t>16 September 2024</a:t>
            </a:fld>
            <a:endParaRPr lang="en-GB" dirty="0"/>
          </a:p>
        </p:txBody>
      </p:sp>
      <p:sp>
        <p:nvSpPr>
          <p:cNvPr id="4" name="Footer Placeholder 3">
            <a:extLst>
              <a:ext uri="{FF2B5EF4-FFF2-40B4-BE49-F238E27FC236}">
                <a16:creationId xmlns:a16="http://schemas.microsoft.com/office/drawing/2014/main" id="{09D7DD3D-85B8-367D-8FC5-8D092D5FF8CB}"/>
              </a:ext>
            </a:extLst>
          </p:cNvPr>
          <p:cNvSpPr>
            <a:spLocks noGrp="1"/>
          </p:cNvSpPr>
          <p:nvPr>
            <p:ph type="ftr" sz="quarter" idx="17"/>
          </p:nvPr>
        </p:nvSpPr>
        <p:spPr/>
        <p:txBody>
          <a:bodyPr/>
          <a:lstStyle/>
          <a:p>
            <a:r>
              <a:rPr lang="en-GB"/>
              <a:t>Edit footer and slide settings by going to the Insert tab &gt; Header and Footer</a:t>
            </a:r>
            <a:endParaRPr lang="en-GB" dirty="0"/>
          </a:p>
        </p:txBody>
      </p:sp>
      <p:sp>
        <p:nvSpPr>
          <p:cNvPr id="5" name="Slide Number Placeholder 4">
            <a:extLst>
              <a:ext uri="{FF2B5EF4-FFF2-40B4-BE49-F238E27FC236}">
                <a16:creationId xmlns:a16="http://schemas.microsoft.com/office/drawing/2014/main" id="{3D49EF52-96AD-BDE4-A4BB-E120124A691B}"/>
              </a:ext>
            </a:extLst>
          </p:cNvPr>
          <p:cNvSpPr>
            <a:spLocks noGrp="1"/>
          </p:cNvSpPr>
          <p:nvPr>
            <p:ph type="sldNum" sz="quarter" idx="18"/>
          </p:nvPr>
        </p:nvSpPr>
        <p:spPr/>
        <p:txBody>
          <a:bodyPr/>
          <a:lstStyle/>
          <a:p>
            <a:fld id="{A4F7B0B9-D3BE-446D-9B00-A6C10F9707DD}" type="slidenum">
              <a:rPr lang="en-GB" smtClean="0"/>
              <a:pPr/>
              <a:t>‹#›</a:t>
            </a:fld>
            <a:endParaRPr lang="en-GB" dirty="0"/>
          </a:p>
        </p:txBody>
      </p:sp>
      <p:sp>
        <p:nvSpPr>
          <p:cNvPr id="9" name="Picture Placeholder 8">
            <a:extLst>
              <a:ext uri="{FF2B5EF4-FFF2-40B4-BE49-F238E27FC236}">
                <a16:creationId xmlns:a16="http://schemas.microsoft.com/office/drawing/2014/main" id="{5BFEA8EA-CF91-664E-4DB4-3E0639E7C048}"/>
              </a:ext>
            </a:extLst>
          </p:cNvPr>
          <p:cNvSpPr>
            <a:spLocks noGrp="1"/>
          </p:cNvSpPr>
          <p:nvPr>
            <p:ph type="pic" sz="quarter" idx="19" hasCustomPrompt="1"/>
          </p:nvPr>
        </p:nvSpPr>
        <p:spPr>
          <a:xfrm>
            <a:off x="5659697" y="841375"/>
            <a:ext cx="6532303" cy="6016625"/>
          </a:xfrm>
          <a:custGeom>
            <a:avLst/>
            <a:gdLst>
              <a:gd name="connsiteX0" fmla="*/ 3770313 w 6532303"/>
              <a:gd name="connsiteY0" fmla="*/ 0 h 6016625"/>
              <a:gd name="connsiteX1" fmla="*/ 6436327 w 6532303"/>
              <a:gd name="connsiteY1" fmla="*/ 1104299 h 6016625"/>
              <a:gd name="connsiteX2" fmla="*/ 6532303 w 6532303"/>
              <a:gd name="connsiteY2" fmla="*/ 1209900 h 6016625"/>
              <a:gd name="connsiteX3" fmla="*/ 6532303 w 6532303"/>
              <a:gd name="connsiteY3" fmla="*/ 6016625 h 6016625"/>
              <a:gd name="connsiteX4" fmla="*/ 747325 w 6532303"/>
              <a:gd name="connsiteY4" fmla="*/ 6016625 h 6016625"/>
              <a:gd name="connsiteX5" fmla="*/ 643911 w 6532303"/>
              <a:gd name="connsiteY5" fmla="*/ 5878331 h 6016625"/>
              <a:gd name="connsiteX6" fmla="*/ 0 w 6532303"/>
              <a:gd name="connsiteY6" fmla="*/ 3770313 h 6016625"/>
              <a:gd name="connsiteX7" fmla="*/ 3770313 w 6532303"/>
              <a:gd name="connsiteY7" fmla="*/ 0 h 601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2303" h="6016625">
                <a:moveTo>
                  <a:pt x="3770313" y="0"/>
                </a:moveTo>
                <a:cubicBezTo>
                  <a:pt x="4811456" y="0"/>
                  <a:pt x="5754034" y="422007"/>
                  <a:pt x="6436327" y="1104299"/>
                </a:cubicBezTo>
                <a:lnTo>
                  <a:pt x="6532303" y="1209900"/>
                </a:lnTo>
                <a:lnTo>
                  <a:pt x="6532303" y="6016625"/>
                </a:lnTo>
                <a:lnTo>
                  <a:pt x="747325" y="6016625"/>
                </a:lnTo>
                <a:lnTo>
                  <a:pt x="643911" y="5878331"/>
                </a:lnTo>
                <a:cubicBezTo>
                  <a:pt x="237379" y="5276585"/>
                  <a:pt x="0" y="4551171"/>
                  <a:pt x="0" y="3770313"/>
                </a:cubicBezTo>
                <a:cubicBezTo>
                  <a:pt x="0" y="1688027"/>
                  <a:pt x="1688027" y="0"/>
                  <a:pt x="3770313" y="0"/>
                </a:cubicBezTo>
                <a:close/>
              </a:path>
            </a:pathLst>
          </a:custGeom>
        </p:spPr>
        <p:txBody>
          <a:bodyPr wrap="square" anchor="ctr">
            <a:noAutofit/>
          </a:bodyPr>
          <a:lstStyle>
            <a:lvl1pPr marL="0" indent="0" algn="r">
              <a:buNone/>
              <a:defRPr/>
            </a:lvl1pPr>
          </a:lstStyle>
          <a:p>
            <a:r>
              <a:rPr lang="en-GB" dirty="0"/>
              <a:t>Click icon to</a:t>
            </a:r>
            <a:br>
              <a:rPr lang="en-GB" dirty="0"/>
            </a:br>
            <a:r>
              <a:rPr lang="en-GB" dirty="0"/>
              <a:t>add image</a:t>
            </a:r>
          </a:p>
        </p:txBody>
      </p:sp>
    </p:spTree>
    <p:extLst>
      <p:ext uri="{BB962C8B-B14F-4D97-AF65-F5344CB8AC3E}">
        <p14:creationId xmlns:p14="http://schemas.microsoft.com/office/powerpoint/2010/main" val="236670549"/>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block over imag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1A4BB1F-0CF1-F2E1-C77F-5612D14FAC71}"/>
              </a:ext>
            </a:extLst>
          </p:cNvPr>
          <p:cNvSpPr>
            <a:spLocks noGrp="1"/>
          </p:cNvSpPr>
          <p:nvPr>
            <p:ph type="pic" sz="quarter" idx="20" hasCustomPrompt="1"/>
          </p:nvPr>
        </p:nvSpPr>
        <p:spPr>
          <a:xfrm>
            <a:off x="5659697" y="841375"/>
            <a:ext cx="6532303" cy="6016625"/>
          </a:xfrm>
          <a:custGeom>
            <a:avLst/>
            <a:gdLst>
              <a:gd name="connsiteX0" fmla="*/ 3770313 w 6532303"/>
              <a:gd name="connsiteY0" fmla="*/ 0 h 6016625"/>
              <a:gd name="connsiteX1" fmla="*/ 6436327 w 6532303"/>
              <a:gd name="connsiteY1" fmla="*/ 1104299 h 6016625"/>
              <a:gd name="connsiteX2" fmla="*/ 6532303 w 6532303"/>
              <a:gd name="connsiteY2" fmla="*/ 1209900 h 6016625"/>
              <a:gd name="connsiteX3" fmla="*/ 6532303 w 6532303"/>
              <a:gd name="connsiteY3" fmla="*/ 6016625 h 6016625"/>
              <a:gd name="connsiteX4" fmla="*/ 747325 w 6532303"/>
              <a:gd name="connsiteY4" fmla="*/ 6016625 h 6016625"/>
              <a:gd name="connsiteX5" fmla="*/ 643911 w 6532303"/>
              <a:gd name="connsiteY5" fmla="*/ 5878331 h 6016625"/>
              <a:gd name="connsiteX6" fmla="*/ 0 w 6532303"/>
              <a:gd name="connsiteY6" fmla="*/ 3770313 h 6016625"/>
              <a:gd name="connsiteX7" fmla="*/ 3770313 w 6532303"/>
              <a:gd name="connsiteY7" fmla="*/ 0 h 601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2303" h="6016625">
                <a:moveTo>
                  <a:pt x="3770313" y="0"/>
                </a:moveTo>
                <a:cubicBezTo>
                  <a:pt x="4811456" y="0"/>
                  <a:pt x="5754034" y="422007"/>
                  <a:pt x="6436327" y="1104299"/>
                </a:cubicBezTo>
                <a:lnTo>
                  <a:pt x="6532303" y="1209900"/>
                </a:lnTo>
                <a:lnTo>
                  <a:pt x="6532303" y="6016625"/>
                </a:lnTo>
                <a:lnTo>
                  <a:pt x="747325" y="6016625"/>
                </a:lnTo>
                <a:lnTo>
                  <a:pt x="643911" y="5878331"/>
                </a:lnTo>
                <a:cubicBezTo>
                  <a:pt x="237379" y="5276585"/>
                  <a:pt x="0" y="4551171"/>
                  <a:pt x="0" y="3770313"/>
                </a:cubicBezTo>
                <a:cubicBezTo>
                  <a:pt x="0" y="1688027"/>
                  <a:pt x="1688027" y="0"/>
                  <a:pt x="3770313" y="0"/>
                </a:cubicBezTo>
                <a:close/>
              </a:path>
            </a:pathLst>
          </a:custGeom>
        </p:spPr>
        <p:txBody>
          <a:bodyPr wrap="square" anchor="ctr">
            <a:noAutofit/>
          </a:bodyPr>
          <a:lstStyle>
            <a:lvl1pPr marL="0" indent="0" algn="r">
              <a:buNone/>
              <a:defRPr/>
            </a:lvl1pPr>
          </a:lstStyle>
          <a:p>
            <a:r>
              <a:rPr lang="en-GB" dirty="0"/>
              <a:t>Click icon to</a:t>
            </a:r>
            <a:br>
              <a:rPr lang="en-GB" dirty="0"/>
            </a:br>
            <a:r>
              <a:rPr lang="en-GB" dirty="0"/>
              <a:t>add image</a:t>
            </a:r>
          </a:p>
        </p:txBody>
      </p:sp>
      <p:sp>
        <p:nvSpPr>
          <p:cNvPr id="7" name="Date Placeholder 6">
            <a:extLst>
              <a:ext uri="{FF2B5EF4-FFF2-40B4-BE49-F238E27FC236}">
                <a16:creationId xmlns:a16="http://schemas.microsoft.com/office/drawing/2014/main" id="{EEC44DBE-5D32-43F7-8C80-47BC3EF8C2AC}"/>
              </a:ext>
            </a:extLst>
          </p:cNvPr>
          <p:cNvSpPr>
            <a:spLocks noGrp="1"/>
          </p:cNvSpPr>
          <p:nvPr>
            <p:ph type="dt" sz="half" idx="10"/>
          </p:nvPr>
        </p:nvSpPr>
        <p:spPr/>
        <p:txBody>
          <a:bodyPr/>
          <a:lstStyle/>
          <a:p>
            <a:fld id="{C298B966-258C-42E8-9DFC-825D55924712}" type="datetime4">
              <a:rPr lang="en-GB" smtClean="0"/>
              <a:t>16 September 2024</a:t>
            </a:fld>
            <a:endParaRPr lang="en-GB" dirty="0"/>
          </a:p>
        </p:txBody>
      </p:sp>
      <p:sp>
        <p:nvSpPr>
          <p:cNvPr id="8" name="Footer Placeholder 7">
            <a:extLst>
              <a:ext uri="{FF2B5EF4-FFF2-40B4-BE49-F238E27FC236}">
                <a16:creationId xmlns:a16="http://schemas.microsoft.com/office/drawing/2014/main" id="{1B7D38C9-AD52-474C-BCF2-58BA27F9BD85}"/>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9" name="Slide Number Placeholder 8">
            <a:extLst>
              <a:ext uri="{FF2B5EF4-FFF2-40B4-BE49-F238E27FC236}">
                <a16:creationId xmlns:a16="http://schemas.microsoft.com/office/drawing/2014/main" id="{BF42F3A8-F205-4EE4-A69D-38DA7D58D108}"/>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11" name="Text Placeholder 10">
            <a:extLst>
              <a:ext uri="{FF2B5EF4-FFF2-40B4-BE49-F238E27FC236}">
                <a16:creationId xmlns:a16="http://schemas.microsoft.com/office/drawing/2014/main" id="{DFD57F27-FC8F-4AE3-B667-B22E256AD757}"/>
              </a:ext>
            </a:extLst>
          </p:cNvPr>
          <p:cNvSpPr>
            <a:spLocks noGrp="1"/>
          </p:cNvSpPr>
          <p:nvPr>
            <p:ph type="body" sz="quarter" idx="15"/>
          </p:nvPr>
        </p:nvSpPr>
        <p:spPr>
          <a:xfrm>
            <a:off x="-1270000" y="2685143"/>
            <a:ext cx="9728200" cy="2575214"/>
          </a:xfrm>
          <a:prstGeom prst="roundRect">
            <a:avLst>
              <a:gd name="adj" fmla="val 50000"/>
            </a:avLst>
          </a:prstGeom>
          <a:solidFill>
            <a:schemeClr val="accent2"/>
          </a:solidFill>
        </p:spPr>
        <p:txBody>
          <a:bodyPr lIns="1584000" tIns="144000" rIns="144000" bIns="144000" numCol="1" spcCol="360000"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36C16160-889D-4CAA-ACB3-B8D3250C11A3}"/>
              </a:ext>
            </a:extLst>
          </p:cNvPr>
          <p:cNvSpPr>
            <a:spLocks noGrp="1"/>
          </p:cNvSpPr>
          <p:nvPr>
            <p:ph type="title"/>
          </p:nvPr>
        </p:nvSpPr>
        <p:spPr>
          <a:xfrm>
            <a:off x="644979" y="580571"/>
            <a:ext cx="4005942" cy="1715061"/>
          </a:xfrm>
        </p:spPr>
        <p:txBody>
          <a:bodyPr anchor="b"/>
          <a:lstStyle/>
          <a:p>
            <a:r>
              <a:rPr lang="en-US" dirty="0"/>
              <a:t>Click to edit Master title style</a:t>
            </a:r>
            <a:endParaRPr lang="en-GB" dirty="0"/>
          </a:p>
        </p:txBody>
      </p:sp>
    </p:spTree>
    <p:extLst>
      <p:ext uri="{BB962C8B-B14F-4D97-AF65-F5344CB8AC3E}">
        <p14:creationId xmlns:p14="http://schemas.microsoft.com/office/powerpoint/2010/main" val="239715580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White bar with text and image">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EEC44DBE-5D32-43F7-8C80-47BC3EF8C2AC}"/>
              </a:ext>
            </a:extLst>
          </p:cNvPr>
          <p:cNvSpPr>
            <a:spLocks noGrp="1"/>
          </p:cNvSpPr>
          <p:nvPr>
            <p:ph type="dt" sz="half" idx="10"/>
          </p:nvPr>
        </p:nvSpPr>
        <p:spPr/>
        <p:txBody>
          <a:bodyPr/>
          <a:lstStyle/>
          <a:p>
            <a:fld id="{F959E1D9-1044-4405-992C-0E441912EFF6}" type="datetime4">
              <a:rPr lang="en-GB" smtClean="0"/>
              <a:t>16 September 2024</a:t>
            </a:fld>
            <a:endParaRPr lang="en-GB" dirty="0"/>
          </a:p>
        </p:txBody>
      </p:sp>
      <p:sp>
        <p:nvSpPr>
          <p:cNvPr id="8" name="Footer Placeholder 7">
            <a:extLst>
              <a:ext uri="{FF2B5EF4-FFF2-40B4-BE49-F238E27FC236}">
                <a16:creationId xmlns:a16="http://schemas.microsoft.com/office/drawing/2014/main" id="{1B7D38C9-AD52-474C-BCF2-58BA27F9BD85}"/>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9" name="Slide Number Placeholder 8">
            <a:extLst>
              <a:ext uri="{FF2B5EF4-FFF2-40B4-BE49-F238E27FC236}">
                <a16:creationId xmlns:a16="http://schemas.microsoft.com/office/drawing/2014/main" id="{BF42F3A8-F205-4EE4-A69D-38DA7D58D108}"/>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3" name="Title 2">
            <a:extLst>
              <a:ext uri="{FF2B5EF4-FFF2-40B4-BE49-F238E27FC236}">
                <a16:creationId xmlns:a16="http://schemas.microsoft.com/office/drawing/2014/main" id="{36C16160-889D-4CAA-ACB3-B8D3250C11A3}"/>
              </a:ext>
            </a:extLst>
          </p:cNvPr>
          <p:cNvSpPr>
            <a:spLocks noGrp="1"/>
          </p:cNvSpPr>
          <p:nvPr>
            <p:ph type="title"/>
          </p:nvPr>
        </p:nvSpPr>
        <p:spPr>
          <a:xfrm>
            <a:off x="529590" y="431002"/>
            <a:ext cx="6785609" cy="752184"/>
          </a:xfrm>
        </p:spPr>
        <p:txBody>
          <a:bodyPr anchor="ctr"/>
          <a:lstStyle/>
          <a:p>
            <a:r>
              <a:rPr lang="en-US" dirty="0"/>
              <a:t>Click to edit Master title style</a:t>
            </a:r>
            <a:endParaRPr lang="en-GB" dirty="0"/>
          </a:p>
        </p:txBody>
      </p:sp>
      <p:sp>
        <p:nvSpPr>
          <p:cNvPr id="2" name="Rectangle 1">
            <a:extLst>
              <a:ext uri="{FF2B5EF4-FFF2-40B4-BE49-F238E27FC236}">
                <a16:creationId xmlns:a16="http://schemas.microsoft.com/office/drawing/2014/main" id="{A77BD1F3-EC96-421E-BCFF-2975AC414CFC}"/>
              </a:ext>
            </a:extLst>
          </p:cNvPr>
          <p:cNvSpPr/>
          <p:nvPr userDrawn="1"/>
        </p:nvSpPr>
        <p:spPr>
          <a:xfrm>
            <a:off x="0" y="1636485"/>
            <a:ext cx="12192000" cy="3468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DFD57F27-FC8F-4AE3-B667-B22E256AD757}"/>
              </a:ext>
            </a:extLst>
          </p:cNvPr>
          <p:cNvSpPr>
            <a:spLocks noGrp="1"/>
          </p:cNvSpPr>
          <p:nvPr>
            <p:ph type="body" sz="quarter" idx="15"/>
          </p:nvPr>
        </p:nvSpPr>
        <p:spPr>
          <a:xfrm>
            <a:off x="529590" y="2002970"/>
            <a:ext cx="4605005" cy="2575214"/>
          </a:xfrm>
          <a:prstGeom prst="rect">
            <a:avLst/>
          </a:prstGeom>
          <a:noFill/>
        </p:spPr>
        <p:txBody>
          <a:bodyPr lIns="0" tIns="0" rIns="0" bIns="0" numCol="1" spcCol="360000"/>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a:extLst>
              <a:ext uri="{FF2B5EF4-FFF2-40B4-BE49-F238E27FC236}">
                <a16:creationId xmlns:a16="http://schemas.microsoft.com/office/drawing/2014/main" id="{A0F5D198-E4AE-C215-A7D2-0D24D3ACB4CB}"/>
              </a:ext>
            </a:extLst>
          </p:cNvPr>
          <p:cNvSpPr>
            <a:spLocks noGrp="1"/>
          </p:cNvSpPr>
          <p:nvPr>
            <p:ph type="pic" sz="quarter" idx="20" hasCustomPrompt="1"/>
          </p:nvPr>
        </p:nvSpPr>
        <p:spPr>
          <a:xfrm>
            <a:off x="5659697" y="841375"/>
            <a:ext cx="6532303" cy="6016625"/>
          </a:xfrm>
          <a:custGeom>
            <a:avLst/>
            <a:gdLst>
              <a:gd name="connsiteX0" fmla="*/ 3770313 w 6532303"/>
              <a:gd name="connsiteY0" fmla="*/ 0 h 6016625"/>
              <a:gd name="connsiteX1" fmla="*/ 6436327 w 6532303"/>
              <a:gd name="connsiteY1" fmla="*/ 1104299 h 6016625"/>
              <a:gd name="connsiteX2" fmla="*/ 6532303 w 6532303"/>
              <a:gd name="connsiteY2" fmla="*/ 1209900 h 6016625"/>
              <a:gd name="connsiteX3" fmla="*/ 6532303 w 6532303"/>
              <a:gd name="connsiteY3" fmla="*/ 6016625 h 6016625"/>
              <a:gd name="connsiteX4" fmla="*/ 747325 w 6532303"/>
              <a:gd name="connsiteY4" fmla="*/ 6016625 h 6016625"/>
              <a:gd name="connsiteX5" fmla="*/ 643911 w 6532303"/>
              <a:gd name="connsiteY5" fmla="*/ 5878331 h 6016625"/>
              <a:gd name="connsiteX6" fmla="*/ 0 w 6532303"/>
              <a:gd name="connsiteY6" fmla="*/ 3770313 h 6016625"/>
              <a:gd name="connsiteX7" fmla="*/ 3770313 w 6532303"/>
              <a:gd name="connsiteY7" fmla="*/ 0 h 601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2303" h="6016625">
                <a:moveTo>
                  <a:pt x="3770313" y="0"/>
                </a:moveTo>
                <a:cubicBezTo>
                  <a:pt x="4811456" y="0"/>
                  <a:pt x="5754034" y="422007"/>
                  <a:pt x="6436327" y="1104299"/>
                </a:cubicBezTo>
                <a:lnTo>
                  <a:pt x="6532303" y="1209900"/>
                </a:lnTo>
                <a:lnTo>
                  <a:pt x="6532303" y="6016625"/>
                </a:lnTo>
                <a:lnTo>
                  <a:pt x="747325" y="6016625"/>
                </a:lnTo>
                <a:lnTo>
                  <a:pt x="643911" y="5878331"/>
                </a:lnTo>
                <a:cubicBezTo>
                  <a:pt x="237379" y="5276585"/>
                  <a:pt x="0" y="4551171"/>
                  <a:pt x="0" y="3770313"/>
                </a:cubicBezTo>
                <a:cubicBezTo>
                  <a:pt x="0" y="1688027"/>
                  <a:pt x="1688027" y="0"/>
                  <a:pt x="3770313" y="0"/>
                </a:cubicBezTo>
                <a:close/>
              </a:path>
            </a:pathLst>
          </a:custGeom>
        </p:spPr>
        <p:txBody>
          <a:bodyPr wrap="square" anchor="ctr">
            <a:noAutofit/>
          </a:bodyPr>
          <a:lstStyle>
            <a:lvl1pPr marL="0" indent="0" algn="r">
              <a:buNone/>
              <a:defRPr>
                <a:solidFill>
                  <a:schemeClr val="tx1"/>
                </a:solidFill>
              </a:defRPr>
            </a:lvl1pPr>
          </a:lstStyle>
          <a:p>
            <a:r>
              <a:rPr lang="en-GB" dirty="0"/>
              <a:t>Click icon to</a:t>
            </a:r>
            <a:br>
              <a:rPr lang="en-GB" dirty="0"/>
            </a:br>
            <a:r>
              <a:rPr lang="en-GB" dirty="0"/>
              <a:t>add image</a:t>
            </a:r>
          </a:p>
        </p:txBody>
      </p:sp>
    </p:spTree>
    <p:extLst>
      <p:ext uri="{BB962C8B-B14F-4D97-AF65-F5344CB8AC3E}">
        <p14:creationId xmlns:p14="http://schemas.microsoft.com/office/powerpoint/2010/main" val="3074058133"/>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images with text">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EEC44DBE-5D32-43F7-8C80-47BC3EF8C2AC}"/>
              </a:ext>
            </a:extLst>
          </p:cNvPr>
          <p:cNvSpPr>
            <a:spLocks noGrp="1"/>
          </p:cNvSpPr>
          <p:nvPr>
            <p:ph type="dt" sz="half" idx="10"/>
          </p:nvPr>
        </p:nvSpPr>
        <p:spPr/>
        <p:txBody>
          <a:bodyPr/>
          <a:lstStyle/>
          <a:p>
            <a:fld id="{B213475E-53D5-4FE5-A00E-6A4CD870F90B}" type="datetime4">
              <a:rPr lang="en-GB" smtClean="0"/>
              <a:t>16 September 2024</a:t>
            </a:fld>
            <a:endParaRPr lang="en-GB" dirty="0"/>
          </a:p>
        </p:txBody>
      </p:sp>
      <p:sp>
        <p:nvSpPr>
          <p:cNvPr id="8" name="Footer Placeholder 7">
            <a:extLst>
              <a:ext uri="{FF2B5EF4-FFF2-40B4-BE49-F238E27FC236}">
                <a16:creationId xmlns:a16="http://schemas.microsoft.com/office/drawing/2014/main" id="{1B7D38C9-AD52-474C-BCF2-58BA27F9BD85}"/>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9" name="Slide Number Placeholder 8">
            <a:extLst>
              <a:ext uri="{FF2B5EF4-FFF2-40B4-BE49-F238E27FC236}">
                <a16:creationId xmlns:a16="http://schemas.microsoft.com/office/drawing/2014/main" id="{BF42F3A8-F205-4EE4-A69D-38DA7D58D108}"/>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10" name="Picture Placeholder 5">
            <a:extLst>
              <a:ext uri="{FF2B5EF4-FFF2-40B4-BE49-F238E27FC236}">
                <a16:creationId xmlns:a16="http://schemas.microsoft.com/office/drawing/2014/main" id="{08D8068D-5B75-4B38-B086-A1DAF8A4F345}"/>
              </a:ext>
            </a:extLst>
          </p:cNvPr>
          <p:cNvSpPr>
            <a:spLocks noGrp="1"/>
          </p:cNvSpPr>
          <p:nvPr>
            <p:ph type="pic" sz="quarter" idx="16" hasCustomPrompt="1"/>
          </p:nvPr>
        </p:nvSpPr>
        <p:spPr>
          <a:xfrm>
            <a:off x="7768441" y="555335"/>
            <a:ext cx="3600000" cy="3600000"/>
          </a:xfrm>
          <a:prstGeom prst="ellipse">
            <a:avLst/>
          </a:prstGeom>
          <a:noFill/>
        </p:spPr>
        <p:txBody>
          <a:bodyPr/>
          <a:lstStyle>
            <a:lvl1pPr marL="0" indent="0" algn="l">
              <a:buNone/>
              <a:defRPr>
                <a:solidFill>
                  <a:schemeClr val="bg1"/>
                </a:solidFill>
              </a:defRPr>
            </a:lvl1pPr>
          </a:lstStyle>
          <a:p>
            <a:r>
              <a:rPr lang="en-GB" dirty="0"/>
              <a:t>Click icon to add image</a:t>
            </a:r>
          </a:p>
        </p:txBody>
      </p:sp>
      <p:sp>
        <p:nvSpPr>
          <p:cNvPr id="6" name="Picture Placeholder 5">
            <a:extLst>
              <a:ext uri="{FF2B5EF4-FFF2-40B4-BE49-F238E27FC236}">
                <a16:creationId xmlns:a16="http://schemas.microsoft.com/office/drawing/2014/main" id="{5AEE7DD6-B616-4195-98A6-F93324D255B4}"/>
              </a:ext>
            </a:extLst>
          </p:cNvPr>
          <p:cNvSpPr>
            <a:spLocks noGrp="1"/>
          </p:cNvSpPr>
          <p:nvPr>
            <p:ph type="pic" sz="quarter" idx="13" hasCustomPrompt="1"/>
          </p:nvPr>
        </p:nvSpPr>
        <p:spPr>
          <a:xfrm>
            <a:off x="5242955" y="2597297"/>
            <a:ext cx="3600000" cy="3600000"/>
          </a:xfrm>
          <a:prstGeom prst="ellipse">
            <a:avLst/>
          </a:prstGeom>
          <a:noFill/>
        </p:spPr>
        <p:txBody>
          <a:bodyPr/>
          <a:lstStyle>
            <a:lvl1pPr marL="0" indent="0" algn="l">
              <a:buNone/>
              <a:defRPr>
                <a:solidFill>
                  <a:schemeClr val="bg1"/>
                </a:solidFill>
              </a:defRPr>
            </a:lvl1pPr>
          </a:lstStyle>
          <a:p>
            <a:r>
              <a:rPr lang="en-GB" dirty="0"/>
              <a:t>Click icon to add image</a:t>
            </a:r>
          </a:p>
        </p:txBody>
      </p:sp>
      <p:sp>
        <p:nvSpPr>
          <p:cNvPr id="4" name="Title 3">
            <a:extLst>
              <a:ext uri="{FF2B5EF4-FFF2-40B4-BE49-F238E27FC236}">
                <a16:creationId xmlns:a16="http://schemas.microsoft.com/office/drawing/2014/main" id="{B4A03A79-FA66-41EA-ABB8-8C44D17AF8D3}"/>
              </a:ext>
            </a:extLst>
          </p:cNvPr>
          <p:cNvSpPr>
            <a:spLocks noGrp="1"/>
          </p:cNvSpPr>
          <p:nvPr>
            <p:ph type="title"/>
          </p:nvPr>
        </p:nvSpPr>
        <p:spPr>
          <a:xfrm>
            <a:off x="529590" y="1360008"/>
            <a:ext cx="6883490" cy="748245"/>
          </a:xfrm>
        </p:spPr>
        <p:txBody>
          <a:bodyPr/>
          <a:lstStyle/>
          <a:p>
            <a:r>
              <a:rPr lang="en-US"/>
              <a:t>Click to edit Master title style</a:t>
            </a:r>
            <a:endParaRPr lang="en-GB" dirty="0"/>
          </a:p>
        </p:txBody>
      </p:sp>
      <p:sp>
        <p:nvSpPr>
          <p:cNvPr id="12" name="Text Placeholder 11">
            <a:extLst>
              <a:ext uri="{FF2B5EF4-FFF2-40B4-BE49-F238E27FC236}">
                <a16:creationId xmlns:a16="http://schemas.microsoft.com/office/drawing/2014/main" id="{A957F48B-B969-4E46-9253-2C23EDCF1DCA}"/>
              </a:ext>
            </a:extLst>
          </p:cNvPr>
          <p:cNvSpPr>
            <a:spLocks noGrp="1"/>
          </p:cNvSpPr>
          <p:nvPr>
            <p:ph type="body" sz="quarter" idx="17"/>
          </p:nvPr>
        </p:nvSpPr>
        <p:spPr>
          <a:xfrm>
            <a:off x="530225" y="2365069"/>
            <a:ext cx="4287838" cy="3468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626930906"/>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images with text - reverse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EEC44DBE-5D32-43F7-8C80-47BC3EF8C2AC}"/>
              </a:ext>
            </a:extLst>
          </p:cNvPr>
          <p:cNvSpPr>
            <a:spLocks noGrp="1"/>
          </p:cNvSpPr>
          <p:nvPr>
            <p:ph type="dt" sz="half" idx="10"/>
          </p:nvPr>
        </p:nvSpPr>
        <p:spPr/>
        <p:txBody>
          <a:bodyPr/>
          <a:lstStyle/>
          <a:p>
            <a:fld id="{F36DC89C-C6D7-4A4B-AFCB-9DC9E8AC8AC9}" type="datetime4">
              <a:rPr lang="en-GB" smtClean="0"/>
              <a:t>16 September 2024</a:t>
            </a:fld>
            <a:endParaRPr lang="en-GB" dirty="0"/>
          </a:p>
        </p:txBody>
      </p:sp>
      <p:sp>
        <p:nvSpPr>
          <p:cNvPr id="8" name="Footer Placeholder 7">
            <a:extLst>
              <a:ext uri="{FF2B5EF4-FFF2-40B4-BE49-F238E27FC236}">
                <a16:creationId xmlns:a16="http://schemas.microsoft.com/office/drawing/2014/main" id="{1B7D38C9-AD52-474C-BCF2-58BA27F9BD85}"/>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9" name="Slide Number Placeholder 8">
            <a:extLst>
              <a:ext uri="{FF2B5EF4-FFF2-40B4-BE49-F238E27FC236}">
                <a16:creationId xmlns:a16="http://schemas.microsoft.com/office/drawing/2014/main" id="{BF42F3A8-F205-4EE4-A69D-38DA7D58D108}"/>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4" name="Title 3">
            <a:extLst>
              <a:ext uri="{FF2B5EF4-FFF2-40B4-BE49-F238E27FC236}">
                <a16:creationId xmlns:a16="http://schemas.microsoft.com/office/drawing/2014/main" id="{B4A03A79-FA66-41EA-ABB8-8C44D17AF8D3}"/>
              </a:ext>
            </a:extLst>
          </p:cNvPr>
          <p:cNvSpPr>
            <a:spLocks noGrp="1"/>
          </p:cNvSpPr>
          <p:nvPr>
            <p:ph type="title"/>
          </p:nvPr>
        </p:nvSpPr>
        <p:spPr>
          <a:xfrm>
            <a:off x="4927839" y="1308992"/>
            <a:ext cx="6883490" cy="748245"/>
          </a:xfrm>
        </p:spPr>
        <p:txBody>
          <a:bodyPr/>
          <a:lstStyle/>
          <a:p>
            <a:r>
              <a:rPr lang="en-US"/>
              <a:t>Click to edit Master title style</a:t>
            </a:r>
            <a:endParaRPr lang="en-GB"/>
          </a:p>
        </p:txBody>
      </p:sp>
      <p:sp>
        <p:nvSpPr>
          <p:cNvPr id="12" name="Text Placeholder 11">
            <a:extLst>
              <a:ext uri="{FF2B5EF4-FFF2-40B4-BE49-F238E27FC236}">
                <a16:creationId xmlns:a16="http://schemas.microsoft.com/office/drawing/2014/main" id="{A957F48B-B969-4E46-9253-2C23EDCF1DCA}"/>
              </a:ext>
            </a:extLst>
          </p:cNvPr>
          <p:cNvSpPr>
            <a:spLocks noGrp="1"/>
          </p:cNvSpPr>
          <p:nvPr>
            <p:ph type="body" sz="quarter" idx="17"/>
          </p:nvPr>
        </p:nvSpPr>
        <p:spPr>
          <a:xfrm>
            <a:off x="7523491" y="2365069"/>
            <a:ext cx="4287838" cy="3468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Picture Placeholder 5">
            <a:extLst>
              <a:ext uri="{FF2B5EF4-FFF2-40B4-BE49-F238E27FC236}">
                <a16:creationId xmlns:a16="http://schemas.microsoft.com/office/drawing/2014/main" id="{0CB33727-2507-27B7-A86B-E131B8396CC7}"/>
              </a:ext>
            </a:extLst>
          </p:cNvPr>
          <p:cNvSpPr>
            <a:spLocks noGrp="1"/>
          </p:cNvSpPr>
          <p:nvPr>
            <p:ph type="pic" sz="quarter" idx="18" hasCustomPrompt="1"/>
          </p:nvPr>
        </p:nvSpPr>
        <p:spPr>
          <a:xfrm>
            <a:off x="529590" y="323107"/>
            <a:ext cx="3600000" cy="3600000"/>
          </a:xfrm>
          <a:prstGeom prst="ellipse">
            <a:avLst/>
          </a:prstGeom>
          <a:noFill/>
        </p:spPr>
        <p:txBody>
          <a:bodyPr/>
          <a:lstStyle>
            <a:lvl1pPr marL="0" indent="0" algn="l">
              <a:buNone/>
              <a:defRPr>
                <a:solidFill>
                  <a:schemeClr val="bg1"/>
                </a:solidFill>
              </a:defRPr>
            </a:lvl1pPr>
          </a:lstStyle>
          <a:p>
            <a:r>
              <a:rPr lang="en-GB" dirty="0"/>
              <a:t>Click icon to add image</a:t>
            </a:r>
          </a:p>
        </p:txBody>
      </p:sp>
      <p:sp>
        <p:nvSpPr>
          <p:cNvPr id="3" name="Picture Placeholder 5">
            <a:extLst>
              <a:ext uri="{FF2B5EF4-FFF2-40B4-BE49-F238E27FC236}">
                <a16:creationId xmlns:a16="http://schemas.microsoft.com/office/drawing/2014/main" id="{5DF85960-B993-1696-D9E2-7EF63A9898AF}"/>
              </a:ext>
            </a:extLst>
          </p:cNvPr>
          <p:cNvSpPr>
            <a:spLocks noGrp="1"/>
          </p:cNvSpPr>
          <p:nvPr>
            <p:ph type="pic" sz="quarter" idx="19" hasCustomPrompt="1"/>
          </p:nvPr>
        </p:nvSpPr>
        <p:spPr>
          <a:xfrm>
            <a:off x="3007995" y="2365069"/>
            <a:ext cx="3600000" cy="3600000"/>
          </a:xfrm>
          <a:prstGeom prst="ellipse">
            <a:avLst/>
          </a:prstGeom>
          <a:noFill/>
        </p:spPr>
        <p:txBody>
          <a:bodyPr/>
          <a:lstStyle>
            <a:lvl1pPr marL="0" indent="0" algn="l">
              <a:buNone/>
              <a:defRPr>
                <a:solidFill>
                  <a:schemeClr val="bg1"/>
                </a:solidFill>
              </a:defRPr>
            </a:lvl1pPr>
          </a:lstStyle>
          <a:p>
            <a:r>
              <a:rPr lang="en-GB" dirty="0"/>
              <a:t>Click icon to add image</a:t>
            </a:r>
          </a:p>
        </p:txBody>
      </p:sp>
    </p:spTree>
    <p:extLst>
      <p:ext uri="{BB962C8B-B14F-4D97-AF65-F5344CB8AC3E}">
        <p14:creationId xmlns:p14="http://schemas.microsoft.com/office/powerpoint/2010/main" val="51101163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 row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B8ED078-7907-47C8-B611-803B87EC1F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EC44DBE-5D32-43F7-8C80-47BC3EF8C2AC}"/>
              </a:ext>
            </a:extLst>
          </p:cNvPr>
          <p:cNvSpPr>
            <a:spLocks noGrp="1"/>
          </p:cNvSpPr>
          <p:nvPr>
            <p:ph type="dt" sz="half" idx="10"/>
          </p:nvPr>
        </p:nvSpPr>
        <p:spPr/>
        <p:txBody>
          <a:bodyPr/>
          <a:lstStyle/>
          <a:p>
            <a:fld id="{D32AABC7-4674-4768-BA0C-75C125966595}" type="datetime4">
              <a:rPr lang="en-GB" smtClean="0"/>
              <a:t>16 September 2024</a:t>
            </a:fld>
            <a:endParaRPr lang="en-GB" dirty="0"/>
          </a:p>
        </p:txBody>
      </p:sp>
      <p:sp>
        <p:nvSpPr>
          <p:cNvPr id="8" name="Footer Placeholder 7">
            <a:extLst>
              <a:ext uri="{FF2B5EF4-FFF2-40B4-BE49-F238E27FC236}">
                <a16:creationId xmlns:a16="http://schemas.microsoft.com/office/drawing/2014/main" id="{1B7D38C9-AD52-474C-BCF2-58BA27F9BD85}"/>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9" name="Slide Number Placeholder 8">
            <a:extLst>
              <a:ext uri="{FF2B5EF4-FFF2-40B4-BE49-F238E27FC236}">
                <a16:creationId xmlns:a16="http://schemas.microsoft.com/office/drawing/2014/main" id="{BF42F3A8-F205-4EE4-A69D-38DA7D58D108}"/>
              </a:ext>
            </a:extLst>
          </p:cNvPr>
          <p:cNvSpPr>
            <a:spLocks noGrp="1"/>
          </p:cNvSpPr>
          <p:nvPr>
            <p:ph type="sldNum" sz="quarter" idx="12"/>
          </p:nvPr>
        </p:nvSpPr>
        <p:spPr/>
        <p:txBody>
          <a:bodyPr/>
          <a:lstStyle/>
          <a:p>
            <a:fld id="{A4F7B0B9-D3BE-446D-9B00-A6C10F9707DD}" type="slidenum">
              <a:rPr lang="en-GB" smtClean="0"/>
              <a:pPr/>
              <a:t>‹#›</a:t>
            </a:fld>
            <a:endParaRPr lang="en-GB" dirty="0"/>
          </a:p>
        </p:txBody>
      </p:sp>
    </p:spTree>
    <p:extLst>
      <p:ext uri="{BB962C8B-B14F-4D97-AF65-F5344CB8AC3E}">
        <p14:creationId xmlns:p14="http://schemas.microsoft.com/office/powerpoint/2010/main" val="3723912901"/>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Feature image with content circles left">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E3BFFC9-93CF-A7E7-7078-654C4AFB9908}"/>
              </a:ext>
            </a:extLst>
          </p:cNvPr>
          <p:cNvSpPr/>
          <p:nvPr userDrawn="1"/>
        </p:nvSpPr>
        <p:spPr>
          <a:xfrm>
            <a:off x="-1" y="5007429"/>
            <a:ext cx="12192001" cy="1850571"/>
          </a:xfrm>
          <a:prstGeom prst="rect">
            <a:avLst/>
          </a:prstGeom>
          <a:gradFill flip="none" rotWithShape="1">
            <a:gsLst>
              <a:gs pos="0">
                <a:schemeClr val="accent1">
                  <a:alpha val="0"/>
                </a:schemeClr>
              </a:gs>
              <a:gs pos="100000">
                <a:schemeClr val="accent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E6E28673-E5A5-E14F-2678-BC5564573E5D}"/>
              </a:ext>
            </a:extLst>
          </p:cNvPr>
          <p:cNvSpPr/>
          <p:nvPr userDrawn="1"/>
        </p:nvSpPr>
        <p:spPr>
          <a:xfrm>
            <a:off x="377896" y="2765718"/>
            <a:ext cx="1472829" cy="1472916"/>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rgbClr val="C81B52"/>
          </a:solidFill>
          <a:ln w="2751" cap="flat">
            <a:noFill/>
            <a:prstDash val="solid"/>
            <a:miter/>
          </a:ln>
        </p:spPr>
        <p:txBody>
          <a:bodyPr rtlCol="0" anchor="ctr"/>
          <a:lstStyle/>
          <a:p>
            <a:endParaRPr lang="en-GB"/>
          </a:p>
        </p:txBody>
      </p:sp>
      <p:sp>
        <p:nvSpPr>
          <p:cNvPr id="6" name="Title 5">
            <a:extLst>
              <a:ext uri="{FF2B5EF4-FFF2-40B4-BE49-F238E27FC236}">
                <a16:creationId xmlns:a16="http://schemas.microsoft.com/office/drawing/2014/main" id="{C3ACCBCE-9048-4BBD-1400-6566CE240899}"/>
              </a:ext>
            </a:extLst>
          </p:cNvPr>
          <p:cNvSpPr>
            <a:spLocks noGrp="1"/>
          </p:cNvSpPr>
          <p:nvPr>
            <p:ph type="title"/>
          </p:nvPr>
        </p:nvSpPr>
        <p:spPr>
          <a:xfrm>
            <a:off x="-1" y="-1"/>
            <a:ext cx="6197601" cy="4165520"/>
          </a:xfrm>
          <a:custGeom>
            <a:avLst/>
            <a:gdLst>
              <a:gd name="connsiteX0" fmla="*/ 0 w 7184571"/>
              <a:gd name="connsiteY0" fmla="*/ 0 h 4828880"/>
              <a:gd name="connsiteX1" fmla="*/ 7034910 w 7184571"/>
              <a:gd name="connsiteY1" fmla="*/ 0 h 4828880"/>
              <a:gd name="connsiteX2" fmla="*/ 7065671 w 7184571"/>
              <a:gd name="connsiteY2" fmla="*/ 108327 h 4828880"/>
              <a:gd name="connsiteX3" fmla="*/ 7184571 w 7184571"/>
              <a:gd name="connsiteY3" fmla="*/ 1052182 h 4828880"/>
              <a:gd name="connsiteX4" fmla="*/ 3407872 w 7184571"/>
              <a:gd name="connsiteY4" fmla="*/ 4828880 h 4828880"/>
              <a:gd name="connsiteX5" fmla="*/ 87000 w 7184571"/>
              <a:gd name="connsiteY5" fmla="*/ 2852380 h 4828880"/>
              <a:gd name="connsiteX6" fmla="*/ 0 w 7184571"/>
              <a:gd name="connsiteY6" fmla="*/ 2671781 h 482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4571" h="4828880">
                <a:moveTo>
                  <a:pt x="0" y="0"/>
                </a:moveTo>
                <a:lnTo>
                  <a:pt x="7034910" y="0"/>
                </a:lnTo>
                <a:lnTo>
                  <a:pt x="7065671" y="108327"/>
                </a:lnTo>
                <a:cubicBezTo>
                  <a:pt x="7143290" y="410007"/>
                  <a:pt x="7184571" y="726274"/>
                  <a:pt x="7184571" y="1052182"/>
                </a:cubicBezTo>
                <a:cubicBezTo>
                  <a:pt x="7184571" y="3137995"/>
                  <a:pt x="5493685" y="4828880"/>
                  <a:pt x="3407872" y="4828880"/>
                </a:cubicBezTo>
                <a:cubicBezTo>
                  <a:pt x="1973876" y="4828880"/>
                  <a:pt x="726544" y="4029672"/>
                  <a:pt x="87000" y="2852380"/>
                </a:cubicBezTo>
                <a:lnTo>
                  <a:pt x="0" y="2671781"/>
                </a:lnTo>
                <a:close/>
              </a:path>
            </a:pathLst>
          </a:custGeom>
          <a:solidFill>
            <a:schemeClr val="bg1"/>
          </a:solidFill>
        </p:spPr>
        <p:txBody>
          <a:bodyPr wrap="square" lIns="1080000" rIns="720000" bIns="504000" anchor="ctr">
            <a:noAutofit/>
          </a:bodyPr>
          <a:lstStyle>
            <a:lvl1pPr>
              <a:defRPr sz="4400">
                <a:solidFill>
                  <a:schemeClr val="accent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B8ED078-7907-47C8-B611-803B87EC1F9A}"/>
              </a:ext>
            </a:extLst>
          </p:cNvPr>
          <p:cNvSpPr>
            <a:spLocks noGrp="1"/>
          </p:cNvSpPr>
          <p:nvPr>
            <p:ph idx="1" hasCustomPrompt="1"/>
          </p:nvPr>
        </p:nvSpPr>
        <p:spPr>
          <a:xfrm>
            <a:off x="3737573" y="2736227"/>
            <a:ext cx="3198695" cy="3198695"/>
          </a:xfrm>
          <a:prstGeom prst="ellipse">
            <a:avLst/>
          </a:prstGeom>
          <a:solidFill>
            <a:schemeClr val="accent1"/>
          </a:solidFill>
        </p:spPr>
        <p:txBody>
          <a:bodyPr anchor="ctr">
            <a:normAutofit/>
          </a:bodyPr>
          <a:lstStyle>
            <a:lvl1pPr marL="0" indent="0" algn="ctr">
              <a:spcBef>
                <a:spcPts val="0"/>
              </a:spcBef>
              <a:spcAft>
                <a:spcPts val="0"/>
              </a:spcAft>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Your content here</a:t>
            </a:r>
            <a:endParaRPr lang="en-GB" dirty="0"/>
          </a:p>
        </p:txBody>
      </p:sp>
      <p:pic>
        <p:nvPicPr>
          <p:cNvPr id="16" name="Graphic 15">
            <a:extLst>
              <a:ext uri="{FF2B5EF4-FFF2-40B4-BE49-F238E27FC236}">
                <a16:creationId xmlns:a16="http://schemas.microsoft.com/office/drawing/2014/main" id="{645F2EEC-6435-2D2F-BD98-6F7AD78D0744}"/>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63335" y="306889"/>
            <a:ext cx="1024385" cy="523142"/>
          </a:xfrm>
          <a:prstGeom prst="rect">
            <a:avLst/>
          </a:prstGeom>
        </p:spPr>
      </p:pic>
      <p:cxnSp>
        <p:nvCxnSpPr>
          <p:cNvPr id="17" name="Straight Connector 16">
            <a:extLst>
              <a:ext uri="{FF2B5EF4-FFF2-40B4-BE49-F238E27FC236}">
                <a16:creationId xmlns:a16="http://schemas.microsoft.com/office/drawing/2014/main" id="{46560387-41B9-B583-22A4-8941158ECEDA}"/>
              </a:ext>
            </a:extLst>
          </p:cNvPr>
          <p:cNvCxnSpPr/>
          <p:nvPr userDrawn="1"/>
        </p:nvCxnSpPr>
        <p:spPr>
          <a:xfrm>
            <a:off x="504281" y="6346960"/>
            <a:ext cx="0" cy="51104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EA9485-2CD2-07DC-80FA-18F835F03B46}"/>
              </a:ext>
            </a:extLst>
          </p:cNvPr>
          <p:cNvCxnSpPr/>
          <p:nvPr userDrawn="1"/>
        </p:nvCxnSpPr>
        <p:spPr>
          <a:xfrm>
            <a:off x="3191521" y="6346960"/>
            <a:ext cx="0" cy="51104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F291B7D5-CF61-622A-7A07-FA80712A3539}"/>
              </a:ext>
            </a:extLst>
          </p:cNvPr>
          <p:cNvSpPr>
            <a:spLocks noGrp="1"/>
          </p:cNvSpPr>
          <p:nvPr>
            <p:ph type="dt" sz="half" idx="10"/>
          </p:nvPr>
        </p:nvSpPr>
        <p:spPr/>
        <p:txBody>
          <a:bodyPr/>
          <a:lstStyle/>
          <a:p>
            <a:fld id="{54759970-0F33-4150-94A9-C185DF4A6350}" type="datetime4">
              <a:rPr lang="en-GB" smtClean="0"/>
              <a:pPr/>
              <a:t>16 September 2024</a:t>
            </a:fld>
            <a:endParaRPr lang="en-GB" dirty="0"/>
          </a:p>
        </p:txBody>
      </p:sp>
      <p:sp>
        <p:nvSpPr>
          <p:cNvPr id="4" name="Footer Placeholder 3">
            <a:extLst>
              <a:ext uri="{FF2B5EF4-FFF2-40B4-BE49-F238E27FC236}">
                <a16:creationId xmlns:a16="http://schemas.microsoft.com/office/drawing/2014/main" id="{F137DF22-C3C0-C401-2F1F-AA89549C9A43}"/>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5" name="Slide Number Placeholder 4">
            <a:extLst>
              <a:ext uri="{FF2B5EF4-FFF2-40B4-BE49-F238E27FC236}">
                <a16:creationId xmlns:a16="http://schemas.microsoft.com/office/drawing/2014/main" id="{1788DA27-1D5B-1519-9178-F9B05EC8C3A2}"/>
              </a:ext>
            </a:extLst>
          </p:cNvPr>
          <p:cNvSpPr>
            <a:spLocks noGrp="1"/>
          </p:cNvSpPr>
          <p:nvPr>
            <p:ph type="sldNum" sz="quarter" idx="12"/>
          </p:nvPr>
        </p:nvSpPr>
        <p:spPr/>
        <p:txBody>
          <a:bodyPr/>
          <a:lstStyle/>
          <a:p>
            <a:fld id="{A4F7B0B9-D3BE-446D-9B00-A6C10F9707DD}" type="slidenum">
              <a:rPr lang="en-GB" smtClean="0"/>
              <a:pPr/>
              <a:t>‹#›</a:t>
            </a:fld>
            <a:endParaRPr lang="en-GB" dirty="0"/>
          </a:p>
        </p:txBody>
      </p:sp>
    </p:spTree>
    <p:extLst>
      <p:ext uri="{BB962C8B-B14F-4D97-AF65-F5344CB8AC3E}">
        <p14:creationId xmlns:p14="http://schemas.microsoft.com/office/powerpoint/2010/main" val="1016172012"/>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Feature image with content circles right">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BD1554-F28F-40D1-A596-BB30899CD582}"/>
              </a:ext>
            </a:extLst>
          </p:cNvPr>
          <p:cNvSpPr/>
          <p:nvPr userDrawn="1"/>
        </p:nvSpPr>
        <p:spPr>
          <a:xfrm>
            <a:off x="-1" y="5007429"/>
            <a:ext cx="12192001" cy="1850571"/>
          </a:xfrm>
          <a:prstGeom prst="rect">
            <a:avLst/>
          </a:prstGeom>
          <a:gradFill flip="none" rotWithShape="1">
            <a:gsLst>
              <a:gs pos="0">
                <a:schemeClr val="accent1">
                  <a:alpha val="0"/>
                </a:schemeClr>
              </a:gs>
              <a:gs pos="100000">
                <a:schemeClr val="accent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Graphic 19">
            <a:extLst>
              <a:ext uri="{FF2B5EF4-FFF2-40B4-BE49-F238E27FC236}">
                <a16:creationId xmlns:a16="http://schemas.microsoft.com/office/drawing/2014/main" id="{81AB54B2-2D2F-6E33-ACDB-28FAB342B7EA}"/>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63335" y="306889"/>
            <a:ext cx="1024385" cy="523142"/>
          </a:xfrm>
          <a:prstGeom prst="rect">
            <a:avLst/>
          </a:prstGeom>
        </p:spPr>
      </p:pic>
      <p:cxnSp>
        <p:nvCxnSpPr>
          <p:cNvPr id="21" name="Straight Connector 20">
            <a:extLst>
              <a:ext uri="{FF2B5EF4-FFF2-40B4-BE49-F238E27FC236}">
                <a16:creationId xmlns:a16="http://schemas.microsoft.com/office/drawing/2014/main" id="{88DBCA46-56FB-181F-3829-1BFC9170A582}"/>
              </a:ext>
            </a:extLst>
          </p:cNvPr>
          <p:cNvCxnSpPr/>
          <p:nvPr userDrawn="1"/>
        </p:nvCxnSpPr>
        <p:spPr>
          <a:xfrm>
            <a:off x="504281" y="6346960"/>
            <a:ext cx="0" cy="51104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75C520D-14D3-5C0E-B64B-4FF0C28C4513}"/>
              </a:ext>
            </a:extLst>
          </p:cNvPr>
          <p:cNvCxnSpPr/>
          <p:nvPr userDrawn="1"/>
        </p:nvCxnSpPr>
        <p:spPr>
          <a:xfrm>
            <a:off x="3191521" y="6346960"/>
            <a:ext cx="0" cy="51104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B3BD1D8C-D9E3-259B-B21A-8BE2889A73A3}"/>
              </a:ext>
            </a:extLst>
          </p:cNvPr>
          <p:cNvSpPr/>
          <p:nvPr userDrawn="1"/>
        </p:nvSpPr>
        <p:spPr>
          <a:xfrm>
            <a:off x="10037225" y="2310346"/>
            <a:ext cx="1472829" cy="1472916"/>
          </a:xfrm>
          <a:custGeom>
            <a:avLst/>
            <a:gdLst>
              <a:gd name="connsiteX0" fmla="*/ 1356985 w 1403724"/>
              <a:gd name="connsiteY0" fmla="*/ 956177 h 1403806"/>
              <a:gd name="connsiteX1" fmla="*/ 1198671 w 1403724"/>
              <a:gd name="connsiteY1" fmla="*/ 1198698 h 1403806"/>
              <a:gd name="connsiteX2" fmla="*/ 956150 w 1403724"/>
              <a:gd name="connsiteY2" fmla="*/ 1357012 h 1403806"/>
              <a:gd name="connsiteX3" fmla="*/ 1403724 w 1403724"/>
              <a:gd name="connsiteY3" fmla="*/ 734680 h 1403806"/>
              <a:gd name="connsiteX4" fmla="*/ 1403724 w 1403724"/>
              <a:gd name="connsiteY4" fmla="*/ 734873 h 1403806"/>
              <a:gd name="connsiteX5" fmla="*/ 1392329 w 1403724"/>
              <a:gd name="connsiteY5" fmla="*/ 832157 h 1403806"/>
              <a:gd name="connsiteX6" fmla="*/ 1392356 w 1403724"/>
              <a:gd name="connsiteY6" fmla="*/ 832130 h 1403806"/>
              <a:gd name="connsiteX7" fmla="*/ 1391722 w 1403724"/>
              <a:gd name="connsiteY7" fmla="*/ 835551 h 1403806"/>
              <a:gd name="connsiteX8" fmla="*/ 835497 w 1403724"/>
              <a:gd name="connsiteY8" fmla="*/ 1391776 h 1403806"/>
              <a:gd name="connsiteX9" fmla="*/ 832075 w 1403724"/>
              <a:gd name="connsiteY9" fmla="*/ 1392411 h 1403806"/>
              <a:gd name="connsiteX10" fmla="*/ 734791 w 1403724"/>
              <a:gd name="connsiteY10" fmla="*/ 1403806 h 1403806"/>
              <a:gd name="connsiteX11" fmla="*/ 734598 w 1403724"/>
              <a:gd name="connsiteY11" fmla="*/ 1403806 h 1403806"/>
              <a:gd name="connsiteX12" fmla="*/ 1392356 w 1403724"/>
              <a:gd name="connsiteY12" fmla="*/ 571289 h 1403806"/>
              <a:gd name="connsiteX13" fmla="*/ 1392356 w 1403724"/>
              <a:gd name="connsiteY13" fmla="*/ 571455 h 1403806"/>
              <a:gd name="connsiteX14" fmla="*/ 1402372 w 1403724"/>
              <a:gd name="connsiteY14" fmla="*/ 647328 h 1403806"/>
              <a:gd name="connsiteX15" fmla="*/ 1402399 w 1403724"/>
              <a:gd name="connsiteY15" fmla="*/ 647301 h 1403806"/>
              <a:gd name="connsiteX16" fmla="*/ 1402620 w 1403724"/>
              <a:gd name="connsiteY16" fmla="*/ 649867 h 1403806"/>
              <a:gd name="connsiteX17" fmla="*/ 649867 w 1403724"/>
              <a:gd name="connsiteY17" fmla="*/ 1402647 h 1403806"/>
              <a:gd name="connsiteX18" fmla="*/ 647301 w 1403724"/>
              <a:gd name="connsiteY18" fmla="*/ 1402454 h 1403806"/>
              <a:gd name="connsiteX19" fmla="*/ 571428 w 1403724"/>
              <a:gd name="connsiteY19" fmla="*/ 1392438 h 1403806"/>
              <a:gd name="connsiteX20" fmla="*/ 571262 w 1403724"/>
              <a:gd name="connsiteY20" fmla="*/ 1392438 h 1403806"/>
              <a:gd name="connsiteX21" fmla="*/ 1352626 w 1403724"/>
              <a:gd name="connsiteY21" fmla="*/ 436233 h 1403806"/>
              <a:gd name="connsiteX22" fmla="*/ 1352681 w 1403724"/>
              <a:gd name="connsiteY22" fmla="*/ 436371 h 1403806"/>
              <a:gd name="connsiteX23" fmla="*/ 1375030 w 1403724"/>
              <a:gd name="connsiteY23" fmla="*/ 499912 h 1403806"/>
              <a:gd name="connsiteX24" fmla="*/ 1375057 w 1403724"/>
              <a:gd name="connsiteY24" fmla="*/ 499884 h 1403806"/>
              <a:gd name="connsiteX25" fmla="*/ 1375692 w 1403724"/>
              <a:gd name="connsiteY25" fmla="*/ 502036 h 1403806"/>
              <a:gd name="connsiteX26" fmla="*/ 502010 w 1403724"/>
              <a:gd name="connsiteY26" fmla="*/ 1375718 h 1403806"/>
              <a:gd name="connsiteX27" fmla="*/ 499858 w 1403724"/>
              <a:gd name="connsiteY27" fmla="*/ 1375084 h 1403806"/>
              <a:gd name="connsiteX28" fmla="*/ 436317 w 1403724"/>
              <a:gd name="connsiteY28" fmla="*/ 1352735 h 1403806"/>
              <a:gd name="connsiteX29" fmla="*/ 436179 w 1403724"/>
              <a:gd name="connsiteY29" fmla="*/ 1352680 h 1403806"/>
              <a:gd name="connsiteX30" fmla="*/ 1292782 w 1403724"/>
              <a:gd name="connsiteY30" fmla="*/ 321291 h 1403806"/>
              <a:gd name="connsiteX31" fmla="*/ 1292865 w 1403724"/>
              <a:gd name="connsiteY31" fmla="*/ 321401 h 1403806"/>
              <a:gd name="connsiteX32" fmla="*/ 1324511 w 1403724"/>
              <a:gd name="connsiteY32" fmla="*/ 375644 h 1403806"/>
              <a:gd name="connsiteX33" fmla="*/ 1325449 w 1403724"/>
              <a:gd name="connsiteY33" fmla="*/ 377493 h 1403806"/>
              <a:gd name="connsiteX34" fmla="*/ 377466 w 1403724"/>
              <a:gd name="connsiteY34" fmla="*/ 1325476 h 1403806"/>
              <a:gd name="connsiteX35" fmla="*/ 375617 w 1403724"/>
              <a:gd name="connsiteY35" fmla="*/ 1324538 h 1403806"/>
              <a:gd name="connsiteX36" fmla="*/ 321374 w 1403724"/>
              <a:gd name="connsiteY36" fmla="*/ 1292892 h 1403806"/>
              <a:gd name="connsiteX37" fmla="*/ 321264 w 1403724"/>
              <a:gd name="connsiteY37" fmla="*/ 1292809 h 1403806"/>
              <a:gd name="connsiteX38" fmla="*/ 1124369 w 1403724"/>
              <a:gd name="connsiteY38" fmla="*/ 140159 h 1403806"/>
              <a:gd name="connsiteX39" fmla="*/ 1124479 w 1403724"/>
              <a:gd name="connsiteY39" fmla="*/ 140242 h 1403806"/>
              <a:gd name="connsiteX40" fmla="*/ 1171549 w 1403724"/>
              <a:gd name="connsiteY40" fmla="*/ 179034 h 1403806"/>
              <a:gd name="connsiteX41" fmla="*/ 1173039 w 1403724"/>
              <a:gd name="connsiteY41" fmla="*/ 180358 h 1403806"/>
              <a:gd name="connsiteX42" fmla="*/ 185105 w 1403724"/>
              <a:gd name="connsiteY42" fmla="*/ 1168293 h 1403806"/>
              <a:gd name="connsiteX43" fmla="*/ 228063 w 1403724"/>
              <a:gd name="connsiteY43" fmla="*/ 1211251 h 1403806"/>
              <a:gd name="connsiteX44" fmla="*/ 1216246 w 1403724"/>
              <a:gd name="connsiteY44" fmla="*/ 223041 h 1403806"/>
              <a:gd name="connsiteX45" fmla="*/ 1216328 w 1403724"/>
              <a:gd name="connsiteY45" fmla="*/ 223151 h 1403806"/>
              <a:gd name="connsiteX46" fmla="*/ 1255893 w 1403724"/>
              <a:gd name="connsiteY46" fmla="*/ 269448 h 1403806"/>
              <a:gd name="connsiteX47" fmla="*/ 1257135 w 1403724"/>
              <a:gd name="connsiteY47" fmla="*/ 271021 h 1403806"/>
              <a:gd name="connsiteX48" fmla="*/ 272511 w 1403724"/>
              <a:gd name="connsiteY48" fmla="*/ 1255672 h 1403806"/>
              <a:gd name="connsiteX49" fmla="*/ 283492 w 1403724"/>
              <a:gd name="connsiteY49" fmla="*/ 1266653 h 1403806"/>
              <a:gd name="connsiteX50" fmla="*/ 204721 w 1403724"/>
              <a:gd name="connsiteY50" fmla="*/ 1198697 h 1403806"/>
              <a:gd name="connsiteX51" fmla="*/ 136766 w 1403724"/>
              <a:gd name="connsiteY51" fmla="*/ 1119954 h 1403806"/>
              <a:gd name="connsiteX52" fmla="*/ 140656 w 1403724"/>
              <a:gd name="connsiteY52" fmla="*/ 1123844 h 1403806"/>
              <a:gd name="connsiteX53" fmla="*/ 1016546 w 1403724"/>
              <a:gd name="connsiteY53" fmla="*/ 73197 h 1403806"/>
              <a:gd name="connsiteX54" fmla="*/ 1016656 w 1403724"/>
              <a:gd name="connsiteY54" fmla="*/ 73252 h 1403806"/>
              <a:gd name="connsiteX55" fmla="*/ 1071754 w 1403724"/>
              <a:gd name="connsiteY55" fmla="*/ 104043 h 1403806"/>
              <a:gd name="connsiteX56" fmla="*/ 1071754 w 1403724"/>
              <a:gd name="connsiteY56" fmla="*/ 104071 h 1403806"/>
              <a:gd name="connsiteX57" fmla="*/ 1073493 w 1403724"/>
              <a:gd name="connsiteY57" fmla="*/ 105147 h 1403806"/>
              <a:gd name="connsiteX58" fmla="*/ 105093 w 1403724"/>
              <a:gd name="connsiteY58" fmla="*/ 1073547 h 1403806"/>
              <a:gd name="connsiteX59" fmla="*/ 104044 w 1403724"/>
              <a:gd name="connsiteY59" fmla="*/ 1071809 h 1403806"/>
              <a:gd name="connsiteX60" fmla="*/ 73253 w 1403724"/>
              <a:gd name="connsiteY60" fmla="*/ 1016710 h 1403806"/>
              <a:gd name="connsiteX61" fmla="*/ 73198 w 1403724"/>
              <a:gd name="connsiteY61" fmla="*/ 1016600 h 1403806"/>
              <a:gd name="connsiteX62" fmla="*/ 421804 w 1403724"/>
              <a:gd name="connsiteY62" fmla="*/ 56836 h 1403806"/>
              <a:gd name="connsiteX63" fmla="*/ 56809 w 1403724"/>
              <a:gd name="connsiteY63" fmla="*/ 421831 h 1403806"/>
              <a:gd name="connsiteX64" fmla="*/ 204722 w 1403724"/>
              <a:gd name="connsiteY64" fmla="*/ 204749 h 1403806"/>
              <a:gd name="connsiteX65" fmla="*/ 421804 w 1403724"/>
              <a:gd name="connsiteY65" fmla="*/ 56836 h 1403806"/>
              <a:gd name="connsiteX66" fmla="*/ 890347 w 1403724"/>
              <a:gd name="connsiteY66" fmla="*/ 24610 h 1403806"/>
              <a:gd name="connsiteX67" fmla="*/ 890485 w 1403724"/>
              <a:gd name="connsiteY67" fmla="*/ 24665 h 1403806"/>
              <a:gd name="connsiteX68" fmla="*/ 955019 w 1403724"/>
              <a:gd name="connsiteY68" fmla="*/ 46020 h 1403806"/>
              <a:gd name="connsiteX69" fmla="*/ 955046 w 1403724"/>
              <a:gd name="connsiteY69" fmla="*/ 46020 h 1403806"/>
              <a:gd name="connsiteX70" fmla="*/ 957061 w 1403724"/>
              <a:gd name="connsiteY70" fmla="*/ 46820 h 1403806"/>
              <a:gd name="connsiteX71" fmla="*/ 46794 w 1403724"/>
              <a:gd name="connsiteY71" fmla="*/ 957087 h 1403806"/>
              <a:gd name="connsiteX72" fmla="*/ 45994 w 1403724"/>
              <a:gd name="connsiteY72" fmla="*/ 955073 h 1403806"/>
              <a:gd name="connsiteX73" fmla="*/ 24639 w 1403724"/>
              <a:gd name="connsiteY73" fmla="*/ 890539 h 1403806"/>
              <a:gd name="connsiteX74" fmla="*/ 24611 w 1403724"/>
              <a:gd name="connsiteY74" fmla="*/ 890401 h 1403806"/>
              <a:gd name="connsiteX75" fmla="*/ 653758 w 1403724"/>
              <a:gd name="connsiteY75" fmla="*/ 579 h 1403806"/>
              <a:gd name="connsiteX76" fmla="*/ 552 w 1403724"/>
              <a:gd name="connsiteY76" fmla="*/ 653757 h 1403806"/>
              <a:gd name="connsiteX77" fmla="*/ 745 w 1403724"/>
              <a:gd name="connsiteY77" fmla="*/ 650750 h 1403806"/>
              <a:gd name="connsiteX78" fmla="*/ 15341 w 1403724"/>
              <a:gd name="connsiteY78" fmla="*/ 550265 h 1403806"/>
              <a:gd name="connsiteX79" fmla="*/ 15644 w 1403724"/>
              <a:gd name="connsiteY79" fmla="*/ 548913 h 1403806"/>
              <a:gd name="connsiteX80" fmla="*/ 548886 w 1403724"/>
              <a:gd name="connsiteY80" fmla="*/ 15671 h 1403806"/>
              <a:gd name="connsiteX81" fmla="*/ 550238 w 1403724"/>
              <a:gd name="connsiteY81" fmla="*/ 15340 h 1403806"/>
              <a:gd name="connsiteX82" fmla="*/ 650723 w 1403724"/>
              <a:gd name="connsiteY82" fmla="*/ 745 h 1403806"/>
              <a:gd name="connsiteX83" fmla="*/ 650750 w 1403724"/>
              <a:gd name="connsiteY83" fmla="*/ 772 h 1403806"/>
              <a:gd name="connsiteX84" fmla="*/ 653758 w 1403724"/>
              <a:gd name="connsiteY84" fmla="*/ 579 h 1403806"/>
              <a:gd name="connsiteX85" fmla="*/ 740199 w 1403724"/>
              <a:gd name="connsiteY85" fmla="*/ 0 h 1403806"/>
              <a:gd name="connsiteX86" fmla="*/ 740364 w 1403724"/>
              <a:gd name="connsiteY86" fmla="*/ 0 h 1403806"/>
              <a:gd name="connsiteX87" fmla="*/ 817756 w 1403724"/>
              <a:gd name="connsiteY87" fmla="*/ 8525 h 1403806"/>
              <a:gd name="connsiteX88" fmla="*/ 820156 w 1403724"/>
              <a:gd name="connsiteY88" fmla="*/ 8912 h 1403806"/>
              <a:gd name="connsiteX89" fmla="*/ 8912 w 1403724"/>
              <a:gd name="connsiteY89" fmla="*/ 820184 h 1403806"/>
              <a:gd name="connsiteX90" fmla="*/ 8525 w 1403724"/>
              <a:gd name="connsiteY90" fmla="*/ 817783 h 1403806"/>
              <a:gd name="connsiteX91" fmla="*/ 0 w 1403724"/>
              <a:gd name="connsiteY91" fmla="*/ 740392 h 1403806"/>
              <a:gd name="connsiteX92" fmla="*/ 0 w 1403724"/>
              <a:gd name="connsiteY92" fmla="*/ 740226 h 140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3724" h="1403806">
                <a:moveTo>
                  <a:pt x="1356985" y="956177"/>
                </a:moveTo>
                <a:cubicBezTo>
                  <a:pt x="1322718" y="1044549"/>
                  <a:pt x="1269992" y="1127376"/>
                  <a:pt x="1198671" y="1198698"/>
                </a:cubicBezTo>
                <a:cubicBezTo>
                  <a:pt x="1127349" y="1270019"/>
                  <a:pt x="1044522" y="1322745"/>
                  <a:pt x="956150" y="1357012"/>
                </a:cubicBezTo>
                <a:close/>
                <a:moveTo>
                  <a:pt x="1403724" y="734680"/>
                </a:moveTo>
                <a:cubicBezTo>
                  <a:pt x="1403724" y="734680"/>
                  <a:pt x="1403724" y="734818"/>
                  <a:pt x="1403724" y="734873"/>
                </a:cubicBezTo>
                <a:cubicBezTo>
                  <a:pt x="1402206" y="767458"/>
                  <a:pt x="1398371" y="799959"/>
                  <a:pt x="1392329" y="832157"/>
                </a:cubicBezTo>
                <a:lnTo>
                  <a:pt x="1392356" y="832130"/>
                </a:lnTo>
                <a:cubicBezTo>
                  <a:pt x="1392135" y="833261"/>
                  <a:pt x="1391942" y="834392"/>
                  <a:pt x="1391722" y="835551"/>
                </a:cubicBezTo>
                <a:lnTo>
                  <a:pt x="835497" y="1391776"/>
                </a:lnTo>
                <a:cubicBezTo>
                  <a:pt x="834365" y="1391997"/>
                  <a:pt x="833207" y="1392190"/>
                  <a:pt x="832075" y="1392411"/>
                </a:cubicBezTo>
                <a:cubicBezTo>
                  <a:pt x="799905" y="1398453"/>
                  <a:pt x="767403" y="1402260"/>
                  <a:pt x="734791" y="1403806"/>
                </a:cubicBezTo>
                <a:cubicBezTo>
                  <a:pt x="734736" y="1403806"/>
                  <a:pt x="734653" y="1403806"/>
                  <a:pt x="734598" y="1403806"/>
                </a:cubicBezTo>
                <a:close/>
                <a:moveTo>
                  <a:pt x="1392356" y="571289"/>
                </a:moveTo>
                <a:cubicBezTo>
                  <a:pt x="1392356" y="571289"/>
                  <a:pt x="1392356" y="571399"/>
                  <a:pt x="1392356" y="571455"/>
                </a:cubicBezTo>
                <a:cubicBezTo>
                  <a:pt x="1397074" y="596562"/>
                  <a:pt x="1400413" y="621918"/>
                  <a:pt x="1402372" y="647328"/>
                </a:cubicBezTo>
                <a:lnTo>
                  <a:pt x="1402399" y="647301"/>
                </a:lnTo>
                <a:cubicBezTo>
                  <a:pt x="1402454" y="648156"/>
                  <a:pt x="1402565" y="649012"/>
                  <a:pt x="1402620" y="649867"/>
                </a:cubicBezTo>
                <a:lnTo>
                  <a:pt x="649867" y="1402647"/>
                </a:lnTo>
                <a:cubicBezTo>
                  <a:pt x="649012" y="1402592"/>
                  <a:pt x="648129" y="1402509"/>
                  <a:pt x="647301" y="1402454"/>
                </a:cubicBezTo>
                <a:cubicBezTo>
                  <a:pt x="621891" y="1400495"/>
                  <a:pt x="596535" y="1397156"/>
                  <a:pt x="571428" y="1392438"/>
                </a:cubicBezTo>
                <a:cubicBezTo>
                  <a:pt x="571372" y="1392438"/>
                  <a:pt x="571317" y="1392438"/>
                  <a:pt x="571262" y="1392438"/>
                </a:cubicBezTo>
                <a:close/>
                <a:moveTo>
                  <a:pt x="1352626" y="436233"/>
                </a:moveTo>
                <a:cubicBezTo>
                  <a:pt x="1352626" y="436233"/>
                  <a:pt x="1352654" y="436316"/>
                  <a:pt x="1352681" y="436371"/>
                </a:cubicBezTo>
                <a:cubicBezTo>
                  <a:pt x="1361179" y="457229"/>
                  <a:pt x="1368629" y="478447"/>
                  <a:pt x="1375030" y="499912"/>
                </a:cubicBezTo>
                <a:lnTo>
                  <a:pt x="1375057" y="499884"/>
                </a:lnTo>
                <a:cubicBezTo>
                  <a:pt x="1375250" y="500602"/>
                  <a:pt x="1375499" y="501319"/>
                  <a:pt x="1375692" y="502036"/>
                </a:cubicBezTo>
                <a:lnTo>
                  <a:pt x="502010" y="1375718"/>
                </a:lnTo>
                <a:cubicBezTo>
                  <a:pt x="501293" y="1375525"/>
                  <a:pt x="500575" y="1375277"/>
                  <a:pt x="499858" y="1375084"/>
                </a:cubicBezTo>
                <a:cubicBezTo>
                  <a:pt x="478392" y="1368655"/>
                  <a:pt x="457203" y="1361206"/>
                  <a:pt x="436317" y="1352735"/>
                </a:cubicBezTo>
                <a:cubicBezTo>
                  <a:pt x="436262" y="1352735"/>
                  <a:pt x="436234" y="1352680"/>
                  <a:pt x="436179" y="1352680"/>
                </a:cubicBezTo>
                <a:close/>
                <a:moveTo>
                  <a:pt x="1292782" y="321291"/>
                </a:moveTo>
                <a:cubicBezTo>
                  <a:pt x="1292782" y="321291"/>
                  <a:pt x="1292809" y="321374"/>
                  <a:pt x="1292865" y="321401"/>
                </a:cubicBezTo>
                <a:cubicBezTo>
                  <a:pt x="1304287" y="339115"/>
                  <a:pt x="1314854" y="357186"/>
                  <a:pt x="1324511" y="375644"/>
                </a:cubicBezTo>
                <a:cubicBezTo>
                  <a:pt x="1324842" y="376251"/>
                  <a:pt x="1325118" y="376886"/>
                  <a:pt x="1325449" y="377493"/>
                </a:cubicBezTo>
                <a:lnTo>
                  <a:pt x="377466" y="1325476"/>
                </a:lnTo>
                <a:cubicBezTo>
                  <a:pt x="376859" y="1325145"/>
                  <a:pt x="376224" y="1324869"/>
                  <a:pt x="375617" y="1324538"/>
                </a:cubicBezTo>
                <a:cubicBezTo>
                  <a:pt x="357159" y="1314854"/>
                  <a:pt x="339088" y="1304286"/>
                  <a:pt x="321374" y="1292892"/>
                </a:cubicBezTo>
                <a:cubicBezTo>
                  <a:pt x="321319" y="1292836"/>
                  <a:pt x="321292" y="1292836"/>
                  <a:pt x="321264" y="1292809"/>
                </a:cubicBezTo>
                <a:close/>
                <a:moveTo>
                  <a:pt x="1124369" y="140159"/>
                </a:moveTo>
                <a:cubicBezTo>
                  <a:pt x="1124369" y="140159"/>
                  <a:pt x="1124424" y="140214"/>
                  <a:pt x="1124479" y="140242"/>
                </a:cubicBezTo>
                <a:cubicBezTo>
                  <a:pt x="1140592" y="152409"/>
                  <a:pt x="1156319" y="165294"/>
                  <a:pt x="1171549" y="179034"/>
                </a:cubicBezTo>
                <a:cubicBezTo>
                  <a:pt x="1172045" y="179476"/>
                  <a:pt x="1172542" y="179917"/>
                  <a:pt x="1173039" y="180358"/>
                </a:cubicBezTo>
                <a:lnTo>
                  <a:pt x="185105" y="1168293"/>
                </a:lnTo>
                <a:lnTo>
                  <a:pt x="228063" y="1211251"/>
                </a:lnTo>
                <a:lnTo>
                  <a:pt x="1216246" y="223041"/>
                </a:lnTo>
                <a:cubicBezTo>
                  <a:pt x="1216246" y="223041"/>
                  <a:pt x="1216301" y="223096"/>
                  <a:pt x="1216328" y="223151"/>
                </a:cubicBezTo>
                <a:cubicBezTo>
                  <a:pt x="1230289" y="238133"/>
                  <a:pt x="1243505" y="253584"/>
                  <a:pt x="1255893" y="269448"/>
                </a:cubicBezTo>
                <a:cubicBezTo>
                  <a:pt x="1256307" y="269972"/>
                  <a:pt x="1256721" y="270497"/>
                  <a:pt x="1257135" y="271021"/>
                </a:cubicBezTo>
                <a:lnTo>
                  <a:pt x="272511" y="1255672"/>
                </a:lnTo>
                <a:lnTo>
                  <a:pt x="283492" y="1266653"/>
                </a:lnTo>
                <a:cubicBezTo>
                  <a:pt x="256012" y="1246263"/>
                  <a:pt x="229663" y="1223612"/>
                  <a:pt x="204721" y="1198697"/>
                </a:cubicBezTo>
                <a:cubicBezTo>
                  <a:pt x="179780" y="1173783"/>
                  <a:pt x="157183" y="1147434"/>
                  <a:pt x="136766" y="1119954"/>
                </a:cubicBezTo>
                <a:lnTo>
                  <a:pt x="140656" y="1123844"/>
                </a:lnTo>
                <a:close/>
                <a:moveTo>
                  <a:pt x="1016546" y="73197"/>
                </a:moveTo>
                <a:cubicBezTo>
                  <a:pt x="1016546" y="73197"/>
                  <a:pt x="1016629" y="73225"/>
                  <a:pt x="1016656" y="73252"/>
                </a:cubicBezTo>
                <a:cubicBezTo>
                  <a:pt x="1035363" y="82633"/>
                  <a:pt x="1053765" y="92897"/>
                  <a:pt x="1071754" y="104043"/>
                </a:cubicBezTo>
                <a:lnTo>
                  <a:pt x="1071754" y="104071"/>
                </a:lnTo>
                <a:cubicBezTo>
                  <a:pt x="1072334" y="104429"/>
                  <a:pt x="1072913" y="104761"/>
                  <a:pt x="1073493" y="105147"/>
                </a:cubicBezTo>
                <a:lnTo>
                  <a:pt x="105093" y="1073547"/>
                </a:lnTo>
                <a:cubicBezTo>
                  <a:pt x="104734" y="1072968"/>
                  <a:pt x="104403" y="1072388"/>
                  <a:pt x="104044" y="1071809"/>
                </a:cubicBezTo>
                <a:cubicBezTo>
                  <a:pt x="92870" y="1053820"/>
                  <a:pt x="82634" y="1035417"/>
                  <a:pt x="73253" y="1016710"/>
                </a:cubicBezTo>
                <a:cubicBezTo>
                  <a:pt x="73253" y="1016683"/>
                  <a:pt x="73226" y="1016628"/>
                  <a:pt x="73198" y="1016600"/>
                </a:cubicBezTo>
                <a:close/>
                <a:moveTo>
                  <a:pt x="421804" y="56836"/>
                </a:moveTo>
                <a:lnTo>
                  <a:pt x="56809" y="421831"/>
                </a:lnTo>
                <a:cubicBezTo>
                  <a:pt x="90994" y="343005"/>
                  <a:pt x="140298" y="269200"/>
                  <a:pt x="204722" y="204749"/>
                </a:cubicBezTo>
                <a:cubicBezTo>
                  <a:pt x="269146" y="140325"/>
                  <a:pt x="342978" y="91021"/>
                  <a:pt x="421804" y="56836"/>
                </a:cubicBezTo>
                <a:close/>
                <a:moveTo>
                  <a:pt x="890347" y="24610"/>
                </a:moveTo>
                <a:cubicBezTo>
                  <a:pt x="890347" y="24610"/>
                  <a:pt x="890457" y="24638"/>
                  <a:pt x="890485" y="24665"/>
                </a:cubicBezTo>
                <a:cubicBezTo>
                  <a:pt x="912281" y="30735"/>
                  <a:pt x="933802" y="37853"/>
                  <a:pt x="955019" y="46020"/>
                </a:cubicBezTo>
                <a:lnTo>
                  <a:pt x="955046" y="46020"/>
                </a:lnTo>
                <a:cubicBezTo>
                  <a:pt x="955709" y="46296"/>
                  <a:pt x="956398" y="46544"/>
                  <a:pt x="957061" y="46820"/>
                </a:cubicBezTo>
                <a:lnTo>
                  <a:pt x="46794" y="957087"/>
                </a:lnTo>
                <a:cubicBezTo>
                  <a:pt x="46545" y="956425"/>
                  <a:pt x="46270" y="955735"/>
                  <a:pt x="45994" y="955073"/>
                </a:cubicBezTo>
                <a:cubicBezTo>
                  <a:pt x="37827" y="933856"/>
                  <a:pt x="30709" y="912308"/>
                  <a:pt x="24639" y="890539"/>
                </a:cubicBezTo>
                <a:cubicBezTo>
                  <a:pt x="24639" y="890484"/>
                  <a:pt x="24639" y="890456"/>
                  <a:pt x="24611" y="890401"/>
                </a:cubicBezTo>
                <a:close/>
                <a:moveTo>
                  <a:pt x="653758" y="579"/>
                </a:moveTo>
                <a:lnTo>
                  <a:pt x="552" y="653757"/>
                </a:lnTo>
                <a:cubicBezTo>
                  <a:pt x="607" y="652764"/>
                  <a:pt x="662" y="651771"/>
                  <a:pt x="745" y="650750"/>
                </a:cubicBezTo>
                <a:cubicBezTo>
                  <a:pt x="3173" y="617007"/>
                  <a:pt x="8029" y="583429"/>
                  <a:pt x="15341" y="550265"/>
                </a:cubicBezTo>
                <a:cubicBezTo>
                  <a:pt x="15451" y="549824"/>
                  <a:pt x="15561" y="549355"/>
                  <a:pt x="15644" y="548913"/>
                </a:cubicBezTo>
                <a:lnTo>
                  <a:pt x="548886" y="15671"/>
                </a:lnTo>
                <a:cubicBezTo>
                  <a:pt x="549355" y="15561"/>
                  <a:pt x="549797" y="15450"/>
                  <a:pt x="550238" y="15340"/>
                </a:cubicBezTo>
                <a:cubicBezTo>
                  <a:pt x="583402" y="8056"/>
                  <a:pt x="616980" y="3200"/>
                  <a:pt x="650723" y="745"/>
                </a:cubicBezTo>
                <a:lnTo>
                  <a:pt x="650750" y="772"/>
                </a:lnTo>
                <a:cubicBezTo>
                  <a:pt x="651744" y="717"/>
                  <a:pt x="652737" y="662"/>
                  <a:pt x="653758" y="579"/>
                </a:cubicBezTo>
                <a:close/>
                <a:moveTo>
                  <a:pt x="740199" y="0"/>
                </a:moveTo>
                <a:cubicBezTo>
                  <a:pt x="740199" y="0"/>
                  <a:pt x="740309" y="0"/>
                  <a:pt x="740364" y="0"/>
                </a:cubicBezTo>
                <a:cubicBezTo>
                  <a:pt x="766272" y="1435"/>
                  <a:pt x="792097" y="4249"/>
                  <a:pt x="817756" y="8525"/>
                </a:cubicBezTo>
                <a:cubicBezTo>
                  <a:pt x="818556" y="8663"/>
                  <a:pt x="819356" y="8774"/>
                  <a:pt x="820156" y="8912"/>
                </a:cubicBezTo>
                <a:lnTo>
                  <a:pt x="8912" y="820184"/>
                </a:lnTo>
                <a:cubicBezTo>
                  <a:pt x="8774" y="819384"/>
                  <a:pt x="8636" y="818583"/>
                  <a:pt x="8525" y="817783"/>
                </a:cubicBezTo>
                <a:cubicBezTo>
                  <a:pt x="4249" y="792124"/>
                  <a:pt x="1435" y="766299"/>
                  <a:pt x="0" y="740392"/>
                </a:cubicBezTo>
                <a:cubicBezTo>
                  <a:pt x="0" y="740337"/>
                  <a:pt x="0" y="740282"/>
                  <a:pt x="0" y="740226"/>
                </a:cubicBezTo>
                <a:close/>
              </a:path>
            </a:pathLst>
          </a:custGeom>
          <a:solidFill>
            <a:srgbClr val="C81B52"/>
          </a:solidFill>
          <a:ln w="2751" cap="flat">
            <a:noFill/>
            <a:prstDash val="solid"/>
            <a:miter/>
          </a:ln>
        </p:spPr>
        <p:txBody>
          <a:bodyPr rtlCol="0" anchor="ctr"/>
          <a:lstStyle/>
          <a:p>
            <a:endParaRPr lang="en-GB"/>
          </a:p>
        </p:txBody>
      </p:sp>
      <p:sp>
        <p:nvSpPr>
          <p:cNvPr id="15" name="Title 14">
            <a:extLst>
              <a:ext uri="{FF2B5EF4-FFF2-40B4-BE49-F238E27FC236}">
                <a16:creationId xmlns:a16="http://schemas.microsoft.com/office/drawing/2014/main" id="{79AF1050-76A7-09A2-8841-694C179A157D}"/>
              </a:ext>
            </a:extLst>
          </p:cNvPr>
          <p:cNvSpPr>
            <a:spLocks noGrp="1"/>
          </p:cNvSpPr>
          <p:nvPr>
            <p:ph type="title"/>
          </p:nvPr>
        </p:nvSpPr>
        <p:spPr>
          <a:xfrm>
            <a:off x="5994399" y="2692480"/>
            <a:ext cx="6197601" cy="4165520"/>
          </a:xfrm>
          <a:custGeom>
            <a:avLst/>
            <a:gdLst>
              <a:gd name="connsiteX0" fmla="*/ 3257881 w 6197601"/>
              <a:gd name="connsiteY0" fmla="*/ 0 h 4165520"/>
              <a:gd name="connsiteX1" fmla="*/ 6122553 w 6197601"/>
              <a:gd name="connsiteY1" fmla="*/ 1704981 h 4165520"/>
              <a:gd name="connsiteX2" fmla="*/ 6197601 w 6197601"/>
              <a:gd name="connsiteY2" fmla="*/ 1860771 h 4165520"/>
              <a:gd name="connsiteX3" fmla="*/ 6197601 w 6197601"/>
              <a:gd name="connsiteY3" fmla="*/ 4165520 h 4165520"/>
              <a:gd name="connsiteX4" fmla="*/ 129101 w 6197601"/>
              <a:gd name="connsiteY4" fmla="*/ 4165520 h 4165520"/>
              <a:gd name="connsiteX5" fmla="*/ 102566 w 6197601"/>
              <a:gd name="connsiteY5" fmla="*/ 4072075 h 4165520"/>
              <a:gd name="connsiteX6" fmla="*/ 0 w 6197601"/>
              <a:gd name="connsiteY6" fmla="*/ 3257880 h 4165520"/>
              <a:gd name="connsiteX7" fmla="*/ 3257881 w 6197601"/>
              <a:gd name="connsiteY7" fmla="*/ 0 h 416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7601" h="4165520">
                <a:moveTo>
                  <a:pt x="3257881" y="0"/>
                </a:moveTo>
                <a:cubicBezTo>
                  <a:pt x="4494883" y="0"/>
                  <a:pt x="5570865" y="689418"/>
                  <a:pt x="6122553" y="1704981"/>
                </a:cubicBezTo>
                <a:lnTo>
                  <a:pt x="6197601" y="1860771"/>
                </a:lnTo>
                <a:lnTo>
                  <a:pt x="6197601" y="4165520"/>
                </a:lnTo>
                <a:lnTo>
                  <a:pt x="129101" y="4165520"/>
                </a:lnTo>
                <a:lnTo>
                  <a:pt x="102566" y="4072075"/>
                </a:lnTo>
                <a:cubicBezTo>
                  <a:pt x="35610" y="3811837"/>
                  <a:pt x="0" y="3539017"/>
                  <a:pt x="0" y="3257880"/>
                </a:cubicBezTo>
                <a:cubicBezTo>
                  <a:pt x="0" y="1458602"/>
                  <a:pt x="1458603" y="0"/>
                  <a:pt x="3257881" y="0"/>
                </a:cubicBezTo>
                <a:close/>
              </a:path>
            </a:pathLst>
          </a:custGeom>
          <a:solidFill>
            <a:schemeClr val="bg1"/>
          </a:solidFill>
        </p:spPr>
        <p:txBody>
          <a:bodyPr wrap="square" lIns="936000" tIns="504000" rIns="576000" anchor="ctr">
            <a:noAutofit/>
          </a:bodyPr>
          <a:lstStyle>
            <a:lvl1pPr>
              <a:defRPr sz="4400">
                <a:solidFill>
                  <a:schemeClr val="accent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69BEE240-B3FD-7C2E-8B47-8AD7EC041FDE}"/>
              </a:ext>
            </a:extLst>
          </p:cNvPr>
          <p:cNvSpPr>
            <a:spLocks noGrp="1"/>
          </p:cNvSpPr>
          <p:nvPr>
            <p:ph type="dt" sz="half" idx="10"/>
          </p:nvPr>
        </p:nvSpPr>
        <p:spPr/>
        <p:txBody>
          <a:bodyPr/>
          <a:lstStyle/>
          <a:p>
            <a:fld id="{54759970-0F33-4150-94A9-C185DF4A6350}" type="datetime4">
              <a:rPr lang="en-GB" smtClean="0"/>
              <a:t>16 September 2024</a:t>
            </a:fld>
            <a:endParaRPr lang="en-GB" dirty="0"/>
          </a:p>
        </p:txBody>
      </p:sp>
      <p:sp>
        <p:nvSpPr>
          <p:cNvPr id="6" name="Footer Placeholder 5">
            <a:extLst>
              <a:ext uri="{FF2B5EF4-FFF2-40B4-BE49-F238E27FC236}">
                <a16:creationId xmlns:a16="http://schemas.microsoft.com/office/drawing/2014/main" id="{BD2FCAB8-A50F-1159-381C-CE0D8D0D76F5}"/>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10" name="Slide Number Placeholder 9">
            <a:extLst>
              <a:ext uri="{FF2B5EF4-FFF2-40B4-BE49-F238E27FC236}">
                <a16:creationId xmlns:a16="http://schemas.microsoft.com/office/drawing/2014/main" id="{2C0D1DE5-4DA0-8335-8DCC-433755B1505D}"/>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16" name="Content Placeholder 2">
            <a:extLst>
              <a:ext uri="{FF2B5EF4-FFF2-40B4-BE49-F238E27FC236}">
                <a16:creationId xmlns:a16="http://schemas.microsoft.com/office/drawing/2014/main" id="{F19E3544-4B97-1D43-4534-E92D4668D3E4}"/>
              </a:ext>
            </a:extLst>
          </p:cNvPr>
          <p:cNvSpPr>
            <a:spLocks noGrp="1"/>
          </p:cNvSpPr>
          <p:nvPr>
            <p:ph idx="1" hasCustomPrompt="1"/>
          </p:nvPr>
        </p:nvSpPr>
        <p:spPr>
          <a:xfrm>
            <a:off x="5435744" y="892912"/>
            <a:ext cx="3198695" cy="3198695"/>
          </a:xfrm>
          <a:prstGeom prst="ellipse">
            <a:avLst/>
          </a:prstGeom>
          <a:solidFill>
            <a:schemeClr val="accent1"/>
          </a:solidFill>
        </p:spPr>
        <p:txBody>
          <a:bodyPr anchor="ctr">
            <a:normAutofit/>
          </a:bodyPr>
          <a:lstStyle>
            <a:lvl1pPr marL="0" indent="0" algn="ctr">
              <a:spcBef>
                <a:spcPts val="0"/>
              </a:spcBef>
              <a:spcAft>
                <a:spcPts val="0"/>
              </a:spcAft>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Your content here</a:t>
            </a:r>
            <a:endParaRPr lang="en-GB" dirty="0"/>
          </a:p>
        </p:txBody>
      </p:sp>
    </p:spTree>
    <p:extLst>
      <p:ext uri="{BB962C8B-B14F-4D97-AF65-F5344CB8AC3E}">
        <p14:creationId xmlns:p14="http://schemas.microsoft.com/office/powerpoint/2010/main" val="2734002165"/>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 x content boxes - 1 row">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E88A16-B00F-1446-43F7-2F4BBFF17BCC}"/>
              </a:ext>
            </a:extLst>
          </p:cNvPr>
          <p:cNvSpPr>
            <a:spLocks noGrp="1"/>
          </p:cNvSpPr>
          <p:nvPr>
            <p:ph type="body" sz="quarter" idx="13" hasCustomPrompt="1"/>
          </p:nvPr>
        </p:nvSpPr>
        <p:spPr>
          <a:xfrm>
            <a:off x="504282" y="1414960"/>
            <a:ext cx="2563584" cy="685165"/>
          </a:xfrm>
          <a:solidFill>
            <a:schemeClr val="accent1">
              <a:lumMod val="75000"/>
            </a:schemeClr>
          </a:solidFill>
        </p:spPr>
        <p:txBody>
          <a:bodyPr lIns="180000" tIns="72000" rIns="180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One Title</a:t>
            </a:r>
            <a:endParaRPr lang="en-GB" dirty="0"/>
          </a:p>
        </p:txBody>
      </p:sp>
      <p:sp>
        <p:nvSpPr>
          <p:cNvPr id="11" name="Text Placeholder 10">
            <a:extLst>
              <a:ext uri="{FF2B5EF4-FFF2-40B4-BE49-F238E27FC236}">
                <a16:creationId xmlns:a16="http://schemas.microsoft.com/office/drawing/2014/main" id="{3F0C55C3-E35D-DA77-AF99-DED34EE8A2DD}"/>
              </a:ext>
            </a:extLst>
          </p:cNvPr>
          <p:cNvSpPr>
            <a:spLocks noGrp="1"/>
          </p:cNvSpPr>
          <p:nvPr>
            <p:ph type="body" sz="quarter" idx="14"/>
          </p:nvPr>
        </p:nvSpPr>
        <p:spPr>
          <a:xfrm>
            <a:off x="504298" y="2100126"/>
            <a:ext cx="2563904" cy="3981360"/>
          </a:xfrm>
          <a:solidFill>
            <a:schemeClr val="accent1">
              <a:lumMod val="75000"/>
            </a:schemeClr>
          </a:solidFill>
        </p:spPr>
        <p:txBody>
          <a:bodyPr lIns="180000" tIns="180000" rIns="180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a:extLst>
              <a:ext uri="{FF2B5EF4-FFF2-40B4-BE49-F238E27FC236}">
                <a16:creationId xmlns:a16="http://schemas.microsoft.com/office/drawing/2014/main" id="{01E96F96-F1F2-630D-5D02-62795646C7B3}"/>
              </a:ext>
            </a:extLst>
          </p:cNvPr>
          <p:cNvSpPr>
            <a:spLocks noGrp="1"/>
          </p:cNvSpPr>
          <p:nvPr>
            <p:ph type="title"/>
          </p:nvPr>
        </p:nvSpPr>
        <p:spPr/>
        <p:txBody>
          <a:bodyPr/>
          <a:lstStyle/>
          <a:p>
            <a:r>
              <a:rPr lang="en-US"/>
              <a:t>Click to edit Master title style</a:t>
            </a:r>
            <a:endParaRPr lang="en-GB"/>
          </a:p>
        </p:txBody>
      </p:sp>
      <p:sp>
        <p:nvSpPr>
          <p:cNvPr id="5" name="Date Placeholder 4">
            <a:extLst>
              <a:ext uri="{FF2B5EF4-FFF2-40B4-BE49-F238E27FC236}">
                <a16:creationId xmlns:a16="http://schemas.microsoft.com/office/drawing/2014/main" id="{5E759112-23EA-2725-69FD-D386A0E61AAE}"/>
              </a:ext>
            </a:extLst>
          </p:cNvPr>
          <p:cNvSpPr>
            <a:spLocks noGrp="1"/>
          </p:cNvSpPr>
          <p:nvPr>
            <p:ph type="dt" sz="half" idx="19"/>
          </p:nvPr>
        </p:nvSpPr>
        <p:spPr/>
        <p:txBody>
          <a:bodyPr/>
          <a:lstStyle/>
          <a:p>
            <a:fld id="{54759970-0F33-4150-94A9-C185DF4A6350}" type="datetime4">
              <a:rPr lang="en-GB" smtClean="0"/>
              <a:t>16 September 2024</a:t>
            </a:fld>
            <a:endParaRPr lang="en-GB" dirty="0"/>
          </a:p>
        </p:txBody>
      </p:sp>
      <p:sp>
        <p:nvSpPr>
          <p:cNvPr id="10" name="Footer Placeholder 9">
            <a:extLst>
              <a:ext uri="{FF2B5EF4-FFF2-40B4-BE49-F238E27FC236}">
                <a16:creationId xmlns:a16="http://schemas.microsoft.com/office/drawing/2014/main" id="{5CC7052E-57CD-A3D0-0F3F-47F16DAC81FF}"/>
              </a:ext>
            </a:extLst>
          </p:cNvPr>
          <p:cNvSpPr>
            <a:spLocks noGrp="1"/>
          </p:cNvSpPr>
          <p:nvPr>
            <p:ph type="ftr" sz="quarter" idx="20"/>
          </p:nvPr>
        </p:nvSpPr>
        <p:spPr/>
        <p:txBody>
          <a:bodyPr/>
          <a:lstStyle/>
          <a:p>
            <a:r>
              <a:rPr lang="en-GB"/>
              <a:t>Edit footer and slide settings by going to the Insert tab &gt; Header and Footer</a:t>
            </a:r>
            <a:endParaRPr lang="en-GB" dirty="0"/>
          </a:p>
        </p:txBody>
      </p:sp>
      <p:sp>
        <p:nvSpPr>
          <p:cNvPr id="16" name="Slide Number Placeholder 15">
            <a:extLst>
              <a:ext uri="{FF2B5EF4-FFF2-40B4-BE49-F238E27FC236}">
                <a16:creationId xmlns:a16="http://schemas.microsoft.com/office/drawing/2014/main" id="{BBE58669-F727-BC98-3529-AC8C93255712}"/>
              </a:ext>
            </a:extLst>
          </p:cNvPr>
          <p:cNvSpPr>
            <a:spLocks noGrp="1"/>
          </p:cNvSpPr>
          <p:nvPr>
            <p:ph type="sldNum" sz="quarter" idx="21"/>
          </p:nvPr>
        </p:nvSpPr>
        <p:spPr/>
        <p:txBody>
          <a:bodyPr/>
          <a:lstStyle/>
          <a:p>
            <a:fld id="{A4F7B0B9-D3BE-446D-9B00-A6C10F9707DD}" type="slidenum">
              <a:rPr lang="en-GB" smtClean="0"/>
              <a:pPr/>
              <a:t>‹#›</a:t>
            </a:fld>
            <a:endParaRPr lang="en-GB" dirty="0"/>
          </a:p>
        </p:txBody>
      </p:sp>
      <p:sp>
        <p:nvSpPr>
          <p:cNvPr id="17" name="Text Placeholder 5">
            <a:extLst>
              <a:ext uri="{FF2B5EF4-FFF2-40B4-BE49-F238E27FC236}">
                <a16:creationId xmlns:a16="http://schemas.microsoft.com/office/drawing/2014/main" id="{97C5D957-373A-87D5-B04E-66B9C9E94726}"/>
              </a:ext>
            </a:extLst>
          </p:cNvPr>
          <p:cNvSpPr>
            <a:spLocks noGrp="1"/>
          </p:cNvSpPr>
          <p:nvPr>
            <p:ph type="body" sz="quarter" idx="22" hasCustomPrompt="1"/>
          </p:nvPr>
        </p:nvSpPr>
        <p:spPr>
          <a:xfrm>
            <a:off x="3377449" y="1414960"/>
            <a:ext cx="2563584" cy="685165"/>
          </a:xfrm>
          <a:solidFill>
            <a:schemeClr val="accent2"/>
          </a:solidFill>
        </p:spPr>
        <p:txBody>
          <a:bodyPr lIns="180000" tIns="72000" rIns="180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Two Title</a:t>
            </a:r>
            <a:endParaRPr lang="en-GB" dirty="0"/>
          </a:p>
        </p:txBody>
      </p:sp>
      <p:sp>
        <p:nvSpPr>
          <p:cNvPr id="18" name="Text Placeholder 10">
            <a:extLst>
              <a:ext uri="{FF2B5EF4-FFF2-40B4-BE49-F238E27FC236}">
                <a16:creationId xmlns:a16="http://schemas.microsoft.com/office/drawing/2014/main" id="{D58D61BE-FDBF-6D41-4909-C3ACF48961E3}"/>
              </a:ext>
            </a:extLst>
          </p:cNvPr>
          <p:cNvSpPr>
            <a:spLocks noGrp="1"/>
          </p:cNvSpPr>
          <p:nvPr>
            <p:ph type="body" sz="quarter" idx="23"/>
          </p:nvPr>
        </p:nvSpPr>
        <p:spPr>
          <a:xfrm>
            <a:off x="3377465" y="2100126"/>
            <a:ext cx="2563904" cy="3981360"/>
          </a:xfrm>
          <a:solidFill>
            <a:schemeClr val="accent2"/>
          </a:solidFill>
        </p:spPr>
        <p:txBody>
          <a:bodyPr lIns="180000" tIns="180000" rIns="180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5">
            <a:extLst>
              <a:ext uri="{FF2B5EF4-FFF2-40B4-BE49-F238E27FC236}">
                <a16:creationId xmlns:a16="http://schemas.microsoft.com/office/drawing/2014/main" id="{E7D937DE-00C8-05C4-1490-6965D8C54E10}"/>
              </a:ext>
            </a:extLst>
          </p:cNvPr>
          <p:cNvSpPr>
            <a:spLocks noGrp="1"/>
          </p:cNvSpPr>
          <p:nvPr>
            <p:ph type="body" sz="quarter" idx="24" hasCustomPrompt="1"/>
          </p:nvPr>
        </p:nvSpPr>
        <p:spPr>
          <a:xfrm>
            <a:off x="6250616" y="1414960"/>
            <a:ext cx="2563584" cy="685165"/>
          </a:xfrm>
          <a:solidFill>
            <a:schemeClr val="accent3"/>
          </a:solidFill>
        </p:spPr>
        <p:txBody>
          <a:bodyPr lIns="180000" tIns="72000" rIns="180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Three Title</a:t>
            </a:r>
            <a:endParaRPr lang="en-GB" dirty="0"/>
          </a:p>
        </p:txBody>
      </p:sp>
      <p:sp>
        <p:nvSpPr>
          <p:cNvPr id="20" name="Text Placeholder 10">
            <a:extLst>
              <a:ext uri="{FF2B5EF4-FFF2-40B4-BE49-F238E27FC236}">
                <a16:creationId xmlns:a16="http://schemas.microsoft.com/office/drawing/2014/main" id="{8A021661-4C28-09BC-7488-434DB234D0CA}"/>
              </a:ext>
            </a:extLst>
          </p:cNvPr>
          <p:cNvSpPr>
            <a:spLocks noGrp="1"/>
          </p:cNvSpPr>
          <p:nvPr>
            <p:ph type="body" sz="quarter" idx="25"/>
          </p:nvPr>
        </p:nvSpPr>
        <p:spPr>
          <a:xfrm>
            <a:off x="6250632" y="2100126"/>
            <a:ext cx="2563904" cy="3981360"/>
          </a:xfrm>
          <a:solidFill>
            <a:schemeClr val="accent3"/>
          </a:solidFill>
        </p:spPr>
        <p:txBody>
          <a:bodyPr lIns="180000" tIns="180000" rIns="180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1" name="Text Placeholder 5">
            <a:extLst>
              <a:ext uri="{FF2B5EF4-FFF2-40B4-BE49-F238E27FC236}">
                <a16:creationId xmlns:a16="http://schemas.microsoft.com/office/drawing/2014/main" id="{B0BBA099-5144-43E3-2F4A-3A7265E1E4E9}"/>
              </a:ext>
            </a:extLst>
          </p:cNvPr>
          <p:cNvSpPr>
            <a:spLocks noGrp="1"/>
          </p:cNvSpPr>
          <p:nvPr>
            <p:ph type="body" sz="quarter" idx="26" hasCustomPrompt="1"/>
          </p:nvPr>
        </p:nvSpPr>
        <p:spPr>
          <a:xfrm>
            <a:off x="9123782" y="1414960"/>
            <a:ext cx="2563584" cy="685165"/>
          </a:xfrm>
          <a:solidFill>
            <a:schemeClr val="tx2"/>
          </a:solidFill>
        </p:spPr>
        <p:txBody>
          <a:bodyPr lIns="180000" tIns="72000" rIns="180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Four Title</a:t>
            </a:r>
            <a:endParaRPr lang="en-GB" dirty="0"/>
          </a:p>
        </p:txBody>
      </p:sp>
      <p:sp>
        <p:nvSpPr>
          <p:cNvPr id="22" name="Text Placeholder 10">
            <a:extLst>
              <a:ext uri="{FF2B5EF4-FFF2-40B4-BE49-F238E27FC236}">
                <a16:creationId xmlns:a16="http://schemas.microsoft.com/office/drawing/2014/main" id="{394CF562-4A43-FDFF-827F-1C3B3DC4602F}"/>
              </a:ext>
            </a:extLst>
          </p:cNvPr>
          <p:cNvSpPr>
            <a:spLocks noGrp="1"/>
          </p:cNvSpPr>
          <p:nvPr>
            <p:ph type="body" sz="quarter" idx="27"/>
          </p:nvPr>
        </p:nvSpPr>
        <p:spPr>
          <a:xfrm>
            <a:off x="9123798" y="2100126"/>
            <a:ext cx="2563904" cy="3981360"/>
          </a:xfrm>
          <a:solidFill>
            <a:schemeClr val="tx2"/>
          </a:solidFill>
        </p:spPr>
        <p:txBody>
          <a:bodyPr lIns="180000" tIns="180000" rIns="180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70709356"/>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 x content boxes - 2 row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E96F96-F1F2-630D-5D02-62795646C7B3}"/>
              </a:ext>
            </a:extLst>
          </p:cNvPr>
          <p:cNvSpPr>
            <a:spLocks noGrp="1"/>
          </p:cNvSpPr>
          <p:nvPr>
            <p:ph type="title"/>
          </p:nvPr>
        </p:nvSpPr>
        <p:spPr/>
        <p:txBody>
          <a:bodyPr/>
          <a:lstStyle/>
          <a:p>
            <a:r>
              <a:rPr lang="en-US"/>
              <a:t>Click to edit Master title style</a:t>
            </a:r>
            <a:endParaRPr lang="en-GB"/>
          </a:p>
        </p:txBody>
      </p:sp>
      <p:sp>
        <p:nvSpPr>
          <p:cNvPr id="5" name="Date Placeholder 4">
            <a:extLst>
              <a:ext uri="{FF2B5EF4-FFF2-40B4-BE49-F238E27FC236}">
                <a16:creationId xmlns:a16="http://schemas.microsoft.com/office/drawing/2014/main" id="{5E759112-23EA-2725-69FD-D386A0E61AAE}"/>
              </a:ext>
            </a:extLst>
          </p:cNvPr>
          <p:cNvSpPr>
            <a:spLocks noGrp="1"/>
          </p:cNvSpPr>
          <p:nvPr>
            <p:ph type="dt" sz="half" idx="19"/>
          </p:nvPr>
        </p:nvSpPr>
        <p:spPr/>
        <p:txBody>
          <a:bodyPr/>
          <a:lstStyle/>
          <a:p>
            <a:fld id="{54759970-0F33-4150-94A9-C185DF4A6350}" type="datetime4">
              <a:rPr lang="en-GB" smtClean="0"/>
              <a:t>16 September 2024</a:t>
            </a:fld>
            <a:endParaRPr lang="en-GB" dirty="0"/>
          </a:p>
        </p:txBody>
      </p:sp>
      <p:sp>
        <p:nvSpPr>
          <p:cNvPr id="10" name="Footer Placeholder 9">
            <a:extLst>
              <a:ext uri="{FF2B5EF4-FFF2-40B4-BE49-F238E27FC236}">
                <a16:creationId xmlns:a16="http://schemas.microsoft.com/office/drawing/2014/main" id="{5CC7052E-57CD-A3D0-0F3F-47F16DAC81FF}"/>
              </a:ext>
            </a:extLst>
          </p:cNvPr>
          <p:cNvSpPr>
            <a:spLocks noGrp="1"/>
          </p:cNvSpPr>
          <p:nvPr>
            <p:ph type="ftr" sz="quarter" idx="20"/>
          </p:nvPr>
        </p:nvSpPr>
        <p:spPr/>
        <p:txBody>
          <a:bodyPr/>
          <a:lstStyle/>
          <a:p>
            <a:r>
              <a:rPr lang="en-GB"/>
              <a:t>Edit footer and slide settings by going to the Insert tab &gt; Header and Footer</a:t>
            </a:r>
            <a:endParaRPr lang="en-GB" dirty="0"/>
          </a:p>
        </p:txBody>
      </p:sp>
      <p:sp>
        <p:nvSpPr>
          <p:cNvPr id="16" name="Slide Number Placeholder 15">
            <a:extLst>
              <a:ext uri="{FF2B5EF4-FFF2-40B4-BE49-F238E27FC236}">
                <a16:creationId xmlns:a16="http://schemas.microsoft.com/office/drawing/2014/main" id="{BBE58669-F727-BC98-3529-AC8C93255712}"/>
              </a:ext>
            </a:extLst>
          </p:cNvPr>
          <p:cNvSpPr>
            <a:spLocks noGrp="1"/>
          </p:cNvSpPr>
          <p:nvPr>
            <p:ph type="sldNum" sz="quarter" idx="21"/>
          </p:nvPr>
        </p:nvSpPr>
        <p:spPr/>
        <p:txBody>
          <a:bodyPr/>
          <a:lstStyle/>
          <a:p>
            <a:fld id="{A4F7B0B9-D3BE-446D-9B00-A6C10F9707DD}" type="slidenum">
              <a:rPr lang="en-GB" smtClean="0"/>
              <a:pPr/>
              <a:t>‹#›</a:t>
            </a:fld>
            <a:endParaRPr lang="en-GB" dirty="0"/>
          </a:p>
        </p:txBody>
      </p:sp>
      <p:sp>
        <p:nvSpPr>
          <p:cNvPr id="2" name="Text Placeholder 5">
            <a:extLst>
              <a:ext uri="{FF2B5EF4-FFF2-40B4-BE49-F238E27FC236}">
                <a16:creationId xmlns:a16="http://schemas.microsoft.com/office/drawing/2014/main" id="{02CC945A-F16E-92F3-E507-384EA109A275}"/>
              </a:ext>
            </a:extLst>
          </p:cNvPr>
          <p:cNvSpPr>
            <a:spLocks noGrp="1"/>
          </p:cNvSpPr>
          <p:nvPr>
            <p:ph type="body" sz="quarter" idx="13" hasCustomPrompt="1"/>
          </p:nvPr>
        </p:nvSpPr>
        <p:spPr>
          <a:xfrm>
            <a:off x="504281" y="1414960"/>
            <a:ext cx="5490113" cy="685165"/>
          </a:xfrm>
          <a:solidFill>
            <a:schemeClr val="accent1">
              <a:lumMod val="75000"/>
            </a:schemeClr>
          </a:solidFill>
        </p:spPr>
        <p:txBody>
          <a:bodyPr lIns="288000" tIns="72000" rIns="288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One Title</a:t>
            </a:r>
            <a:endParaRPr lang="en-GB" dirty="0"/>
          </a:p>
        </p:txBody>
      </p:sp>
      <p:sp>
        <p:nvSpPr>
          <p:cNvPr id="4" name="Text Placeholder 10">
            <a:extLst>
              <a:ext uri="{FF2B5EF4-FFF2-40B4-BE49-F238E27FC236}">
                <a16:creationId xmlns:a16="http://schemas.microsoft.com/office/drawing/2014/main" id="{3DE6CFE4-7B8C-0378-8343-13C152213592}"/>
              </a:ext>
            </a:extLst>
          </p:cNvPr>
          <p:cNvSpPr>
            <a:spLocks noGrp="1"/>
          </p:cNvSpPr>
          <p:nvPr>
            <p:ph type="body" sz="quarter" idx="14"/>
          </p:nvPr>
        </p:nvSpPr>
        <p:spPr>
          <a:xfrm>
            <a:off x="504177" y="2100126"/>
            <a:ext cx="5490800" cy="1586503"/>
          </a:xfrm>
          <a:solidFill>
            <a:schemeClr val="accent1">
              <a:lumMod val="75000"/>
            </a:schemeClr>
          </a:solidFill>
        </p:spPr>
        <p:txBody>
          <a:bodyPr lIns="288000" tIns="180000" rIns="288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a:extLst>
              <a:ext uri="{FF2B5EF4-FFF2-40B4-BE49-F238E27FC236}">
                <a16:creationId xmlns:a16="http://schemas.microsoft.com/office/drawing/2014/main" id="{1047D1F4-5297-7F5C-2077-9DDAB8A6CF11}"/>
              </a:ext>
            </a:extLst>
          </p:cNvPr>
          <p:cNvSpPr>
            <a:spLocks noGrp="1"/>
          </p:cNvSpPr>
          <p:nvPr>
            <p:ph type="body" sz="quarter" idx="15" hasCustomPrompt="1"/>
          </p:nvPr>
        </p:nvSpPr>
        <p:spPr>
          <a:xfrm>
            <a:off x="6197129" y="1414960"/>
            <a:ext cx="5490113" cy="685165"/>
          </a:xfrm>
          <a:solidFill>
            <a:schemeClr val="accent2"/>
          </a:solidFill>
        </p:spPr>
        <p:txBody>
          <a:bodyPr lIns="288000" tIns="72000" rIns="288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Two Title</a:t>
            </a:r>
            <a:endParaRPr lang="en-GB" dirty="0"/>
          </a:p>
        </p:txBody>
      </p:sp>
      <p:sp>
        <p:nvSpPr>
          <p:cNvPr id="8" name="Text Placeholder 10">
            <a:extLst>
              <a:ext uri="{FF2B5EF4-FFF2-40B4-BE49-F238E27FC236}">
                <a16:creationId xmlns:a16="http://schemas.microsoft.com/office/drawing/2014/main" id="{E687FB5F-6104-3667-26D6-D05B5C2F0DB6}"/>
              </a:ext>
            </a:extLst>
          </p:cNvPr>
          <p:cNvSpPr>
            <a:spLocks noGrp="1"/>
          </p:cNvSpPr>
          <p:nvPr>
            <p:ph type="body" sz="quarter" idx="16"/>
          </p:nvPr>
        </p:nvSpPr>
        <p:spPr>
          <a:xfrm>
            <a:off x="6197025" y="2100126"/>
            <a:ext cx="5490800" cy="1586503"/>
          </a:xfrm>
          <a:solidFill>
            <a:schemeClr val="accent2"/>
          </a:solidFill>
        </p:spPr>
        <p:txBody>
          <a:bodyPr lIns="288000" tIns="180000" rIns="288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5">
            <a:extLst>
              <a:ext uri="{FF2B5EF4-FFF2-40B4-BE49-F238E27FC236}">
                <a16:creationId xmlns:a16="http://schemas.microsoft.com/office/drawing/2014/main" id="{435B6A28-F497-5115-BB8D-9FC7D4B393E9}"/>
              </a:ext>
            </a:extLst>
          </p:cNvPr>
          <p:cNvSpPr>
            <a:spLocks noGrp="1"/>
          </p:cNvSpPr>
          <p:nvPr>
            <p:ph type="body" sz="quarter" idx="22" hasCustomPrompt="1"/>
          </p:nvPr>
        </p:nvSpPr>
        <p:spPr>
          <a:xfrm>
            <a:off x="504281" y="3869756"/>
            <a:ext cx="5490113" cy="685165"/>
          </a:xfrm>
          <a:solidFill>
            <a:schemeClr val="accent3"/>
          </a:solidFill>
        </p:spPr>
        <p:txBody>
          <a:bodyPr lIns="288000" tIns="72000" rIns="288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three Title</a:t>
            </a:r>
            <a:endParaRPr lang="en-GB" dirty="0"/>
          </a:p>
        </p:txBody>
      </p:sp>
      <p:sp>
        <p:nvSpPr>
          <p:cNvPr id="12" name="Text Placeholder 10">
            <a:extLst>
              <a:ext uri="{FF2B5EF4-FFF2-40B4-BE49-F238E27FC236}">
                <a16:creationId xmlns:a16="http://schemas.microsoft.com/office/drawing/2014/main" id="{316BB81A-EB54-FCDE-2B92-D25E0C04C5AF}"/>
              </a:ext>
            </a:extLst>
          </p:cNvPr>
          <p:cNvSpPr>
            <a:spLocks noGrp="1"/>
          </p:cNvSpPr>
          <p:nvPr>
            <p:ph type="body" sz="quarter" idx="23"/>
          </p:nvPr>
        </p:nvSpPr>
        <p:spPr>
          <a:xfrm>
            <a:off x="504177" y="4554922"/>
            <a:ext cx="5490800" cy="1586503"/>
          </a:xfrm>
          <a:solidFill>
            <a:schemeClr val="accent3"/>
          </a:solidFill>
        </p:spPr>
        <p:txBody>
          <a:bodyPr lIns="288000" tIns="180000" rIns="288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ext Placeholder 5">
            <a:extLst>
              <a:ext uri="{FF2B5EF4-FFF2-40B4-BE49-F238E27FC236}">
                <a16:creationId xmlns:a16="http://schemas.microsoft.com/office/drawing/2014/main" id="{1D9803D4-C8B7-424E-226C-0D327255F258}"/>
              </a:ext>
            </a:extLst>
          </p:cNvPr>
          <p:cNvSpPr>
            <a:spLocks noGrp="1"/>
          </p:cNvSpPr>
          <p:nvPr>
            <p:ph type="body" sz="quarter" idx="24" hasCustomPrompt="1"/>
          </p:nvPr>
        </p:nvSpPr>
        <p:spPr>
          <a:xfrm>
            <a:off x="6197129" y="3869756"/>
            <a:ext cx="5490113" cy="685165"/>
          </a:xfrm>
          <a:solidFill>
            <a:schemeClr val="tx2"/>
          </a:solidFill>
        </p:spPr>
        <p:txBody>
          <a:bodyPr lIns="288000" tIns="72000" rIns="288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four Title</a:t>
            </a:r>
            <a:endParaRPr lang="en-GB" dirty="0"/>
          </a:p>
        </p:txBody>
      </p:sp>
      <p:sp>
        <p:nvSpPr>
          <p:cNvPr id="14" name="Text Placeholder 10">
            <a:extLst>
              <a:ext uri="{FF2B5EF4-FFF2-40B4-BE49-F238E27FC236}">
                <a16:creationId xmlns:a16="http://schemas.microsoft.com/office/drawing/2014/main" id="{C20A30BF-C054-7948-2AB8-C9F8DE43DE05}"/>
              </a:ext>
            </a:extLst>
          </p:cNvPr>
          <p:cNvSpPr>
            <a:spLocks noGrp="1"/>
          </p:cNvSpPr>
          <p:nvPr>
            <p:ph type="body" sz="quarter" idx="25"/>
          </p:nvPr>
        </p:nvSpPr>
        <p:spPr>
          <a:xfrm>
            <a:off x="6197025" y="4554922"/>
            <a:ext cx="5490800" cy="1586503"/>
          </a:xfrm>
          <a:solidFill>
            <a:schemeClr val="tx2"/>
          </a:solidFill>
        </p:spPr>
        <p:txBody>
          <a:bodyPr lIns="288000" tIns="180000" rIns="288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955782754"/>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3 x content boxes">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E88A16-B00F-1446-43F7-2F4BBFF17BCC}"/>
              </a:ext>
            </a:extLst>
          </p:cNvPr>
          <p:cNvSpPr>
            <a:spLocks noGrp="1"/>
          </p:cNvSpPr>
          <p:nvPr>
            <p:ph type="body" sz="quarter" idx="13" hasCustomPrompt="1"/>
          </p:nvPr>
        </p:nvSpPr>
        <p:spPr>
          <a:xfrm>
            <a:off x="500063" y="1414960"/>
            <a:ext cx="3600000" cy="685165"/>
          </a:xfrm>
          <a:solidFill>
            <a:schemeClr val="accent1">
              <a:lumMod val="75000"/>
            </a:schemeClr>
          </a:solidFill>
        </p:spPr>
        <p:txBody>
          <a:bodyPr lIns="252000" tIns="72000" rIns="252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One Title</a:t>
            </a:r>
            <a:endParaRPr lang="en-GB" dirty="0"/>
          </a:p>
        </p:txBody>
      </p:sp>
      <p:sp>
        <p:nvSpPr>
          <p:cNvPr id="11" name="Text Placeholder 10">
            <a:extLst>
              <a:ext uri="{FF2B5EF4-FFF2-40B4-BE49-F238E27FC236}">
                <a16:creationId xmlns:a16="http://schemas.microsoft.com/office/drawing/2014/main" id="{3F0C55C3-E35D-DA77-AF99-DED34EE8A2DD}"/>
              </a:ext>
            </a:extLst>
          </p:cNvPr>
          <p:cNvSpPr>
            <a:spLocks noGrp="1"/>
          </p:cNvSpPr>
          <p:nvPr>
            <p:ph type="body" sz="quarter" idx="14"/>
          </p:nvPr>
        </p:nvSpPr>
        <p:spPr>
          <a:xfrm>
            <a:off x="500063" y="2100126"/>
            <a:ext cx="3600450" cy="3981360"/>
          </a:xfrm>
          <a:solidFill>
            <a:schemeClr val="accent1">
              <a:lumMod val="75000"/>
            </a:schemeClr>
          </a:solidFill>
        </p:spPr>
        <p:txBody>
          <a:bodyPr lIns="252000" tIns="180000" rIns="252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5">
            <a:extLst>
              <a:ext uri="{FF2B5EF4-FFF2-40B4-BE49-F238E27FC236}">
                <a16:creationId xmlns:a16="http://schemas.microsoft.com/office/drawing/2014/main" id="{15D42CCA-BEAF-17D5-104E-61FD0C320448}"/>
              </a:ext>
            </a:extLst>
          </p:cNvPr>
          <p:cNvSpPr>
            <a:spLocks noGrp="1"/>
          </p:cNvSpPr>
          <p:nvPr>
            <p:ph type="body" sz="quarter" idx="15" hasCustomPrompt="1"/>
          </p:nvPr>
        </p:nvSpPr>
        <p:spPr>
          <a:xfrm>
            <a:off x="4296000" y="1414960"/>
            <a:ext cx="3600000" cy="685165"/>
          </a:xfrm>
          <a:solidFill>
            <a:schemeClr val="accent2"/>
          </a:solidFill>
        </p:spPr>
        <p:txBody>
          <a:bodyPr lIns="252000" tIns="72000" rIns="252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Two Title</a:t>
            </a:r>
            <a:endParaRPr lang="en-GB" dirty="0"/>
          </a:p>
        </p:txBody>
      </p:sp>
      <p:sp>
        <p:nvSpPr>
          <p:cNvPr id="13" name="Text Placeholder 10">
            <a:extLst>
              <a:ext uri="{FF2B5EF4-FFF2-40B4-BE49-F238E27FC236}">
                <a16:creationId xmlns:a16="http://schemas.microsoft.com/office/drawing/2014/main" id="{9841EE67-BEDA-3504-2859-16B15BC6E3B7}"/>
              </a:ext>
            </a:extLst>
          </p:cNvPr>
          <p:cNvSpPr>
            <a:spLocks noGrp="1"/>
          </p:cNvSpPr>
          <p:nvPr>
            <p:ph type="body" sz="quarter" idx="16"/>
          </p:nvPr>
        </p:nvSpPr>
        <p:spPr>
          <a:xfrm>
            <a:off x="4296000" y="2100126"/>
            <a:ext cx="3600450" cy="3981360"/>
          </a:xfrm>
          <a:solidFill>
            <a:schemeClr val="accent2"/>
          </a:solidFill>
        </p:spPr>
        <p:txBody>
          <a:bodyPr lIns="252000" tIns="180000" rIns="252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5">
            <a:extLst>
              <a:ext uri="{FF2B5EF4-FFF2-40B4-BE49-F238E27FC236}">
                <a16:creationId xmlns:a16="http://schemas.microsoft.com/office/drawing/2014/main" id="{52D5AD4E-225F-5BE2-5AC2-DDF5CFC91111}"/>
              </a:ext>
            </a:extLst>
          </p:cNvPr>
          <p:cNvSpPr>
            <a:spLocks noGrp="1"/>
          </p:cNvSpPr>
          <p:nvPr>
            <p:ph type="body" sz="quarter" idx="17" hasCustomPrompt="1"/>
          </p:nvPr>
        </p:nvSpPr>
        <p:spPr>
          <a:xfrm>
            <a:off x="8091939" y="1414960"/>
            <a:ext cx="3600000" cy="685165"/>
          </a:xfrm>
          <a:solidFill>
            <a:schemeClr val="accent3"/>
          </a:solidFill>
        </p:spPr>
        <p:txBody>
          <a:bodyPr lIns="252000" tIns="72000" rIns="252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Three Title</a:t>
            </a:r>
            <a:endParaRPr lang="en-GB" dirty="0"/>
          </a:p>
        </p:txBody>
      </p:sp>
      <p:sp>
        <p:nvSpPr>
          <p:cNvPr id="15" name="Text Placeholder 10">
            <a:extLst>
              <a:ext uri="{FF2B5EF4-FFF2-40B4-BE49-F238E27FC236}">
                <a16:creationId xmlns:a16="http://schemas.microsoft.com/office/drawing/2014/main" id="{50DFF95F-6031-9F90-BFA4-104386E50E1D}"/>
              </a:ext>
            </a:extLst>
          </p:cNvPr>
          <p:cNvSpPr>
            <a:spLocks noGrp="1"/>
          </p:cNvSpPr>
          <p:nvPr>
            <p:ph type="body" sz="quarter" idx="18"/>
          </p:nvPr>
        </p:nvSpPr>
        <p:spPr>
          <a:xfrm>
            <a:off x="8091939" y="2100126"/>
            <a:ext cx="3600450" cy="3981360"/>
          </a:xfrm>
          <a:solidFill>
            <a:schemeClr val="accent3"/>
          </a:solidFill>
        </p:spPr>
        <p:txBody>
          <a:bodyPr lIns="252000" tIns="180000" rIns="252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01E96F96-F1F2-630D-5D02-62795646C7B3}"/>
              </a:ext>
            </a:extLst>
          </p:cNvPr>
          <p:cNvSpPr>
            <a:spLocks noGrp="1"/>
          </p:cNvSpPr>
          <p:nvPr>
            <p:ph type="title"/>
          </p:nvPr>
        </p:nvSpPr>
        <p:spPr/>
        <p:txBody>
          <a:bodyPr/>
          <a:lstStyle/>
          <a:p>
            <a:r>
              <a:rPr lang="en-US"/>
              <a:t>Click to edit Master title style</a:t>
            </a:r>
            <a:endParaRPr lang="en-GB"/>
          </a:p>
        </p:txBody>
      </p:sp>
      <p:sp>
        <p:nvSpPr>
          <p:cNvPr id="5" name="Date Placeholder 4">
            <a:extLst>
              <a:ext uri="{FF2B5EF4-FFF2-40B4-BE49-F238E27FC236}">
                <a16:creationId xmlns:a16="http://schemas.microsoft.com/office/drawing/2014/main" id="{5E759112-23EA-2725-69FD-D386A0E61AAE}"/>
              </a:ext>
            </a:extLst>
          </p:cNvPr>
          <p:cNvSpPr>
            <a:spLocks noGrp="1"/>
          </p:cNvSpPr>
          <p:nvPr>
            <p:ph type="dt" sz="half" idx="19"/>
          </p:nvPr>
        </p:nvSpPr>
        <p:spPr/>
        <p:txBody>
          <a:bodyPr/>
          <a:lstStyle/>
          <a:p>
            <a:fld id="{54759970-0F33-4150-94A9-C185DF4A6350}" type="datetime4">
              <a:rPr lang="en-GB" smtClean="0"/>
              <a:t>16 September 2024</a:t>
            </a:fld>
            <a:endParaRPr lang="en-GB" dirty="0"/>
          </a:p>
        </p:txBody>
      </p:sp>
      <p:sp>
        <p:nvSpPr>
          <p:cNvPr id="10" name="Footer Placeholder 9">
            <a:extLst>
              <a:ext uri="{FF2B5EF4-FFF2-40B4-BE49-F238E27FC236}">
                <a16:creationId xmlns:a16="http://schemas.microsoft.com/office/drawing/2014/main" id="{5CC7052E-57CD-A3D0-0F3F-47F16DAC81FF}"/>
              </a:ext>
            </a:extLst>
          </p:cNvPr>
          <p:cNvSpPr>
            <a:spLocks noGrp="1"/>
          </p:cNvSpPr>
          <p:nvPr>
            <p:ph type="ftr" sz="quarter" idx="20"/>
          </p:nvPr>
        </p:nvSpPr>
        <p:spPr/>
        <p:txBody>
          <a:bodyPr/>
          <a:lstStyle/>
          <a:p>
            <a:r>
              <a:rPr lang="en-GB"/>
              <a:t>Edit footer and slide settings by going to the Insert tab &gt; Header and Footer</a:t>
            </a:r>
            <a:endParaRPr lang="en-GB" dirty="0"/>
          </a:p>
        </p:txBody>
      </p:sp>
      <p:sp>
        <p:nvSpPr>
          <p:cNvPr id="16" name="Slide Number Placeholder 15">
            <a:extLst>
              <a:ext uri="{FF2B5EF4-FFF2-40B4-BE49-F238E27FC236}">
                <a16:creationId xmlns:a16="http://schemas.microsoft.com/office/drawing/2014/main" id="{BBE58669-F727-BC98-3529-AC8C93255712}"/>
              </a:ext>
            </a:extLst>
          </p:cNvPr>
          <p:cNvSpPr>
            <a:spLocks noGrp="1"/>
          </p:cNvSpPr>
          <p:nvPr>
            <p:ph type="sldNum" sz="quarter" idx="21"/>
          </p:nvPr>
        </p:nvSpPr>
        <p:spPr/>
        <p:txBody>
          <a:bodyPr/>
          <a:lstStyle/>
          <a:p>
            <a:fld id="{A4F7B0B9-D3BE-446D-9B00-A6C10F9707DD}" type="slidenum">
              <a:rPr lang="en-GB" smtClean="0"/>
              <a:pPr/>
              <a:t>‹#›</a:t>
            </a:fld>
            <a:endParaRPr lang="en-GB" dirty="0"/>
          </a:p>
        </p:txBody>
      </p:sp>
    </p:spTree>
    <p:extLst>
      <p:ext uri="{BB962C8B-B14F-4D97-AF65-F5344CB8AC3E}">
        <p14:creationId xmlns:p14="http://schemas.microsoft.com/office/powerpoint/2010/main" val="2011420273"/>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 x content boxes">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E88A16-B00F-1446-43F7-2F4BBFF17BCC}"/>
              </a:ext>
            </a:extLst>
          </p:cNvPr>
          <p:cNvSpPr>
            <a:spLocks noGrp="1"/>
          </p:cNvSpPr>
          <p:nvPr>
            <p:ph type="body" sz="quarter" idx="13" hasCustomPrompt="1"/>
          </p:nvPr>
        </p:nvSpPr>
        <p:spPr>
          <a:xfrm>
            <a:off x="504282" y="1414960"/>
            <a:ext cx="5270760" cy="685165"/>
          </a:xfrm>
          <a:solidFill>
            <a:schemeClr val="accent1">
              <a:lumMod val="75000"/>
            </a:schemeClr>
          </a:solidFill>
        </p:spPr>
        <p:txBody>
          <a:bodyPr lIns="288000" tIns="72000" rIns="288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One Title</a:t>
            </a:r>
            <a:endParaRPr lang="en-GB" dirty="0"/>
          </a:p>
        </p:txBody>
      </p:sp>
      <p:sp>
        <p:nvSpPr>
          <p:cNvPr id="11" name="Text Placeholder 10">
            <a:extLst>
              <a:ext uri="{FF2B5EF4-FFF2-40B4-BE49-F238E27FC236}">
                <a16:creationId xmlns:a16="http://schemas.microsoft.com/office/drawing/2014/main" id="{3F0C55C3-E35D-DA77-AF99-DED34EE8A2DD}"/>
              </a:ext>
            </a:extLst>
          </p:cNvPr>
          <p:cNvSpPr>
            <a:spLocks noGrp="1"/>
          </p:cNvSpPr>
          <p:nvPr>
            <p:ph type="body" sz="quarter" idx="14"/>
          </p:nvPr>
        </p:nvSpPr>
        <p:spPr>
          <a:xfrm>
            <a:off x="504177" y="2100126"/>
            <a:ext cx="5271420" cy="3981360"/>
          </a:xfrm>
          <a:solidFill>
            <a:schemeClr val="accent1">
              <a:lumMod val="75000"/>
            </a:schemeClr>
          </a:solidFill>
        </p:spPr>
        <p:txBody>
          <a:bodyPr lIns="288000" tIns="180000" rIns="288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5">
            <a:extLst>
              <a:ext uri="{FF2B5EF4-FFF2-40B4-BE49-F238E27FC236}">
                <a16:creationId xmlns:a16="http://schemas.microsoft.com/office/drawing/2014/main" id="{15D42CCA-BEAF-17D5-104E-61FD0C320448}"/>
              </a:ext>
            </a:extLst>
          </p:cNvPr>
          <p:cNvSpPr>
            <a:spLocks noGrp="1"/>
          </p:cNvSpPr>
          <p:nvPr>
            <p:ph type="body" sz="quarter" idx="15" hasCustomPrompt="1"/>
          </p:nvPr>
        </p:nvSpPr>
        <p:spPr>
          <a:xfrm>
            <a:off x="6416403" y="1414960"/>
            <a:ext cx="5270760" cy="685165"/>
          </a:xfrm>
          <a:solidFill>
            <a:schemeClr val="accent2"/>
          </a:solidFill>
        </p:spPr>
        <p:txBody>
          <a:bodyPr lIns="288000" tIns="72000" rIns="288000" bIns="72000" anchor="ctr">
            <a:noAutofit/>
          </a:bodyPr>
          <a:lstStyle>
            <a:lvl1pPr marL="0" indent="0">
              <a:buNone/>
              <a:defRPr sz="1800" b="1" cap="all" spc="2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Box Two Title</a:t>
            </a:r>
            <a:endParaRPr lang="en-GB" dirty="0"/>
          </a:p>
        </p:txBody>
      </p:sp>
      <p:sp>
        <p:nvSpPr>
          <p:cNvPr id="13" name="Text Placeholder 10">
            <a:extLst>
              <a:ext uri="{FF2B5EF4-FFF2-40B4-BE49-F238E27FC236}">
                <a16:creationId xmlns:a16="http://schemas.microsoft.com/office/drawing/2014/main" id="{9841EE67-BEDA-3504-2859-16B15BC6E3B7}"/>
              </a:ext>
            </a:extLst>
          </p:cNvPr>
          <p:cNvSpPr>
            <a:spLocks noGrp="1"/>
          </p:cNvSpPr>
          <p:nvPr>
            <p:ph type="body" sz="quarter" idx="16"/>
          </p:nvPr>
        </p:nvSpPr>
        <p:spPr>
          <a:xfrm>
            <a:off x="6416298" y="2100126"/>
            <a:ext cx="5271420" cy="3981360"/>
          </a:xfrm>
          <a:solidFill>
            <a:schemeClr val="accent2"/>
          </a:solidFill>
        </p:spPr>
        <p:txBody>
          <a:bodyPr lIns="288000" tIns="180000" rIns="288000" bIns="180000">
            <a:normAutofit/>
          </a:bodyPr>
          <a:lstStyle>
            <a:lvl1pPr>
              <a:spcBef>
                <a:spcPts val="0"/>
              </a:spcBef>
              <a:buClr>
                <a:schemeClr val="bg1"/>
              </a:buClr>
              <a:defRPr sz="1600">
                <a:solidFill>
                  <a:schemeClr val="bg1"/>
                </a:solidFill>
              </a:defRPr>
            </a:lvl1pPr>
            <a:lvl2pPr>
              <a:spcBef>
                <a:spcPts val="0"/>
              </a:spcBef>
              <a:buClr>
                <a:schemeClr val="bg1"/>
              </a:buClr>
              <a:defRPr sz="1600">
                <a:solidFill>
                  <a:schemeClr val="bg1"/>
                </a:solidFill>
              </a:defRPr>
            </a:lvl2pPr>
            <a:lvl3pPr>
              <a:spcBef>
                <a:spcPts val="0"/>
              </a:spcBef>
              <a:buClr>
                <a:schemeClr val="bg1"/>
              </a:buClr>
              <a:defRPr sz="1600">
                <a:solidFill>
                  <a:schemeClr val="bg1"/>
                </a:solidFill>
              </a:defRPr>
            </a:lvl3pPr>
            <a:lvl4pPr>
              <a:spcBef>
                <a:spcPts val="0"/>
              </a:spcBef>
              <a:buClr>
                <a:schemeClr val="bg1"/>
              </a:buClr>
              <a:defRPr sz="1600">
                <a:solidFill>
                  <a:schemeClr val="bg1"/>
                </a:solidFill>
              </a:defRPr>
            </a:lvl4pPr>
            <a:lvl5pPr>
              <a:spcBef>
                <a:spcPts val="0"/>
              </a:spcBef>
              <a:buClr>
                <a:schemeClr val="bg1"/>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a:extLst>
              <a:ext uri="{FF2B5EF4-FFF2-40B4-BE49-F238E27FC236}">
                <a16:creationId xmlns:a16="http://schemas.microsoft.com/office/drawing/2014/main" id="{01E96F96-F1F2-630D-5D02-62795646C7B3}"/>
              </a:ext>
            </a:extLst>
          </p:cNvPr>
          <p:cNvSpPr>
            <a:spLocks noGrp="1"/>
          </p:cNvSpPr>
          <p:nvPr>
            <p:ph type="title"/>
          </p:nvPr>
        </p:nvSpPr>
        <p:spPr/>
        <p:txBody>
          <a:bodyPr/>
          <a:lstStyle/>
          <a:p>
            <a:r>
              <a:rPr lang="en-US"/>
              <a:t>Click to edit Master title style</a:t>
            </a:r>
            <a:endParaRPr lang="en-GB"/>
          </a:p>
        </p:txBody>
      </p:sp>
      <p:sp>
        <p:nvSpPr>
          <p:cNvPr id="5" name="Date Placeholder 4">
            <a:extLst>
              <a:ext uri="{FF2B5EF4-FFF2-40B4-BE49-F238E27FC236}">
                <a16:creationId xmlns:a16="http://schemas.microsoft.com/office/drawing/2014/main" id="{5E759112-23EA-2725-69FD-D386A0E61AAE}"/>
              </a:ext>
            </a:extLst>
          </p:cNvPr>
          <p:cNvSpPr>
            <a:spLocks noGrp="1"/>
          </p:cNvSpPr>
          <p:nvPr>
            <p:ph type="dt" sz="half" idx="19"/>
          </p:nvPr>
        </p:nvSpPr>
        <p:spPr/>
        <p:txBody>
          <a:bodyPr/>
          <a:lstStyle/>
          <a:p>
            <a:fld id="{54759970-0F33-4150-94A9-C185DF4A6350}" type="datetime4">
              <a:rPr lang="en-GB" smtClean="0"/>
              <a:t>16 September 2024</a:t>
            </a:fld>
            <a:endParaRPr lang="en-GB" dirty="0"/>
          </a:p>
        </p:txBody>
      </p:sp>
      <p:sp>
        <p:nvSpPr>
          <p:cNvPr id="10" name="Footer Placeholder 9">
            <a:extLst>
              <a:ext uri="{FF2B5EF4-FFF2-40B4-BE49-F238E27FC236}">
                <a16:creationId xmlns:a16="http://schemas.microsoft.com/office/drawing/2014/main" id="{5CC7052E-57CD-A3D0-0F3F-47F16DAC81FF}"/>
              </a:ext>
            </a:extLst>
          </p:cNvPr>
          <p:cNvSpPr>
            <a:spLocks noGrp="1"/>
          </p:cNvSpPr>
          <p:nvPr>
            <p:ph type="ftr" sz="quarter" idx="20"/>
          </p:nvPr>
        </p:nvSpPr>
        <p:spPr/>
        <p:txBody>
          <a:bodyPr/>
          <a:lstStyle/>
          <a:p>
            <a:r>
              <a:rPr lang="en-GB"/>
              <a:t>Edit footer and slide settings by going to the Insert tab &gt; Header and Footer</a:t>
            </a:r>
            <a:endParaRPr lang="en-GB" dirty="0"/>
          </a:p>
        </p:txBody>
      </p:sp>
      <p:sp>
        <p:nvSpPr>
          <p:cNvPr id="16" name="Slide Number Placeholder 15">
            <a:extLst>
              <a:ext uri="{FF2B5EF4-FFF2-40B4-BE49-F238E27FC236}">
                <a16:creationId xmlns:a16="http://schemas.microsoft.com/office/drawing/2014/main" id="{BBE58669-F727-BC98-3529-AC8C93255712}"/>
              </a:ext>
            </a:extLst>
          </p:cNvPr>
          <p:cNvSpPr>
            <a:spLocks noGrp="1"/>
          </p:cNvSpPr>
          <p:nvPr>
            <p:ph type="sldNum" sz="quarter" idx="21"/>
          </p:nvPr>
        </p:nvSpPr>
        <p:spPr/>
        <p:txBody>
          <a:bodyPr/>
          <a:lstStyle/>
          <a:p>
            <a:fld id="{A4F7B0B9-D3BE-446D-9B00-A6C10F9707DD}" type="slidenum">
              <a:rPr lang="en-GB" smtClean="0"/>
              <a:pPr/>
              <a:t>‹#›</a:t>
            </a:fld>
            <a:endParaRPr lang="en-GB" dirty="0"/>
          </a:p>
        </p:txBody>
      </p:sp>
    </p:spTree>
    <p:extLst>
      <p:ext uri="{BB962C8B-B14F-4D97-AF65-F5344CB8AC3E}">
        <p14:creationId xmlns:p14="http://schemas.microsoft.com/office/powerpoint/2010/main" val="2233583576"/>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ogo / partners / image gallery x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p:txBody>
          <a:bodyPr/>
          <a:lstStyle/>
          <a:p>
            <a:r>
              <a:rPr lang="en-US"/>
              <a:t>Click to edit Master title style</a:t>
            </a:r>
            <a:endParaRPr lang="en-GB"/>
          </a:p>
        </p:txBody>
      </p:sp>
      <p:sp>
        <p:nvSpPr>
          <p:cNvPr id="7" name="Date Placeholder 6">
            <a:extLst>
              <a:ext uri="{FF2B5EF4-FFF2-40B4-BE49-F238E27FC236}">
                <a16:creationId xmlns:a16="http://schemas.microsoft.com/office/drawing/2014/main" id="{EEC44DBE-5D32-43F7-8C80-47BC3EF8C2AC}"/>
              </a:ext>
            </a:extLst>
          </p:cNvPr>
          <p:cNvSpPr>
            <a:spLocks noGrp="1"/>
          </p:cNvSpPr>
          <p:nvPr>
            <p:ph type="dt" sz="half" idx="10"/>
          </p:nvPr>
        </p:nvSpPr>
        <p:spPr/>
        <p:txBody>
          <a:bodyPr/>
          <a:lstStyle/>
          <a:p>
            <a:fld id="{D32AABC7-4674-4768-BA0C-75C125966595}" type="datetime4">
              <a:rPr lang="en-GB" smtClean="0"/>
              <a:t>16 September 2024</a:t>
            </a:fld>
            <a:endParaRPr lang="en-GB" dirty="0"/>
          </a:p>
        </p:txBody>
      </p:sp>
      <p:sp>
        <p:nvSpPr>
          <p:cNvPr id="8" name="Footer Placeholder 7">
            <a:extLst>
              <a:ext uri="{FF2B5EF4-FFF2-40B4-BE49-F238E27FC236}">
                <a16:creationId xmlns:a16="http://schemas.microsoft.com/office/drawing/2014/main" id="{1B7D38C9-AD52-474C-BCF2-58BA27F9BD85}"/>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9" name="Slide Number Placeholder 8">
            <a:extLst>
              <a:ext uri="{FF2B5EF4-FFF2-40B4-BE49-F238E27FC236}">
                <a16:creationId xmlns:a16="http://schemas.microsoft.com/office/drawing/2014/main" id="{BF42F3A8-F205-4EE4-A69D-38DA7D58D108}"/>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5" name="Picture Placeholder 4">
            <a:extLst>
              <a:ext uri="{FF2B5EF4-FFF2-40B4-BE49-F238E27FC236}">
                <a16:creationId xmlns:a16="http://schemas.microsoft.com/office/drawing/2014/main" id="{7811F0D6-FA95-FABC-540D-8513D79F0528}"/>
              </a:ext>
            </a:extLst>
          </p:cNvPr>
          <p:cNvSpPr>
            <a:spLocks noGrp="1"/>
          </p:cNvSpPr>
          <p:nvPr>
            <p:ph type="pic" sz="quarter" idx="13" hasCustomPrompt="1"/>
          </p:nvPr>
        </p:nvSpPr>
        <p:spPr>
          <a:xfrm>
            <a:off x="504825" y="1619589"/>
            <a:ext cx="2454545" cy="1898182"/>
          </a:xfrm>
          <a:solidFill>
            <a:schemeClr val="bg1"/>
          </a:solidFill>
          <a:ln w="12700">
            <a:solidFill>
              <a:schemeClr val="accent2"/>
            </a:solidFill>
          </a:ln>
        </p:spPr>
        <p:txBody>
          <a:bodyPr>
            <a:normAutofit/>
          </a:bodyPr>
          <a:lstStyle>
            <a:lvl1pPr marL="0" indent="0" algn="ctr">
              <a:buNone/>
              <a:defRPr sz="1800">
                <a:solidFill>
                  <a:schemeClr val="tx1"/>
                </a:solidFill>
              </a:defRPr>
            </a:lvl1pPr>
          </a:lstStyle>
          <a:p>
            <a:r>
              <a:rPr lang="en-GB" dirty="0"/>
              <a:t>Click icon to add image</a:t>
            </a:r>
          </a:p>
        </p:txBody>
      </p:sp>
      <p:sp>
        <p:nvSpPr>
          <p:cNvPr id="6" name="Picture Placeholder 4">
            <a:extLst>
              <a:ext uri="{FF2B5EF4-FFF2-40B4-BE49-F238E27FC236}">
                <a16:creationId xmlns:a16="http://schemas.microsoft.com/office/drawing/2014/main" id="{77735357-DF4F-106B-07A4-76586D7F0515}"/>
              </a:ext>
            </a:extLst>
          </p:cNvPr>
          <p:cNvSpPr>
            <a:spLocks noGrp="1"/>
          </p:cNvSpPr>
          <p:nvPr>
            <p:ph type="pic" sz="quarter" idx="14" hasCustomPrompt="1"/>
          </p:nvPr>
        </p:nvSpPr>
        <p:spPr>
          <a:xfrm>
            <a:off x="3414093" y="1619589"/>
            <a:ext cx="2454545" cy="1898182"/>
          </a:xfrm>
          <a:solidFill>
            <a:schemeClr val="bg1"/>
          </a:solidFill>
          <a:ln w="12700">
            <a:solidFill>
              <a:schemeClr val="accent2"/>
            </a:solidFill>
          </a:ln>
        </p:spPr>
        <p:txBody>
          <a:bodyPr>
            <a:normAutofit/>
          </a:bodyPr>
          <a:lstStyle>
            <a:lvl1pPr marL="0" indent="0" algn="ctr">
              <a:buNone/>
              <a:defRPr sz="1800">
                <a:solidFill>
                  <a:schemeClr val="tx1"/>
                </a:solidFill>
              </a:defRPr>
            </a:lvl1pPr>
          </a:lstStyle>
          <a:p>
            <a:r>
              <a:rPr lang="en-GB" dirty="0"/>
              <a:t>Click icon to add image</a:t>
            </a:r>
          </a:p>
        </p:txBody>
      </p:sp>
      <p:sp>
        <p:nvSpPr>
          <p:cNvPr id="10" name="Picture Placeholder 4">
            <a:extLst>
              <a:ext uri="{FF2B5EF4-FFF2-40B4-BE49-F238E27FC236}">
                <a16:creationId xmlns:a16="http://schemas.microsoft.com/office/drawing/2014/main" id="{CEAF125D-B505-5B9E-15CD-4FE3D0DC1A76}"/>
              </a:ext>
            </a:extLst>
          </p:cNvPr>
          <p:cNvSpPr>
            <a:spLocks noGrp="1"/>
          </p:cNvSpPr>
          <p:nvPr>
            <p:ph type="pic" sz="quarter" idx="15" hasCustomPrompt="1"/>
          </p:nvPr>
        </p:nvSpPr>
        <p:spPr>
          <a:xfrm>
            <a:off x="6323361" y="1619589"/>
            <a:ext cx="2454545" cy="1898182"/>
          </a:xfrm>
          <a:solidFill>
            <a:schemeClr val="bg1"/>
          </a:solidFill>
          <a:ln w="12700">
            <a:solidFill>
              <a:schemeClr val="accent2"/>
            </a:solidFill>
          </a:ln>
        </p:spPr>
        <p:txBody>
          <a:bodyPr>
            <a:normAutofit/>
          </a:bodyPr>
          <a:lstStyle>
            <a:lvl1pPr marL="0" indent="0" algn="ctr">
              <a:buNone/>
              <a:defRPr sz="1800">
                <a:solidFill>
                  <a:schemeClr val="tx1"/>
                </a:solidFill>
              </a:defRPr>
            </a:lvl1pPr>
          </a:lstStyle>
          <a:p>
            <a:r>
              <a:rPr lang="en-GB" dirty="0"/>
              <a:t>Click icon to add image</a:t>
            </a:r>
          </a:p>
        </p:txBody>
      </p:sp>
      <p:sp>
        <p:nvSpPr>
          <p:cNvPr id="11" name="Picture Placeholder 4">
            <a:extLst>
              <a:ext uri="{FF2B5EF4-FFF2-40B4-BE49-F238E27FC236}">
                <a16:creationId xmlns:a16="http://schemas.microsoft.com/office/drawing/2014/main" id="{B506E328-D029-E389-1738-C8DFB30C9E49}"/>
              </a:ext>
            </a:extLst>
          </p:cNvPr>
          <p:cNvSpPr>
            <a:spLocks noGrp="1"/>
          </p:cNvSpPr>
          <p:nvPr>
            <p:ph type="pic" sz="quarter" idx="16" hasCustomPrompt="1"/>
          </p:nvPr>
        </p:nvSpPr>
        <p:spPr>
          <a:xfrm>
            <a:off x="9232630" y="1619589"/>
            <a:ext cx="2454545" cy="1898182"/>
          </a:xfrm>
          <a:solidFill>
            <a:schemeClr val="bg1"/>
          </a:solidFill>
          <a:ln w="12700">
            <a:solidFill>
              <a:schemeClr val="accent2"/>
            </a:solidFill>
          </a:ln>
        </p:spPr>
        <p:txBody>
          <a:bodyPr>
            <a:normAutofit/>
          </a:bodyPr>
          <a:lstStyle>
            <a:lvl1pPr marL="0" indent="0" algn="ctr">
              <a:buNone/>
              <a:defRPr sz="1800">
                <a:solidFill>
                  <a:schemeClr val="tx1"/>
                </a:solidFill>
              </a:defRPr>
            </a:lvl1pPr>
          </a:lstStyle>
          <a:p>
            <a:r>
              <a:rPr lang="en-GB" dirty="0"/>
              <a:t>Click icon to add image</a:t>
            </a:r>
          </a:p>
        </p:txBody>
      </p:sp>
      <p:sp>
        <p:nvSpPr>
          <p:cNvPr id="12" name="Picture Placeholder 4">
            <a:extLst>
              <a:ext uri="{FF2B5EF4-FFF2-40B4-BE49-F238E27FC236}">
                <a16:creationId xmlns:a16="http://schemas.microsoft.com/office/drawing/2014/main" id="{9F41715C-E93C-DA55-C422-CE7B3B9AE51B}"/>
              </a:ext>
            </a:extLst>
          </p:cNvPr>
          <p:cNvSpPr>
            <a:spLocks noGrp="1"/>
          </p:cNvSpPr>
          <p:nvPr>
            <p:ph type="pic" sz="quarter" idx="17" hasCustomPrompt="1"/>
          </p:nvPr>
        </p:nvSpPr>
        <p:spPr>
          <a:xfrm>
            <a:off x="504282" y="3818504"/>
            <a:ext cx="2454545" cy="1898182"/>
          </a:xfrm>
          <a:solidFill>
            <a:schemeClr val="bg1"/>
          </a:solidFill>
          <a:ln w="12700">
            <a:solidFill>
              <a:schemeClr val="accent2"/>
            </a:solidFill>
          </a:ln>
        </p:spPr>
        <p:txBody>
          <a:bodyPr>
            <a:normAutofit/>
          </a:bodyPr>
          <a:lstStyle>
            <a:lvl1pPr marL="0" indent="0" algn="ctr">
              <a:buNone/>
              <a:defRPr sz="1800">
                <a:solidFill>
                  <a:schemeClr val="tx1"/>
                </a:solidFill>
              </a:defRPr>
            </a:lvl1pPr>
          </a:lstStyle>
          <a:p>
            <a:r>
              <a:rPr lang="en-GB" dirty="0"/>
              <a:t>Click icon to add image</a:t>
            </a:r>
          </a:p>
        </p:txBody>
      </p:sp>
      <p:sp>
        <p:nvSpPr>
          <p:cNvPr id="13" name="Picture Placeholder 4">
            <a:extLst>
              <a:ext uri="{FF2B5EF4-FFF2-40B4-BE49-F238E27FC236}">
                <a16:creationId xmlns:a16="http://schemas.microsoft.com/office/drawing/2014/main" id="{B6A65AD5-6E84-E0A1-A59F-77BA21804319}"/>
              </a:ext>
            </a:extLst>
          </p:cNvPr>
          <p:cNvSpPr>
            <a:spLocks noGrp="1"/>
          </p:cNvSpPr>
          <p:nvPr>
            <p:ph type="pic" sz="quarter" idx="18" hasCustomPrompt="1"/>
          </p:nvPr>
        </p:nvSpPr>
        <p:spPr>
          <a:xfrm>
            <a:off x="3413550" y="3818504"/>
            <a:ext cx="2454545" cy="1898182"/>
          </a:xfrm>
          <a:solidFill>
            <a:schemeClr val="bg1"/>
          </a:solidFill>
          <a:ln w="12700">
            <a:solidFill>
              <a:schemeClr val="accent2"/>
            </a:solidFill>
          </a:ln>
        </p:spPr>
        <p:txBody>
          <a:bodyPr>
            <a:normAutofit/>
          </a:bodyPr>
          <a:lstStyle>
            <a:lvl1pPr marL="0" indent="0" algn="ctr">
              <a:buNone/>
              <a:defRPr sz="1800">
                <a:solidFill>
                  <a:schemeClr val="tx1"/>
                </a:solidFill>
              </a:defRPr>
            </a:lvl1pPr>
          </a:lstStyle>
          <a:p>
            <a:r>
              <a:rPr lang="en-GB" dirty="0"/>
              <a:t>Click icon to add image</a:t>
            </a:r>
          </a:p>
        </p:txBody>
      </p:sp>
      <p:sp>
        <p:nvSpPr>
          <p:cNvPr id="14" name="Picture Placeholder 4">
            <a:extLst>
              <a:ext uri="{FF2B5EF4-FFF2-40B4-BE49-F238E27FC236}">
                <a16:creationId xmlns:a16="http://schemas.microsoft.com/office/drawing/2014/main" id="{977B9953-5244-8973-4A7E-28FDD8F4B811}"/>
              </a:ext>
            </a:extLst>
          </p:cNvPr>
          <p:cNvSpPr>
            <a:spLocks noGrp="1"/>
          </p:cNvSpPr>
          <p:nvPr>
            <p:ph type="pic" sz="quarter" idx="19" hasCustomPrompt="1"/>
          </p:nvPr>
        </p:nvSpPr>
        <p:spPr>
          <a:xfrm>
            <a:off x="6322818" y="3818504"/>
            <a:ext cx="2454545" cy="1898182"/>
          </a:xfrm>
          <a:solidFill>
            <a:schemeClr val="bg1"/>
          </a:solidFill>
          <a:ln w="12700">
            <a:solidFill>
              <a:schemeClr val="accent2"/>
            </a:solidFill>
          </a:ln>
        </p:spPr>
        <p:txBody>
          <a:bodyPr>
            <a:normAutofit/>
          </a:bodyPr>
          <a:lstStyle>
            <a:lvl1pPr marL="0" indent="0" algn="ctr">
              <a:buNone/>
              <a:defRPr sz="1800">
                <a:solidFill>
                  <a:schemeClr val="tx1"/>
                </a:solidFill>
              </a:defRPr>
            </a:lvl1pPr>
          </a:lstStyle>
          <a:p>
            <a:r>
              <a:rPr lang="en-GB" dirty="0"/>
              <a:t>Click icon to add image</a:t>
            </a:r>
          </a:p>
        </p:txBody>
      </p:sp>
      <p:sp>
        <p:nvSpPr>
          <p:cNvPr id="15" name="Picture Placeholder 4">
            <a:extLst>
              <a:ext uri="{FF2B5EF4-FFF2-40B4-BE49-F238E27FC236}">
                <a16:creationId xmlns:a16="http://schemas.microsoft.com/office/drawing/2014/main" id="{B00832C5-D1BB-A8C0-401D-C56F4DC032AE}"/>
              </a:ext>
            </a:extLst>
          </p:cNvPr>
          <p:cNvSpPr>
            <a:spLocks noGrp="1"/>
          </p:cNvSpPr>
          <p:nvPr>
            <p:ph type="pic" sz="quarter" idx="20" hasCustomPrompt="1"/>
          </p:nvPr>
        </p:nvSpPr>
        <p:spPr>
          <a:xfrm>
            <a:off x="9232087" y="3818504"/>
            <a:ext cx="2454545" cy="1898182"/>
          </a:xfrm>
          <a:solidFill>
            <a:schemeClr val="bg1"/>
          </a:solidFill>
          <a:ln w="12700">
            <a:solidFill>
              <a:schemeClr val="accent2"/>
            </a:solidFill>
          </a:ln>
        </p:spPr>
        <p:txBody>
          <a:bodyPr>
            <a:normAutofit/>
          </a:bodyPr>
          <a:lstStyle>
            <a:lvl1pPr marL="0" indent="0" algn="ctr">
              <a:buNone/>
              <a:defRPr sz="1800">
                <a:solidFill>
                  <a:schemeClr val="tx1"/>
                </a:solidFill>
              </a:defRPr>
            </a:lvl1pPr>
          </a:lstStyle>
          <a:p>
            <a:r>
              <a:rPr lang="en-GB" dirty="0"/>
              <a:t>Click icon to add image</a:t>
            </a:r>
          </a:p>
        </p:txBody>
      </p:sp>
    </p:spTree>
    <p:extLst>
      <p:ext uri="{BB962C8B-B14F-4D97-AF65-F5344CB8AC3E}">
        <p14:creationId xmlns:p14="http://schemas.microsoft.com/office/powerpoint/2010/main" val="2178208214"/>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mage-driven content 1">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A266448-DF49-724E-93CA-A4FDFDD9F1E0}"/>
              </a:ext>
            </a:extLst>
          </p:cNvPr>
          <p:cNvSpPr>
            <a:spLocks noGrp="1"/>
          </p:cNvSpPr>
          <p:nvPr>
            <p:ph type="pic" sz="quarter" idx="10" hasCustomPrompt="1"/>
          </p:nvPr>
        </p:nvSpPr>
        <p:spPr>
          <a:xfrm>
            <a:off x="0" y="2206901"/>
            <a:ext cx="12192000" cy="3747336"/>
          </a:xfrm>
          <a:prstGeom prst="rect">
            <a:avLst/>
          </a:prstGeom>
          <a:noFill/>
        </p:spPr>
        <p:txBody>
          <a:bodyPr anchor="ctr"/>
          <a:lstStyle>
            <a:lvl1pPr marL="0" indent="0" algn="ctr">
              <a:buFontTx/>
              <a:buNone/>
              <a:defRPr sz="1400"/>
            </a:lvl1pPr>
          </a:lstStyle>
          <a:p>
            <a:r>
              <a:rPr lang="en-US" dirty="0"/>
              <a:t>Click icon to add image</a:t>
            </a:r>
          </a:p>
        </p:txBody>
      </p:sp>
      <p:sp>
        <p:nvSpPr>
          <p:cNvPr id="19" name="Text Placeholder 7">
            <a:extLst>
              <a:ext uri="{FF2B5EF4-FFF2-40B4-BE49-F238E27FC236}">
                <a16:creationId xmlns:a16="http://schemas.microsoft.com/office/drawing/2014/main" id="{3AA328AD-2F1B-A543-B912-72870E6FA753}"/>
              </a:ext>
            </a:extLst>
          </p:cNvPr>
          <p:cNvSpPr>
            <a:spLocks noGrp="1"/>
          </p:cNvSpPr>
          <p:nvPr>
            <p:ph type="body" sz="quarter" idx="19" hasCustomPrompt="1"/>
          </p:nvPr>
        </p:nvSpPr>
        <p:spPr>
          <a:xfrm>
            <a:off x="6232560" y="323107"/>
            <a:ext cx="4103426" cy="626701"/>
          </a:xfrm>
          <a:prstGeom prst="rect">
            <a:avLst/>
          </a:prstGeom>
        </p:spPr>
        <p:txBody>
          <a:bodyPr lIns="0" tIns="36000" rIns="0" bIns="36000" anchor="t" anchorCtr="0">
            <a:spAutoFit/>
          </a:bodyPr>
          <a:lstStyle>
            <a:lvl1pPr marL="0" indent="0">
              <a:buFontTx/>
              <a:buNone/>
              <a:defRPr lang="en-US" sz="1800" dirty="0">
                <a:solidFill>
                  <a:schemeClr val="accent3">
                    <a:lumMod val="40000"/>
                    <a:lumOff val="60000"/>
                  </a:schemeClr>
                </a:solidFill>
              </a:defRPr>
            </a:lvl1pPr>
            <a:lvl2pPr marL="190486" indent="0">
              <a:buNone/>
              <a:defRPr/>
            </a:lvl2pPr>
          </a:lstStyle>
          <a:p>
            <a:pPr lvl="0"/>
            <a:r>
              <a:rPr lang="en-US" dirty="0"/>
              <a:t>Sub copy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12" name="Text Placeholder 11">
            <a:extLst>
              <a:ext uri="{FF2B5EF4-FFF2-40B4-BE49-F238E27FC236}">
                <a16:creationId xmlns:a16="http://schemas.microsoft.com/office/drawing/2014/main" id="{8A13CB11-EB38-77A5-E71F-9763B25B5B99}"/>
              </a:ext>
            </a:extLst>
          </p:cNvPr>
          <p:cNvSpPr>
            <a:spLocks noGrp="1"/>
          </p:cNvSpPr>
          <p:nvPr>
            <p:ph type="body" sz="quarter" idx="24" hasCustomPrompt="1"/>
          </p:nvPr>
        </p:nvSpPr>
        <p:spPr>
          <a:xfrm>
            <a:off x="723900" y="1464075"/>
            <a:ext cx="2880000" cy="2880000"/>
          </a:xfrm>
          <a:prstGeom prst="ellipse">
            <a:avLst/>
          </a:prstGeom>
          <a:solidFill>
            <a:schemeClr val="accent2"/>
          </a:solidFill>
        </p:spPr>
        <p:txBody>
          <a:bodyPr lIns="72000" tIns="72000" rIns="72000" bIns="72000" anchor="ctr">
            <a:noAutofit/>
          </a:bodyPr>
          <a:lstStyle>
            <a:lvl1pPr marL="0" indent="0" algn="ctr">
              <a:buNone/>
              <a:defRPr sz="16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sp>
        <p:nvSpPr>
          <p:cNvPr id="6" name="Title 5">
            <a:extLst>
              <a:ext uri="{FF2B5EF4-FFF2-40B4-BE49-F238E27FC236}">
                <a16:creationId xmlns:a16="http://schemas.microsoft.com/office/drawing/2014/main" id="{88E4BDB9-66E1-B734-0D7E-BE1D876B32A3}"/>
              </a:ext>
            </a:extLst>
          </p:cNvPr>
          <p:cNvSpPr>
            <a:spLocks noGrp="1"/>
          </p:cNvSpPr>
          <p:nvPr>
            <p:ph type="title"/>
          </p:nvPr>
        </p:nvSpPr>
        <p:spPr>
          <a:xfrm>
            <a:off x="504282" y="323107"/>
            <a:ext cx="5170804" cy="748245"/>
          </a:xfrm>
        </p:spPr>
        <p:txBody>
          <a:bodyPr/>
          <a:lstStyle/>
          <a:p>
            <a:r>
              <a:rPr lang="en-US" dirty="0"/>
              <a:t>Click to edit Master title style</a:t>
            </a:r>
            <a:endParaRPr lang="en-GB" dirty="0"/>
          </a:p>
        </p:txBody>
      </p:sp>
      <p:sp>
        <p:nvSpPr>
          <p:cNvPr id="7" name="Date Placeholder 6">
            <a:extLst>
              <a:ext uri="{FF2B5EF4-FFF2-40B4-BE49-F238E27FC236}">
                <a16:creationId xmlns:a16="http://schemas.microsoft.com/office/drawing/2014/main" id="{69218B16-BD02-3A70-637E-10C57E313662}"/>
              </a:ext>
            </a:extLst>
          </p:cNvPr>
          <p:cNvSpPr>
            <a:spLocks noGrp="1"/>
          </p:cNvSpPr>
          <p:nvPr>
            <p:ph type="dt" sz="half" idx="25"/>
          </p:nvPr>
        </p:nvSpPr>
        <p:spPr/>
        <p:txBody>
          <a:bodyPr/>
          <a:lstStyle/>
          <a:p>
            <a:fld id="{54759970-0F33-4150-94A9-C185DF4A6350}" type="datetime4">
              <a:rPr lang="en-GB" smtClean="0"/>
              <a:t>16 September 2024</a:t>
            </a:fld>
            <a:endParaRPr lang="en-GB" dirty="0"/>
          </a:p>
        </p:txBody>
      </p:sp>
      <p:sp>
        <p:nvSpPr>
          <p:cNvPr id="8" name="Footer Placeholder 7">
            <a:extLst>
              <a:ext uri="{FF2B5EF4-FFF2-40B4-BE49-F238E27FC236}">
                <a16:creationId xmlns:a16="http://schemas.microsoft.com/office/drawing/2014/main" id="{40DE56FB-3F21-E60B-75EF-FBEF943FDE59}"/>
              </a:ext>
            </a:extLst>
          </p:cNvPr>
          <p:cNvSpPr>
            <a:spLocks noGrp="1"/>
          </p:cNvSpPr>
          <p:nvPr>
            <p:ph type="ftr" sz="quarter" idx="26"/>
          </p:nvPr>
        </p:nvSpPr>
        <p:spPr/>
        <p:txBody>
          <a:bodyPr/>
          <a:lstStyle/>
          <a:p>
            <a:r>
              <a:rPr lang="en-GB"/>
              <a:t>Edit footer and slide settings by going to the Insert tab &gt; Header and Footer</a:t>
            </a:r>
            <a:endParaRPr lang="en-GB" dirty="0"/>
          </a:p>
        </p:txBody>
      </p:sp>
      <p:sp>
        <p:nvSpPr>
          <p:cNvPr id="10" name="Slide Number Placeholder 9">
            <a:extLst>
              <a:ext uri="{FF2B5EF4-FFF2-40B4-BE49-F238E27FC236}">
                <a16:creationId xmlns:a16="http://schemas.microsoft.com/office/drawing/2014/main" id="{E5228B5A-AF3F-639E-A54E-298589E9D7F0}"/>
              </a:ext>
            </a:extLst>
          </p:cNvPr>
          <p:cNvSpPr>
            <a:spLocks noGrp="1"/>
          </p:cNvSpPr>
          <p:nvPr>
            <p:ph type="sldNum" sz="quarter" idx="27"/>
          </p:nvPr>
        </p:nvSpPr>
        <p:spPr/>
        <p:txBody>
          <a:bodyPr/>
          <a:lstStyle/>
          <a:p>
            <a:fld id="{A4F7B0B9-D3BE-446D-9B00-A6C10F9707DD}" type="slidenum">
              <a:rPr lang="en-GB" smtClean="0"/>
              <a:pPr/>
              <a:t>‹#›</a:t>
            </a:fld>
            <a:endParaRPr lang="en-GB" dirty="0"/>
          </a:p>
        </p:txBody>
      </p:sp>
    </p:spTree>
    <p:extLst>
      <p:ext uri="{BB962C8B-B14F-4D97-AF65-F5344CB8AC3E}">
        <p14:creationId xmlns:p14="http://schemas.microsoft.com/office/powerpoint/2010/main" val="421828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mage-driven content 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A266448-DF49-724E-93CA-A4FDFDD9F1E0}"/>
              </a:ext>
            </a:extLst>
          </p:cNvPr>
          <p:cNvSpPr>
            <a:spLocks noGrp="1"/>
          </p:cNvSpPr>
          <p:nvPr>
            <p:ph type="pic" sz="quarter" idx="10" hasCustomPrompt="1"/>
          </p:nvPr>
        </p:nvSpPr>
        <p:spPr>
          <a:xfrm>
            <a:off x="0" y="0"/>
            <a:ext cx="5959440" cy="6110514"/>
          </a:xfrm>
          <a:prstGeom prst="rect">
            <a:avLst/>
          </a:prstGeom>
          <a:noFill/>
        </p:spPr>
        <p:txBody>
          <a:bodyPr anchor="ctr"/>
          <a:lstStyle>
            <a:lvl1pPr marL="0" indent="0" algn="ctr">
              <a:buFontTx/>
              <a:buNone/>
              <a:defRPr sz="1400"/>
            </a:lvl1pPr>
          </a:lstStyle>
          <a:p>
            <a:r>
              <a:rPr lang="en-US" dirty="0"/>
              <a:t>Click icon to add image</a:t>
            </a:r>
          </a:p>
        </p:txBody>
      </p:sp>
      <p:sp>
        <p:nvSpPr>
          <p:cNvPr id="19" name="Text Placeholder 7">
            <a:extLst>
              <a:ext uri="{FF2B5EF4-FFF2-40B4-BE49-F238E27FC236}">
                <a16:creationId xmlns:a16="http://schemas.microsoft.com/office/drawing/2014/main" id="{3AA328AD-2F1B-A543-B912-72870E6FA753}"/>
              </a:ext>
            </a:extLst>
          </p:cNvPr>
          <p:cNvSpPr>
            <a:spLocks noGrp="1"/>
          </p:cNvSpPr>
          <p:nvPr>
            <p:ph type="body" sz="quarter" idx="19" hasCustomPrompt="1"/>
          </p:nvPr>
        </p:nvSpPr>
        <p:spPr>
          <a:xfrm>
            <a:off x="7848511" y="3548861"/>
            <a:ext cx="3661543" cy="903700"/>
          </a:xfrm>
          <a:prstGeom prst="rect">
            <a:avLst/>
          </a:prstGeom>
        </p:spPr>
        <p:txBody>
          <a:bodyPr wrap="square" lIns="0" tIns="36000" rIns="0" bIns="36000" anchor="t" anchorCtr="0">
            <a:spAutoFit/>
          </a:bodyPr>
          <a:lstStyle>
            <a:lvl1pPr marL="0" indent="0">
              <a:buFontTx/>
              <a:buNone/>
              <a:defRPr lang="en-US" sz="1800" dirty="0">
                <a:solidFill>
                  <a:schemeClr val="accent3">
                    <a:lumMod val="40000"/>
                    <a:lumOff val="60000"/>
                  </a:schemeClr>
                </a:solidFill>
              </a:defRPr>
            </a:lvl1pPr>
            <a:lvl2pPr marL="190486" indent="0">
              <a:buNone/>
              <a:defRPr/>
            </a:lvl2pPr>
          </a:lstStyle>
          <a:p>
            <a:pPr lvl="0"/>
            <a:r>
              <a:rPr lang="en-US" dirty="0"/>
              <a:t>Sub copy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a:t>
            </a:r>
          </a:p>
        </p:txBody>
      </p:sp>
      <p:sp>
        <p:nvSpPr>
          <p:cNvPr id="12" name="Text Placeholder 11">
            <a:extLst>
              <a:ext uri="{FF2B5EF4-FFF2-40B4-BE49-F238E27FC236}">
                <a16:creationId xmlns:a16="http://schemas.microsoft.com/office/drawing/2014/main" id="{8A13CB11-EB38-77A5-E71F-9763B25B5B99}"/>
              </a:ext>
            </a:extLst>
          </p:cNvPr>
          <p:cNvSpPr>
            <a:spLocks noGrp="1"/>
          </p:cNvSpPr>
          <p:nvPr>
            <p:ph type="body" sz="quarter" idx="24" hasCustomPrompt="1"/>
          </p:nvPr>
        </p:nvSpPr>
        <p:spPr>
          <a:xfrm>
            <a:off x="4519440" y="1989000"/>
            <a:ext cx="2880000" cy="2880000"/>
          </a:xfrm>
          <a:prstGeom prst="ellipse">
            <a:avLst/>
          </a:prstGeom>
          <a:solidFill>
            <a:schemeClr val="accent2"/>
          </a:solidFill>
        </p:spPr>
        <p:txBody>
          <a:bodyPr lIns="72000" tIns="72000" rIns="72000" bIns="72000" anchor="ctr">
            <a:noAutofit/>
          </a:bodyPr>
          <a:lstStyle>
            <a:lvl1pPr marL="0" indent="0" algn="ctr">
              <a:buNone/>
              <a:defRPr sz="16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sp>
        <p:nvSpPr>
          <p:cNvPr id="6" name="Title 5">
            <a:extLst>
              <a:ext uri="{FF2B5EF4-FFF2-40B4-BE49-F238E27FC236}">
                <a16:creationId xmlns:a16="http://schemas.microsoft.com/office/drawing/2014/main" id="{88E4BDB9-66E1-B734-0D7E-BE1D876B32A3}"/>
              </a:ext>
            </a:extLst>
          </p:cNvPr>
          <p:cNvSpPr>
            <a:spLocks noGrp="1"/>
          </p:cNvSpPr>
          <p:nvPr>
            <p:ph type="title"/>
          </p:nvPr>
        </p:nvSpPr>
        <p:spPr>
          <a:xfrm>
            <a:off x="7848511" y="2340592"/>
            <a:ext cx="3661543" cy="748245"/>
          </a:xfrm>
        </p:spPr>
        <p:txBody>
          <a:bodyPr/>
          <a:lstStyle/>
          <a:p>
            <a:r>
              <a:rPr lang="en-US" dirty="0"/>
              <a:t>Click to edit Master title style</a:t>
            </a:r>
            <a:endParaRPr lang="en-GB" dirty="0"/>
          </a:p>
        </p:txBody>
      </p:sp>
      <p:sp>
        <p:nvSpPr>
          <p:cNvPr id="7" name="Date Placeholder 6">
            <a:extLst>
              <a:ext uri="{FF2B5EF4-FFF2-40B4-BE49-F238E27FC236}">
                <a16:creationId xmlns:a16="http://schemas.microsoft.com/office/drawing/2014/main" id="{69218B16-BD02-3A70-637E-10C57E313662}"/>
              </a:ext>
            </a:extLst>
          </p:cNvPr>
          <p:cNvSpPr>
            <a:spLocks noGrp="1"/>
          </p:cNvSpPr>
          <p:nvPr>
            <p:ph type="dt" sz="half" idx="25"/>
          </p:nvPr>
        </p:nvSpPr>
        <p:spPr/>
        <p:txBody>
          <a:bodyPr/>
          <a:lstStyle/>
          <a:p>
            <a:fld id="{54759970-0F33-4150-94A9-C185DF4A6350}" type="datetime4">
              <a:rPr lang="en-GB" smtClean="0"/>
              <a:t>16 September 2024</a:t>
            </a:fld>
            <a:endParaRPr lang="en-GB" dirty="0"/>
          </a:p>
        </p:txBody>
      </p:sp>
      <p:sp>
        <p:nvSpPr>
          <p:cNvPr id="8" name="Footer Placeholder 7">
            <a:extLst>
              <a:ext uri="{FF2B5EF4-FFF2-40B4-BE49-F238E27FC236}">
                <a16:creationId xmlns:a16="http://schemas.microsoft.com/office/drawing/2014/main" id="{40DE56FB-3F21-E60B-75EF-FBEF943FDE59}"/>
              </a:ext>
            </a:extLst>
          </p:cNvPr>
          <p:cNvSpPr>
            <a:spLocks noGrp="1"/>
          </p:cNvSpPr>
          <p:nvPr>
            <p:ph type="ftr" sz="quarter" idx="26"/>
          </p:nvPr>
        </p:nvSpPr>
        <p:spPr/>
        <p:txBody>
          <a:bodyPr/>
          <a:lstStyle/>
          <a:p>
            <a:r>
              <a:rPr lang="en-GB"/>
              <a:t>Edit footer and slide settings by going to the Insert tab &gt; Header and Footer</a:t>
            </a:r>
            <a:endParaRPr lang="en-GB" dirty="0"/>
          </a:p>
        </p:txBody>
      </p:sp>
      <p:sp>
        <p:nvSpPr>
          <p:cNvPr id="10" name="Slide Number Placeholder 9">
            <a:extLst>
              <a:ext uri="{FF2B5EF4-FFF2-40B4-BE49-F238E27FC236}">
                <a16:creationId xmlns:a16="http://schemas.microsoft.com/office/drawing/2014/main" id="{E5228B5A-AF3F-639E-A54E-298589E9D7F0}"/>
              </a:ext>
            </a:extLst>
          </p:cNvPr>
          <p:cNvSpPr>
            <a:spLocks noGrp="1"/>
          </p:cNvSpPr>
          <p:nvPr>
            <p:ph type="sldNum" sz="quarter" idx="27"/>
          </p:nvPr>
        </p:nvSpPr>
        <p:spPr/>
        <p:txBody>
          <a:bodyPr/>
          <a:lstStyle/>
          <a:p>
            <a:fld id="{A4F7B0B9-D3BE-446D-9B00-A6C10F9707DD}" type="slidenum">
              <a:rPr lang="en-GB" smtClean="0"/>
              <a:pPr/>
              <a:t>‹#›</a:t>
            </a:fld>
            <a:endParaRPr lang="en-GB" dirty="0"/>
          </a:p>
        </p:txBody>
      </p:sp>
    </p:spTree>
    <p:extLst>
      <p:ext uri="{BB962C8B-B14F-4D97-AF65-F5344CB8AC3E}">
        <p14:creationId xmlns:p14="http://schemas.microsoft.com/office/powerpoint/2010/main" val="156315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mage-driven content 3">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CC39938-C545-51EC-6395-74FE20AFD417}"/>
              </a:ext>
            </a:extLst>
          </p:cNvPr>
          <p:cNvSpPr>
            <a:spLocks noGrp="1"/>
          </p:cNvSpPr>
          <p:nvPr>
            <p:ph type="pic" sz="quarter" idx="28" hasCustomPrompt="1"/>
          </p:nvPr>
        </p:nvSpPr>
        <p:spPr>
          <a:xfrm>
            <a:off x="0" y="0"/>
            <a:ext cx="6329676" cy="5842001"/>
          </a:xfrm>
          <a:custGeom>
            <a:avLst/>
            <a:gdLst>
              <a:gd name="connsiteX0" fmla="*/ 0 w 6329676"/>
              <a:gd name="connsiteY0" fmla="*/ 0 h 5842001"/>
              <a:gd name="connsiteX1" fmla="*/ 5707837 w 6329676"/>
              <a:gd name="connsiteY1" fmla="*/ 0 h 5842001"/>
              <a:gd name="connsiteX2" fmla="*/ 5874620 w 6329676"/>
              <a:gd name="connsiteY2" fmla="*/ 274533 h 5842001"/>
              <a:gd name="connsiteX3" fmla="*/ 6329676 w 6329676"/>
              <a:gd name="connsiteY3" fmla="*/ 2071688 h 5842001"/>
              <a:gd name="connsiteX4" fmla="*/ 2559363 w 6329676"/>
              <a:gd name="connsiteY4" fmla="*/ 5842001 h 5842001"/>
              <a:gd name="connsiteX5" fmla="*/ 161094 w 6329676"/>
              <a:gd name="connsiteY5" fmla="*/ 4981045 h 5842001"/>
              <a:gd name="connsiteX6" fmla="*/ 0 w 6329676"/>
              <a:gd name="connsiteY6" fmla="*/ 4834633 h 584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9676" h="5842001">
                <a:moveTo>
                  <a:pt x="0" y="0"/>
                </a:moveTo>
                <a:lnTo>
                  <a:pt x="5707837" y="0"/>
                </a:lnTo>
                <a:lnTo>
                  <a:pt x="5874620" y="274533"/>
                </a:lnTo>
                <a:cubicBezTo>
                  <a:pt x="6164830" y="808761"/>
                  <a:pt x="6329676" y="1420974"/>
                  <a:pt x="6329676" y="2071688"/>
                </a:cubicBezTo>
                <a:cubicBezTo>
                  <a:pt x="6329676" y="4153974"/>
                  <a:pt x="4641649" y="5842001"/>
                  <a:pt x="2559363" y="5842001"/>
                </a:cubicBezTo>
                <a:cubicBezTo>
                  <a:pt x="1648363" y="5842001"/>
                  <a:pt x="812827" y="5518902"/>
                  <a:pt x="161094" y="4981045"/>
                </a:cubicBezTo>
                <a:lnTo>
                  <a:pt x="0" y="4834633"/>
                </a:lnTo>
                <a:close/>
              </a:path>
            </a:pathLst>
          </a:custGeom>
        </p:spPr>
        <p:txBody>
          <a:bodyPr wrap="square">
            <a:noAutofit/>
          </a:bodyPr>
          <a:lstStyle>
            <a:lvl1pPr marL="0" indent="0">
              <a:buNone/>
              <a:defRPr/>
            </a:lvl1pPr>
          </a:lstStyle>
          <a:p>
            <a:r>
              <a:rPr lang="en-GB" dirty="0"/>
              <a:t>Click icon to add image</a:t>
            </a:r>
          </a:p>
        </p:txBody>
      </p:sp>
      <p:sp>
        <p:nvSpPr>
          <p:cNvPr id="3" name="Picture Placeholder 2">
            <a:extLst>
              <a:ext uri="{FF2B5EF4-FFF2-40B4-BE49-F238E27FC236}">
                <a16:creationId xmlns:a16="http://schemas.microsoft.com/office/drawing/2014/main" id="{BC718398-240D-68A6-21FC-E5E90C672093}"/>
              </a:ext>
            </a:extLst>
          </p:cNvPr>
          <p:cNvSpPr>
            <a:spLocks noGrp="1"/>
          </p:cNvSpPr>
          <p:nvPr>
            <p:ph type="pic" sz="quarter" idx="20" hasCustomPrompt="1"/>
          </p:nvPr>
        </p:nvSpPr>
        <p:spPr>
          <a:xfrm>
            <a:off x="5659697" y="841375"/>
            <a:ext cx="6532303" cy="6016625"/>
          </a:xfrm>
          <a:custGeom>
            <a:avLst/>
            <a:gdLst>
              <a:gd name="connsiteX0" fmla="*/ 3770313 w 6532303"/>
              <a:gd name="connsiteY0" fmla="*/ 0 h 6016625"/>
              <a:gd name="connsiteX1" fmla="*/ 6436327 w 6532303"/>
              <a:gd name="connsiteY1" fmla="*/ 1104299 h 6016625"/>
              <a:gd name="connsiteX2" fmla="*/ 6532303 w 6532303"/>
              <a:gd name="connsiteY2" fmla="*/ 1209900 h 6016625"/>
              <a:gd name="connsiteX3" fmla="*/ 6532303 w 6532303"/>
              <a:gd name="connsiteY3" fmla="*/ 6016625 h 6016625"/>
              <a:gd name="connsiteX4" fmla="*/ 747325 w 6532303"/>
              <a:gd name="connsiteY4" fmla="*/ 6016625 h 6016625"/>
              <a:gd name="connsiteX5" fmla="*/ 643911 w 6532303"/>
              <a:gd name="connsiteY5" fmla="*/ 5878331 h 6016625"/>
              <a:gd name="connsiteX6" fmla="*/ 0 w 6532303"/>
              <a:gd name="connsiteY6" fmla="*/ 3770313 h 6016625"/>
              <a:gd name="connsiteX7" fmla="*/ 3770313 w 6532303"/>
              <a:gd name="connsiteY7" fmla="*/ 0 h 601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2303" h="6016625">
                <a:moveTo>
                  <a:pt x="3770313" y="0"/>
                </a:moveTo>
                <a:cubicBezTo>
                  <a:pt x="4811456" y="0"/>
                  <a:pt x="5754034" y="422007"/>
                  <a:pt x="6436327" y="1104299"/>
                </a:cubicBezTo>
                <a:lnTo>
                  <a:pt x="6532303" y="1209900"/>
                </a:lnTo>
                <a:lnTo>
                  <a:pt x="6532303" y="6016625"/>
                </a:lnTo>
                <a:lnTo>
                  <a:pt x="747325" y="6016625"/>
                </a:lnTo>
                <a:lnTo>
                  <a:pt x="643911" y="5878331"/>
                </a:lnTo>
                <a:cubicBezTo>
                  <a:pt x="237379" y="5276585"/>
                  <a:pt x="0" y="4551171"/>
                  <a:pt x="0" y="3770313"/>
                </a:cubicBezTo>
                <a:cubicBezTo>
                  <a:pt x="0" y="1688027"/>
                  <a:pt x="1688027" y="0"/>
                  <a:pt x="3770313" y="0"/>
                </a:cubicBezTo>
                <a:close/>
              </a:path>
            </a:pathLst>
          </a:custGeom>
        </p:spPr>
        <p:txBody>
          <a:bodyPr wrap="square" anchor="ctr">
            <a:noAutofit/>
          </a:bodyPr>
          <a:lstStyle>
            <a:lvl1pPr marL="0" indent="0" algn="r">
              <a:buNone/>
              <a:defRPr>
                <a:solidFill>
                  <a:schemeClr val="bg1"/>
                </a:solidFill>
              </a:defRPr>
            </a:lvl1pPr>
          </a:lstStyle>
          <a:p>
            <a:r>
              <a:rPr lang="en-GB" dirty="0"/>
              <a:t>Click icon to</a:t>
            </a:r>
            <a:br>
              <a:rPr lang="en-GB" dirty="0"/>
            </a:br>
            <a:r>
              <a:rPr lang="en-GB" dirty="0"/>
              <a:t>add image</a:t>
            </a:r>
          </a:p>
        </p:txBody>
      </p:sp>
      <p:sp>
        <p:nvSpPr>
          <p:cNvPr id="7" name="Date Placeholder 6">
            <a:extLst>
              <a:ext uri="{FF2B5EF4-FFF2-40B4-BE49-F238E27FC236}">
                <a16:creationId xmlns:a16="http://schemas.microsoft.com/office/drawing/2014/main" id="{69218B16-BD02-3A70-637E-10C57E313662}"/>
              </a:ext>
            </a:extLst>
          </p:cNvPr>
          <p:cNvSpPr>
            <a:spLocks noGrp="1"/>
          </p:cNvSpPr>
          <p:nvPr>
            <p:ph type="dt" sz="half" idx="25"/>
          </p:nvPr>
        </p:nvSpPr>
        <p:spPr/>
        <p:txBody>
          <a:bodyPr/>
          <a:lstStyle/>
          <a:p>
            <a:fld id="{54759970-0F33-4150-94A9-C185DF4A6350}" type="datetime4">
              <a:rPr lang="en-GB" smtClean="0"/>
              <a:t>16 September 2024</a:t>
            </a:fld>
            <a:endParaRPr lang="en-GB" dirty="0"/>
          </a:p>
        </p:txBody>
      </p:sp>
      <p:sp>
        <p:nvSpPr>
          <p:cNvPr id="8" name="Footer Placeholder 7">
            <a:extLst>
              <a:ext uri="{FF2B5EF4-FFF2-40B4-BE49-F238E27FC236}">
                <a16:creationId xmlns:a16="http://schemas.microsoft.com/office/drawing/2014/main" id="{40DE56FB-3F21-E60B-75EF-FBEF943FDE59}"/>
              </a:ext>
            </a:extLst>
          </p:cNvPr>
          <p:cNvSpPr>
            <a:spLocks noGrp="1"/>
          </p:cNvSpPr>
          <p:nvPr>
            <p:ph type="ftr" sz="quarter" idx="26"/>
          </p:nvPr>
        </p:nvSpPr>
        <p:spPr/>
        <p:txBody>
          <a:bodyPr/>
          <a:lstStyle/>
          <a:p>
            <a:r>
              <a:rPr lang="en-GB"/>
              <a:t>Edit footer and slide settings by going to the Insert tab &gt; Header and Footer</a:t>
            </a:r>
            <a:endParaRPr lang="en-GB" dirty="0"/>
          </a:p>
        </p:txBody>
      </p:sp>
      <p:sp>
        <p:nvSpPr>
          <p:cNvPr id="10" name="Slide Number Placeholder 9">
            <a:extLst>
              <a:ext uri="{FF2B5EF4-FFF2-40B4-BE49-F238E27FC236}">
                <a16:creationId xmlns:a16="http://schemas.microsoft.com/office/drawing/2014/main" id="{E5228B5A-AF3F-639E-A54E-298589E9D7F0}"/>
              </a:ext>
            </a:extLst>
          </p:cNvPr>
          <p:cNvSpPr>
            <a:spLocks noGrp="1"/>
          </p:cNvSpPr>
          <p:nvPr>
            <p:ph type="sldNum" sz="quarter" idx="27"/>
          </p:nvPr>
        </p:nvSpPr>
        <p:spPr/>
        <p:txBody>
          <a:bodyPr/>
          <a:lstStyle/>
          <a:p>
            <a:fld id="{A4F7B0B9-D3BE-446D-9B00-A6C10F9707DD}" type="slidenum">
              <a:rPr lang="en-GB" smtClean="0"/>
              <a:pPr/>
              <a:t>‹#›</a:t>
            </a:fld>
            <a:endParaRPr lang="en-GB" dirty="0"/>
          </a:p>
        </p:txBody>
      </p:sp>
      <p:sp>
        <p:nvSpPr>
          <p:cNvPr id="12" name="Text Placeholder 11">
            <a:extLst>
              <a:ext uri="{FF2B5EF4-FFF2-40B4-BE49-F238E27FC236}">
                <a16:creationId xmlns:a16="http://schemas.microsoft.com/office/drawing/2014/main" id="{8A13CB11-EB38-77A5-E71F-9763B25B5B99}"/>
              </a:ext>
            </a:extLst>
          </p:cNvPr>
          <p:cNvSpPr>
            <a:spLocks noGrp="1"/>
          </p:cNvSpPr>
          <p:nvPr>
            <p:ph type="body" sz="quarter" idx="24" hasCustomPrompt="1"/>
          </p:nvPr>
        </p:nvSpPr>
        <p:spPr>
          <a:xfrm>
            <a:off x="4217040" y="1686600"/>
            <a:ext cx="3484800" cy="3484800"/>
          </a:xfrm>
          <a:prstGeom prst="ellipse">
            <a:avLst/>
          </a:prstGeom>
          <a:solidFill>
            <a:schemeClr val="accent2"/>
          </a:solidFill>
        </p:spPr>
        <p:txBody>
          <a:bodyPr lIns="72000" tIns="72000" rIns="72000" bIns="72000" anchor="ctr">
            <a:noAutofit/>
          </a:bodyPr>
          <a:lstStyle>
            <a:lvl1pPr marL="0" indent="0" algn="ctr">
              <a:buNone/>
              <a:defRPr sz="18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spTree>
    <p:extLst>
      <p:ext uri="{BB962C8B-B14F-4D97-AF65-F5344CB8AC3E}">
        <p14:creationId xmlns:p14="http://schemas.microsoft.com/office/powerpoint/2010/main" val="426028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 rows with background imag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C35E1C-411C-9932-334C-7B72EAFE140B}"/>
              </a:ext>
            </a:extLst>
          </p:cNvPr>
          <p:cNvSpPr/>
          <p:nvPr userDrawn="1"/>
        </p:nvSpPr>
        <p:spPr>
          <a:xfrm>
            <a:off x="0" y="0"/>
            <a:ext cx="12192000" cy="6858000"/>
          </a:xfrm>
          <a:prstGeom prst="rect">
            <a:avLst/>
          </a:prstGeom>
          <a:gradFill flip="none" rotWithShape="1">
            <a:gsLst>
              <a:gs pos="40000">
                <a:schemeClr val="bg1"/>
              </a:gs>
              <a:gs pos="100000">
                <a:schemeClr val="bg1">
                  <a:alpha val="8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B22B0C5-6A83-40E9-BF67-B5AFE5B4ED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B8ED078-7907-47C8-B611-803B87EC1F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EC44DBE-5D32-43F7-8C80-47BC3EF8C2AC}"/>
              </a:ext>
            </a:extLst>
          </p:cNvPr>
          <p:cNvSpPr>
            <a:spLocks noGrp="1"/>
          </p:cNvSpPr>
          <p:nvPr>
            <p:ph type="dt" sz="half" idx="10"/>
          </p:nvPr>
        </p:nvSpPr>
        <p:spPr/>
        <p:txBody>
          <a:bodyPr/>
          <a:lstStyle/>
          <a:p>
            <a:fld id="{5139B28C-C74D-40A3-88C2-7FBF0661DDDA}" type="datetime4">
              <a:rPr lang="en-GB" smtClean="0"/>
              <a:t>16 September 2024</a:t>
            </a:fld>
            <a:endParaRPr lang="en-GB" dirty="0"/>
          </a:p>
        </p:txBody>
      </p:sp>
      <p:sp>
        <p:nvSpPr>
          <p:cNvPr id="8" name="Footer Placeholder 7">
            <a:extLst>
              <a:ext uri="{FF2B5EF4-FFF2-40B4-BE49-F238E27FC236}">
                <a16:creationId xmlns:a16="http://schemas.microsoft.com/office/drawing/2014/main" id="{1B7D38C9-AD52-474C-BCF2-58BA27F9BD85}"/>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9" name="Slide Number Placeholder 8">
            <a:extLst>
              <a:ext uri="{FF2B5EF4-FFF2-40B4-BE49-F238E27FC236}">
                <a16:creationId xmlns:a16="http://schemas.microsoft.com/office/drawing/2014/main" id="{BF42F3A8-F205-4EE4-A69D-38DA7D58D108}"/>
              </a:ext>
            </a:extLst>
          </p:cNvPr>
          <p:cNvSpPr>
            <a:spLocks noGrp="1"/>
          </p:cNvSpPr>
          <p:nvPr>
            <p:ph type="sldNum" sz="quarter" idx="12"/>
          </p:nvPr>
        </p:nvSpPr>
        <p:spPr/>
        <p:txBody>
          <a:bodyPr/>
          <a:lstStyle/>
          <a:p>
            <a:fld id="{A4F7B0B9-D3BE-446D-9B00-A6C10F9707DD}" type="slidenum">
              <a:rPr lang="en-GB" smtClean="0"/>
              <a:pPr/>
              <a:t>‹#›</a:t>
            </a:fld>
            <a:endParaRPr lang="en-GB" dirty="0"/>
          </a:p>
        </p:txBody>
      </p:sp>
      <p:pic>
        <p:nvPicPr>
          <p:cNvPr id="6" name="Graphic 5">
            <a:extLst>
              <a:ext uri="{FF2B5EF4-FFF2-40B4-BE49-F238E27FC236}">
                <a16:creationId xmlns:a16="http://schemas.microsoft.com/office/drawing/2014/main" id="{CB3B88B5-DEBF-5D41-D4F0-71C424580E3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63335" y="306889"/>
            <a:ext cx="1024385" cy="523142"/>
          </a:xfrm>
          <a:prstGeom prst="rect">
            <a:avLst/>
          </a:prstGeom>
        </p:spPr>
      </p:pic>
      <p:cxnSp>
        <p:nvCxnSpPr>
          <p:cNvPr id="10" name="Straight Connector 9">
            <a:extLst>
              <a:ext uri="{FF2B5EF4-FFF2-40B4-BE49-F238E27FC236}">
                <a16:creationId xmlns:a16="http://schemas.microsoft.com/office/drawing/2014/main" id="{BF3C2E70-A07A-92AF-4BA2-3CA426ED16B1}"/>
              </a:ext>
            </a:extLst>
          </p:cNvPr>
          <p:cNvCxnSpPr/>
          <p:nvPr userDrawn="1"/>
        </p:nvCxnSpPr>
        <p:spPr>
          <a:xfrm>
            <a:off x="504281" y="6346960"/>
            <a:ext cx="0" cy="51104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12AEF9D-EF67-FCEE-BA80-D6F9C4924DEE}"/>
              </a:ext>
            </a:extLst>
          </p:cNvPr>
          <p:cNvCxnSpPr/>
          <p:nvPr userDrawn="1"/>
        </p:nvCxnSpPr>
        <p:spPr>
          <a:xfrm>
            <a:off x="3191521" y="6346960"/>
            <a:ext cx="0" cy="51104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839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Image-driven content 4">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EB239F-C1B1-6F71-B4C3-115C149AFD4E}"/>
              </a:ext>
            </a:extLst>
          </p:cNvPr>
          <p:cNvSpPr/>
          <p:nvPr userDrawn="1"/>
        </p:nvSpPr>
        <p:spPr>
          <a:xfrm>
            <a:off x="-1" y="5007429"/>
            <a:ext cx="12192001" cy="1850571"/>
          </a:xfrm>
          <a:prstGeom prst="rect">
            <a:avLst/>
          </a:prstGeom>
          <a:gradFill flip="none" rotWithShape="1">
            <a:gsLst>
              <a:gs pos="0">
                <a:schemeClr val="accent1">
                  <a:alpha val="0"/>
                </a:schemeClr>
              </a:gs>
              <a:gs pos="100000">
                <a:schemeClr val="accent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ate Placeholder 6">
            <a:extLst>
              <a:ext uri="{FF2B5EF4-FFF2-40B4-BE49-F238E27FC236}">
                <a16:creationId xmlns:a16="http://schemas.microsoft.com/office/drawing/2014/main" id="{69218B16-BD02-3A70-637E-10C57E313662}"/>
              </a:ext>
            </a:extLst>
          </p:cNvPr>
          <p:cNvSpPr>
            <a:spLocks noGrp="1"/>
          </p:cNvSpPr>
          <p:nvPr>
            <p:ph type="dt" sz="half" idx="25"/>
          </p:nvPr>
        </p:nvSpPr>
        <p:spPr/>
        <p:txBody>
          <a:bodyPr/>
          <a:lstStyle/>
          <a:p>
            <a:fld id="{54759970-0F33-4150-94A9-C185DF4A6350}" type="datetime4">
              <a:rPr lang="en-GB" smtClean="0"/>
              <a:t>16 September 2024</a:t>
            </a:fld>
            <a:endParaRPr lang="en-GB" dirty="0"/>
          </a:p>
        </p:txBody>
      </p:sp>
      <p:sp>
        <p:nvSpPr>
          <p:cNvPr id="8" name="Footer Placeholder 7">
            <a:extLst>
              <a:ext uri="{FF2B5EF4-FFF2-40B4-BE49-F238E27FC236}">
                <a16:creationId xmlns:a16="http://schemas.microsoft.com/office/drawing/2014/main" id="{40DE56FB-3F21-E60B-75EF-FBEF943FDE59}"/>
              </a:ext>
            </a:extLst>
          </p:cNvPr>
          <p:cNvSpPr>
            <a:spLocks noGrp="1"/>
          </p:cNvSpPr>
          <p:nvPr>
            <p:ph type="ftr" sz="quarter" idx="26"/>
          </p:nvPr>
        </p:nvSpPr>
        <p:spPr/>
        <p:txBody>
          <a:bodyPr/>
          <a:lstStyle/>
          <a:p>
            <a:r>
              <a:rPr lang="en-GB"/>
              <a:t>Edit footer and slide settings by going to the Insert tab &gt; Header and Footer</a:t>
            </a:r>
            <a:endParaRPr lang="en-GB" dirty="0"/>
          </a:p>
        </p:txBody>
      </p:sp>
      <p:sp>
        <p:nvSpPr>
          <p:cNvPr id="10" name="Slide Number Placeholder 9">
            <a:extLst>
              <a:ext uri="{FF2B5EF4-FFF2-40B4-BE49-F238E27FC236}">
                <a16:creationId xmlns:a16="http://schemas.microsoft.com/office/drawing/2014/main" id="{E5228B5A-AF3F-639E-A54E-298589E9D7F0}"/>
              </a:ext>
            </a:extLst>
          </p:cNvPr>
          <p:cNvSpPr>
            <a:spLocks noGrp="1"/>
          </p:cNvSpPr>
          <p:nvPr>
            <p:ph type="sldNum" sz="quarter" idx="27"/>
          </p:nvPr>
        </p:nvSpPr>
        <p:spPr/>
        <p:txBody>
          <a:bodyPr/>
          <a:lstStyle/>
          <a:p>
            <a:fld id="{A4F7B0B9-D3BE-446D-9B00-A6C10F9707DD}" type="slidenum">
              <a:rPr lang="en-GB" smtClean="0"/>
              <a:pPr/>
              <a:t>‹#›</a:t>
            </a:fld>
            <a:endParaRPr lang="en-GB" dirty="0"/>
          </a:p>
        </p:txBody>
      </p:sp>
      <p:sp>
        <p:nvSpPr>
          <p:cNvPr id="12" name="Text Placeholder 11">
            <a:extLst>
              <a:ext uri="{FF2B5EF4-FFF2-40B4-BE49-F238E27FC236}">
                <a16:creationId xmlns:a16="http://schemas.microsoft.com/office/drawing/2014/main" id="{8A13CB11-EB38-77A5-E71F-9763B25B5B99}"/>
              </a:ext>
            </a:extLst>
          </p:cNvPr>
          <p:cNvSpPr>
            <a:spLocks noGrp="1"/>
          </p:cNvSpPr>
          <p:nvPr>
            <p:ph type="body" sz="quarter" idx="24" hasCustomPrompt="1"/>
          </p:nvPr>
        </p:nvSpPr>
        <p:spPr>
          <a:xfrm>
            <a:off x="965840" y="1686600"/>
            <a:ext cx="3484800" cy="3484800"/>
          </a:xfrm>
          <a:prstGeom prst="ellipse">
            <a:avLst/>
          </a:prstGeom>
          <a:solidFill>
            <a:schemeClr val="bg1"/>
          </a:solidFill>
        </p:spPr>
        <p:txBody>
          <a:bodyPr lIns="72000" tIns="72000" rIns="72000" bIns="72000" anchor="ctr">
            <a:noAutofit/>
          </a:bodyPr>
          <a:lstStyle>
            <a:lvl1pPr marL="0" indent="0" algn="ctr">
              <a:buNone/>
              <a:defRPr sz="1800">
                <a:solidFill>
                  <a:schemeClr val="accent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endParaRPr lang="en-GB" dirty="0"/>
          </a:p>
        </p:txBody>
      </p:sp>
      <p:pic>
        <p:nvPicPr>
          <p:cNvPr id="3" name="Graphic 2">
            <a:extLst>
              <a:ext uri="{FF2B5EF4-FFF2-40B4-BE49-F238E27FC236}">
                <a16:creationId xmlns:a16="http://schemas.microsoft.com/office/drawing/2014/main" id="{60B3028F-5EB2-B505-9CAF-0DF537D6DD28}"/>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63335" y="306889"/>
            <a:ext cx="1024385" cy="523142"/>
          </a:xfrm>
          <a:prstGeom prst="rect">
            <a:avLst/>
          </a:prstGeom>
        </p:spPr>
      </p:pic>
      <p:cxnSp>
        <p:nvCxnSpPr>
          <p:cNvPr id="4" name="Straight Connector 3">
            <a:extLst>
              <a:ext uri="{FF2B5EF4-FFF2-40B4-BE49-F238E27FC236}">
                <a16:creationId xmlns:a16="http://schemas.microsoft.com/office/drawing/2014/main" id="{C7B28EAC-AB42-0905-70A6-67D5F3C371F3}"/>
              </a:ext>
            </a:extLst>
          </p:cNvPr>
          <p:cNvCxnSpPr/>
          <p:nvPr userDrawn="1"/>
        </p:nvCxnSpPr>
        <p:spPr>
          <a:xfrm>
            <a:off x="504281" y="6346960"/>
            <a:ext cx="0" cy="51104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F27D0CB-EFE0-567E-6FB4-EEA685429517}"/>
              </a:ext>
            </a:extLst>
          </p:cNvPr>
          <p:cNvCxnSpPr/>
          <p:nvPr userDrawn="1"/>
        </p:nvCxnSpPr>
        <p:spPr>
          <a:xfrm>
            <a:off x="3191521" y="6346960"/>
            <a:ext cx="0" cy="51104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289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long imag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04975" y="3434862"/>
            <a:ext cx="11182741" cy="237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p:cNvSpPr>
            <a:spLocks noGrp="1"/>
          </p:cNvSpPr>
          <p:nvPr>
            <p:ph type="pic" sz="quarter" idx="16"/>
          </p:nvPr>
        </p:nvSpPr>
        <p:spPr>
          <a:xfrm>
            <a:off x="504280" y="1385888"/>
            <a:ext cx="11183439" cy="1879200"/>
          </a:xfrm>
        </p:spPr>
        <p:txBody>
          <a:bodyPr/>
          <a:lstStyle>
            <a:lvl1pPr marL="0" indent="0">
              <a:buNone/>
              <a:defRPr/>
            </a:lvl1pPr>
          </a:lstStyle>
          <a:p>
            <a:r>
              <a:rPr lang="en-US"/>
              <a:t>Click icon to add picture</a:t>
            </a:r>
            <a:endParaRPr lang="en-GB" dirty="0"/>
          </a:p>
        </p:txBody>
      </p:sp>
      <p:sp>
        <p:nvSpPr>
          <p:cNvPr id="12" name="Date Placeholder 11"/>
          <p:cNvSpPr>
            <a:spLocks noGrp="1"/>
          </p:cNvSpPr>
          <p:nvPr>
            <p:ph type="dt" sz="half" idx="17"/>
          </p:nvPr>
        </p:nvSpPr>
        <p:spPr/>
        <p:txBody>
          <a:bodyPr/>
          <a:lstStyle/>
          <a:p>
            <a:fld id="{3226AC57-8B9C-4E15-B70E-9A022E0164F2}" type="datetime4">
              <a:rPr lang="en-GB" smtClean="0"/>
              <a:t>16 September 2024</a:t>
            </a:fld>
            <a:endParaRPr lang="en-GB" dirty="0"/>
          </a:p>
        </p:txBody>
      </p:sp>
      <p:sp>
        <p:nvSpPr>
          <p:cNvPr id="13" name="Footer Placeholder 12"/>
          <p:cNvSpPr>
            <a:spLocks noGrp="1"/>
          </p:cNvSpPr>
          <p:nvPr>
            <p:ph type="ftr" sz="quarter" idx="18"/>
          </p:nvPr>
        </p:nvSpPr>
        <p:spPr/>
        <p:txBody>
          <a:bodyPr/>
          <a:lstStyle/>
          <a:p>
            <a:r>
              <a:rPr lang="en-GB"/>
              <a:t>Edit footer and slide settings by going to the Insert tab &gt; Header and Footer</a:t>
            </a:r>
            <a:endParaRPr lang="en-GB" dirty="0"/>
          </a:p>
        </p:txBody>
      </p:sp>
      <p:sp>
        <p:nvSpPr>
          <p:cNvPr id="14" name="Slide Number Placeholder 13"/>
          <p:cNvSpPr>
            <a:spLocks noGrp="1"/>
          </p:cNvSpPr>
          <p:nvPr>
            <p:ph type="sldNum" sz="quarter" idx="19"/>
          </p:nvPr>
        </p:nvSpPr>
        <p:spPr/>
        <p:txBody>
          <a:bodyPr/>
          <a:lstStyle/>
          <a:p>
            <a:fld id="{03331CB1-9C81-4806-BD8B-937AA09EA805}" type="slidenum">
              <a:rPr lang="en-GB" smtClean="0"/>
              <a:pPr/>
              <a:t>‹#›</a:t>
            </a:fld>
            <a:endParaRPr lang="en-GB"/>
          </a:p>
        </p:txBody>
      </p:sp>
    </p:spTree>
    <p:extLst>
      <p:ext uri="{BB962C8B-B14F-4D97-AF65-F5344CB8AC3E}">
        <p14:creationId xmlns:p14="http://schemas.microsoft.com/office/powerpoint/2010/main" val="2271857399"/>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long image, feature 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991519" y="3504066"/>
            <a:ext cx="7696200" cy="24083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11"/>
          <p:cNvSpPr>
            <a:spLocks noGrp="1"/>
          </p:cNvSpPr>
          <p:nvPr>
            <p:ph type="dt" sz="half" idx="17"/>
          </p:nvPr>
        </p:nvSpPr>
        <p:spPr/>
        <p:txBody>
          <a:bodyPr/>
          <a:lstStyle/>
          <a:p>
            <a:fld id="{2B529CA1-43F7-4EC7-BD85-5AA0B07A66A3}" type="datetime4">
              <a:rPr lang="en-GB" smtClean="0"/>
              <a:t>16 September 2024</a:t>
            </a:fld>
            <a:endParaRPr lang="en-GB" dirty="0"/>
          </a:p>
        </p:txBody>
      </p:sp>
      <p:sp>
        <p:nvSpPr>
          <p:cNvPr id="13" name="Footer Placeholder 12"/>
          <p:cNvSpPr>
            <a:spLocks noGrp="1"/>
          </p:cNvSpPr>
          <p:nvPr>
            <p:ph type="ftr" sz="quarter" idx="18"/>
          </p:nvPr>
        </p:nvSpPr>
        <p:spPr/>
        <p:txBody>
          <a:bodyPr/>
          <a:lstStyle/>
          <a:p>
            <a:r>
              <a:rPr lang="en-GB"/>
              <a:t>Edit footer and slide settings by going to the Insert tab &gt; Header and Footer</a:t>
            </a:r>
            <a:endParaRPr lang="en-GB" dirty="0"/>
          </a:p>
        </p:txBody>
      </p:sp>
      <p:sp>
        <p:nvSpPr>
          <p:cNvPr id="14" name="Slide Number Placeholder 13"/>
          <p:cNvSpPr>
            <a:spLocks noGrp="1"/>
          </p:cNvSpPr>
          <p:nvPr>
            <p:ph type="sldNum" sz="quarter" idx="19"/>
          </p:nvPr>
        </p:nvSpPr>
        <p:spPr/>
        <p:txBody>
          <a:bodyPr/>
          <a:lstStyle/>
          <a:p>
            <a:fld id="{03331CB1-9C81-4806-BD8B-937AA09EA805}" type="slidenum">
              <a:rPr lang="en-GB" smtClean="0"/>
              <a:pPr/>
              <a:t>‹#›</a:t>
            </a:fld>
            <a:endParaRPr lang="en-GB"/>
          </a:p>
        </p:txBody>
      </p:sp>
      <p:sp>
        <p:nvSpPr>
          <p:cNvPr id="5" name="Text Placeholder 4"/>
          <p:cNvSpPr>
            <a:spLocks noGrp="1"/>
          </p:cNvSpPr>
          <p:nvPr>
            <p:ph type="body" sz="quarter" idx="20" hasCustomPrompt="1"/>
          </p:nvPr>
        </p:nvSpPr>
        <p:spPr>
          <a:xfrm>
            <a:off x="504281" y="3456449"/>
            <a:ext cx="3172369" cy="2407777"/>
          </a:xfrm>
        </p:spPr>
        <p:txBody>
          <a:bodyPr>
            <a:normAutofit/>
          </a:bodyPr>
          <a:lstStyle>
            <a:lvl1pPr marL="0" indent="0">
              <a:lnSpc>
                <a:spcPct val="100000"/>
              </a:lnSpc>
              <a:spcBef>
                <a:spcPts val="0"/>
              </a:spcBef>
              <a:buNone/>
              <a:defRPr sz="4000" b="0">
                <a:solidFill>
                  <a:schemeClr val="accent3">
                    <a:lumMod val="40000"/>
                    <a:lumOff val="60000"/>
                  </a:schemeClr>
                </a:solidFill>
                <a:latin typeface="+mn-lt"/>
              </a:defRPr>
            </a:lvl1pPr>
            <a:lvl2pPr marL="457200" indent="0">
              <a:buNone/>
              <a:defRPr sz="2000">
                <a:solidFill>
                  <a:schemeClr val="accent2"/>
                </a:solidFill>
                <a:latin typeface="+mj-lt"/>
              </a:defRPr>
            </a:lvl2pPr>
            <a:lvl3pPr marL="914400" indent="0">
              <a:buNone/>
              <a:defRPr sz="1800">
                <a:solidFill>
                  <a:schemeClr val="accent2"/>
                </a:solidFill>
                <a:latin typeface="+mj-lt"/>
              </a:defRPr>
            </a:lvl3pPr>
            <a:lvl4pPr marL="1371600" indent="0">
              <a:buNone/>
              <a:defRPr sz="1600">
                <a:solidFill>
                  <a:schemeClr val="accent2"/>
                </a:solidFill>
                <a:latin typeface="+mj-lt"/>
              </a:defRPr>
            </a:lvl4pPr>
            <a:lvl5pPr marL="1828800" indent="0">
              <a:buNone/>
              <a:defRPr sz="1600">
                <a:solidFill>
                  <a:schemeClr val="accent2"/>
                </a:solidFill>
                <a:latin typeface="+mj-lt"/>
              </a:defRPr>
            </a:lvl5pPr>
          </a:lstStyle>
          <a:p>
            <a:pPr lvl="0"/>
            <a:r>
              <a:rPr lang="en-US" dirty="0"/>
              <a:t>Feature text</a:t>
            </a:r>
            <a:endParaRPr lang="en-GB" dirty="0"/>
          </a:p>
        </p:txBody>
      </p:sp>
      <p:sp>
        <p:nvSpPr>
          <p:cNvPr id="9" name="Picture Placeholder 10">
            <a:extLst>
              <a:ext uri="{FF2B5EF4-FFF2-40B4-BE49-F238E27FC236}">
                <a16:creationId xmlns:a16="http://schemas.microsoft.com/office/drawing/2014/main" id="{C98A3199-677F-4131-A2E1-BE7033455DCE}"/>
              </a:ext>
            </a:extLst>
          </p:cNvPr>
          <p:cNvSpPr>
            <a:spLocks noGrp="1"/>
          </p:cNvSpPr>
          <p:nvPr>
            <p:ph type="pic" sz="quarter" idx="16"/>
          </p:nvPr>
        </p:nvSpPr>
        <p:spPr>
          <a:xfrm>
            <a:off x="504281" y="1389327"/>
            <a:ext cx="11183438" cy="1880138"/>
          </a:xfrm>
        </p:spPr>
        <p:txBody>
          <a:bodyPr/>
          <a:lstStyle>
            <a:lvl1pPr marL="0" indent="0">
              <a:buNone/>
              <a:defRPr/>
            </a:lvl1pPr>
          </a:lstStyle>
          <a:p>
            <a:r>
              <a:rPr lang="en-US"/>
              <a:t>Click icon to add picture</a:t>
            </a:r>
            <a:endParaRPr lang="en-GB" dirty="0"/>
          </a:p>
        </p:txBody>
      </p:sp>
    </p:spTree>
    <p:extLst>
      <p:ext uri="{BB962C8B-B14F-4D97-AF65-F5344CB8AC3E}">
        <p14:creationId xmlns:p14="http://schemas.microsoft.com/office/powerpoint/2010/main" val="1110903618"/>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idebar left,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381700" y="1626578"/>
            <a:ext cx="5306020" cy="41975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Date Placeholder 12"/>
          <p:cNvSpPr>
            <a:spLocks noGrp="1"/>
          </p:cNvSpPr>
          <p:nvPr>
            <p:ph type="dt" sz="half" idx="14"/>
          </p:nvPr>
        </p:nvSpPr>
        <p:spPr/>
        <p:txBody>
          <a:bodyPr/>
          <a:lstStyle/>
          <a:p>
            <a:fld id="{38404028-6CF9-4E37-969A-5EBA6BE1F618}" type="datetime4">
              <a:rPr lang="en-GB" smtClean="0"/>
              <a:t>16 September 2024</a:t>
            </a:fld>
            <a:endParaRPr lang="en-GB" dirty="0"/>
          </a:p>
        </p:txBody>
      </p:sp>
      <p:sp>
        <p:nvSpPr>
          <p:cNvPr id="14" name="Footer Placeholder 13"/>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5" name="Slide Number Placeholder 14"/>
          <p:cNvSpPr>
            <a:spLocks noGrp="1"/>
          </p:cNvSpPr>
          <p:nvPr>
            <p:ph type="sldNum" sz="quarter" idx="16"/>
          </p:nvPr>
        </p:nvSpPr>
        <p:spPr/>
        <p:txBody>
          <a:bodyPr/>
          <a:lstStyle/>
          <a:p>
            <a:fld id="{03331CB1-9C81-4806-BD8B-937AA09EA805}" type="slidenum">
              <a:rPr lang="en-GB" smtClean="0"/>
              <a:pPr/>
              <a:t>‹#›</a:t>
            </a:fld>
            <a:endParaRPr lang="en-GB"/>
          </a:p>
        </p:txBody>
      </p:sp>
      <p:sp>
        <p:nvSpPr>
          <p:cNvPr id="6" name="Content Placeholder 5">
            <a:extLst>
              <a:ext uri="{FF2B5EF4-FFF2-40B4-BE49-F238E27FC236}">
                <a16:creationId xmlns:a16="http://schemas.microsoft.com/office/drawing/2014/main" id="{DA015DA8-33DC-5F22-348F-10A7996F2C21}"/>
              </a:ext>
            </a:extLst>
          </p:cNvPr>
          <p:cNvSpPr>
            <a:spLocks noGrp="1"/>
          </p:cNvSpPr>
          <p:nvPr>
            <p:ph sz="quarter" idx="17" hasCustomPrompt="1"/>
          </p:nvPr>
        </p:nvSpPr>
        <p:spPr>
          <a:xfrm>
            <a:off x="0" y="1416917"/>
            <a:ext cx="5810302" cy="4617086"/>
          </a:xfrm>
          <a:custGeom>
            <a:avLst/>
            <a:gdLst>
              <a:gd name="connsiteX0" fmla="*/ 194044 w 5810302"/>
              <a:gd name="connsiteY0" fmla="*/ 0 h 4617086"/>
              <a:gd name="connsiteX1" fmla="*/ 3501759 w 5810302"/>
              <a:gd name="connsiteY1" fmla="*/ 0 h 4617086"/>
              <a:gd name="connsiteX2" fmla="*/ 5810302 w 5810302"/>
              <a:gd name="connsiteY2" fmla="*/ 2308543 h 4617086"/>
              <a:gd name="connsiteX3" fmla="*/ 5810301 w 5810302"/>
              <a:gd name="connsiteY3" fmla="*/ 2308543 h 4617086"/>
              <a:gd name="connsiteX4" fmla="*/ 3501758 w 5810302"/>
              <a:gd name="connsiteY4" fmla="*/ 4617086 h 4617086"/>
              <a:gd name="connsiteX5" fmla="*/ 194044 w 5810302"/>
              <a:gd name="connsiteY5" fmla="*/ 4617085 h 4617086"/>
              <a:gd name="connsiteX6" fmla="*/ 0 w 5810302"/>
              <a:gd name="connsiteY6" fmla="*/ 4607287 h 4617086"/>
              <a:gd name="connsiteX7" fmla="*/ 0 w 5810302"/>
              <a:gd name="connsiteY7" fmla="*/ 9799 h 461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0302" h="4617086">
                <a:moveTo>
                  <a:pt x="194044" y="0"/>
                </a:moveTo>
                <a:lnTo>
                  <a:pt x="3501759" y="0"/>
                </a:lnTo>
                <a:cubicBezTo>
                  <a:pt x="4776732" y="0"/>
                  <a:pt x="5810302" y="1033570"/>
                  <a:pt x="5810302" y="2308543"/>
                </a:cubicBezTo>
                <a:lnTo>
                  <a:pt x="5810301" y="2308543"/>
                </a:lnTo>
                <a:cubicBezTo>
                  <a:pt x="5810301" y="3583516"/>
                  <a:pt x="4776731" y="4617086"/>
                  <a:pt x="3501758" y="4617086"/>
                </a:cubicBezTo>
                <a:lnTo>
                  <a:pt x="194044" y="4617085"/>
                </a:lnTo>
                <a:lnTo>
                  <a:pt x="0" y="4607287"/>
                </a:lnTo>
                <a:lnTo>
                  <a:pt x="0" y="9799"/>
                </a:lnTo>
                <a:close/>
              </a:path>
            </a:pathLst>
          </a:custGeom>
          <a:solidFill>
            <a:schemeClr val="bg1"/>
          </a:solidFill>
        </p:spPr>
        <p:txBody>
          <a:bodyPr wrap="square" lIns="1296000" tIns="360000" rIns="216000" bIns="360000">
            <a:noAutofit/>
          </a:bodyPr>
          <a:lstStyle>
            <a:lvl1pPr>
              <a:buClr>
                <a:schemeClr val="accent3"/>
              </a:buClr>
              <a:defRPr>
                <a:solidFill>
                  <a:schemeClr val="tx1"/>
                </a:solidFill>
              </a:defRPr>
            </a:lvl1pPr>
          </a:lstStyle>
          <a:p>
            <a:pPr lvl="0"/>
            <a:r>
              <a:rPr lang="en-US" dirty="0"/>
              <a:t>Sidebar</a:t>
            </a:r>
            <a:endParaRPr lang="en-GB" dirty="0"/>
          </a:p>
        </p:txBody>
      </p:sp>
    </p:spTree>
    <p:extLst>
      <p:ext uri="{BB962C8B-B14F-4D97-AF65-F5344CB8AC3E}">
        <p14:creationId xmlns:p14="http://schemas.microsoft.com/office/powerpoint/2010/main" val="1942818490"/>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left, sidebar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04282" y="1626578"/>
            <a:ext cx="5306020" cy="41975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Date Placeholder 12"/>
          <p:cNvSpPr>
            <a:spLocks noGrp="1"/>
          </p:cNvSpPr>
          <p:nvPr>
            <p:ph type="dt" sz="half" idx="14"/>
          </p:nvPr>
        </p:nvSpPr>
        <p:spPr/>
        <p:txBody>
          <a:bodyPr/>
          <a:lstStyle/>
          <a:p>
            <a:fld id="{38404028-6CF9-4E37-969A-5EBA6BE1F618}" type="datetime4">
              <a:rPr lang="en-GB" smtClean="0"/>
              <a:t>16 September 2024</a:t>
            </a:fld>
            <a:endParaRPr lang="en-GB" dirty="0"/>
          </a:p>
        </p:txBody>
      </p:sp>
      <p:sp>
        <p:nvSpPr>
          <p:cNvPr id="14" name="Footer Placeholder 13"/>
          <p:cNvSpPr>
            <a:spLocks noGrp="1"/>
          </p:cNvSpPr>
          <p:nvPr>
            <p:ph type="ftr" sz="quarter" idx="15"/>
          </p:nvPr>
        </p:nvSpPr>
        <p:spPr/>
        <p:txBody>
          <a:bodyPr/>
          <a:lstStyle/>
          <a:p>
            <a:r>
              <a:rPr lang="en-GB"/>
              <a:t>Edit footer and slide settings by going to the Insert tab &gt; Header and Footer</a:t>
            </a:r>
            <a:endParaRPr lang="en-GB" dirty="0"/>
          </a:p>
        </p:txBody>
      </p:sp>
      <p:sp>
        <p:nvSpPr>
          <p:cNvPr id="15" name="Slide Number Placeholder 14"/>
          <p:cNvSpPr>
            <a:spLocks noGrp="1"/>
          </p:cNvSpPr>
          <p:nvPr>
            <p:ph type="sldNum" sz="quarter" idx="16"/>
          </p:nvPr>
        </p:nvSpPr>
        <p:spPr/>
        <p:txBody>
          <a:bodyPr/>
          <a:lstStyle/>
          <a:p>
            <a:fld id="{03331CB1-9C81-4806-BD8B-937AA09EA805}" type="slidenum">
              <a:rPr lang="en-GB" smtClean="0"/>
              <a:pPr/>
              <a:t>‹#›</a:t>
            </a:fld>
            <a:endParaRPr lang="en-GB"/>
          </a:p>
        </p:txBody>
      </p:sp>
      <p:sp>
        <p:nvSpPr>
          <p:cNvPr id="5" name="Content Placeholder 4">
            <a:extLst>
              <a:ext uri="{FF2B5EF4-FFF2-40B4-BE49-F238E27FC236}">
                <a16:creationId xmlns:a16="http://schemas.microsoft.com/office/drawing/2014/main" id="{A452FC2A-F88D-5D9D-2DE0-FBFAA8BA7624}"/>
              </a:ext>
            </a:extLst>
          </p:cNvPr>
          <p:cNvSpPr>
            <a:spLocks noGrp="1"/>
          </p:cNvSpPr>
          <p:nvPr>
            <p:ph sz="quarter" idx="17" hasCustomPrompt="1"/>
          </p:nvPr>
        </p:nvSpPr>
        <p:spPr>
          <a:xfrm>
            <a:off x="6381699" y="1416917"/>
            <a:ext cx="5810301" cy="4617086"/>
          </a:xfrm>
          <a:custGeom>
            <a:avLst/>
            <a:gdLst>
              <a:gd name="connsiteX0" fmla="*/ 2308543 w 5810301"/>
              <a:gd name="connsiteY0" fmla="*/ 0 h 4617086"/>
              <a:gd name="connsiteX1" fmla="*/ 5810301 w 5810301"/>
              <a:gd name="connsiteY1" fmla="*/ 0 h 4617086"/>
              <a:gd name="connsiteX2" fmla="*/ 5810301 w 5810301"/>
              <a:gd name="connsiteY2" fmla="*/ 4617086 h 4617086"/>
              <a:gd name="connsiteX3" fmla="*/ 2308543 w 5810301"/>
              <a:gd name="connsiteY3" fmla="*/ 4617086 h 4617086"/>
              <a:gd name="connsiteX4" fmla="*/ 0 w 5810301"/>
              <a:gd name="connsiteY4" fmla="*/ 2308543 h 4617086"/>
              <a:gd name="connsiteX5" fmla="*/ 2308543 w 5810301"/>
              <a:gd name="connsiteY5" fmla="*/ 0 h 461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301" h="4617086">
                <a:moveTo>
                  <a:pt x="2308543" y="0"/>
                </a:moveTo>
                <a:lnTo>
                  <a:pt x="5810301" y="0"/>
                </a:lnTo>
                <a:lnTo>
                  <a:pt x="5810301" y="4617086"/>
                </a:lnTo>
                <a:lnTo>
                  <a:pt x="2308543" y="4617086"/>
                </a:lnTo>
                <a:cubicBezTo>
                  <a:pt x="1033570" y="4617086"/>
                  <a:pt x="0" y="3583516"/>
                  <a:pt x="0" y="2308543"/>
                </a:cubicBezTo>
                <a:cubicBezTo>
                  <a:pt x="0" y="1033570"/>
                  <a:pt x="1033570" y="0"/>
                  <a:pt x="2308543" y="0"/>
                </a:cubicBezTo>
                <a:close/>
              </a:path>
            </a:pathLst>
          </a:custGeom>
          <a:solidFill>
            <a:schemeClr val="bg1"/>
          </a:solidFill>
        </p:spPr>
        <p:txBody>
          <a:bodyPr wrap="square" lIns="1440000" tIns="360000" rIns="216000" bIns="360000">
            <a:noAutofit/>
          </a:bodyPr>
          <a:lstStyle>
            <a:lvl1pPr>
              <a:buClr>
                <a:schemeClr val="accent3"/>
              </a:buClr>
              <a:defRPr>
                <a:solidFill>
                  <a:schemeClr val="tx1"/>
                </a:solidFill>
              </a:defRPr>
            </a:lvl1pPr>
          </a:lstStyle>
          <a:p>
            <a:pPr lvl="0"/>
            <a:r>
              <a:rPr lang="en-US" dirty="0"/>
              <a:t>Sidebar</a:t>
            </a:r>
            <a:endParaRPr lang="en-GB" dirty="0"/>
          </a:p>
        </p:txBody>
      </p:sp>
    </p:spTree>
    <p:extLst>
      <p:ext uri="{BB962C8B-B14F-4D97-AF65-F5344CB8AC3E}">
        <p14:creationId xmlns:p14="http://schemas.microsoft.com/office/powerpoint/2010/main" val="236604695"/>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mage with content overla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1" name="Picture Placeholder 10"/>
          <p:cNvSpPr>
            <a:spLocks noGrp="1"/>
          </p:cNvSpPr>
          <p:nvPr>
            <p:ph type="pic" sz="quarter" idx="16"/>
          </p:nvPr>
        </p:nvSpPr>
        <p:spPr>
          <a:xfrm>
            <a:off x="0" y="1497949"/>
            <a:ext cx="12192000" cy="4201705"/>
          </a:xfrm>
        </p:spPr>
        <p:txBody>
          <a:bodyPr/>
          <a:lstStyle>
            <a:lvl1pPr marL="0" indent="0">
              <a:buNone/>
              <a:defRPr/>
            </a:lvl1pPr>
          </a:lstStyle>
          <a:p>
            <a:r>
              <a:rPr lang="en-US"/>
              <a:t>Click icon to add picture</a:t>
            </a:r>
            <a:endParaRPr lang="en-GB"/>
          </a:p>
        </p:txBody>
      </p:sp>
      <p:sp>
        <p:nvSpPr>
          <p:cNvPr id="12" name="Date Placeholder 11"/>
          <p:cNvSpPr>
            <a:spLocks noGrp="1"/>
          </p:cNvSpPr>
          <p:nvPr>
            <p:ph type="dt" sz="half" idx="17"/>
          </p:nvPr>
        </p:nvSpPr>
        <p:spPr/>
        <p:txBody>
          <a:bodyPr/>
          <a:lstStyle/>
          <a:p>
            <a:fld id="{2247B734-0B96-453F-8F73-BB78CAC5680B}" type="datetime4">
              <a:rPr lang="en-GB" smtClean="0"/>
              <a:t>16 September 2024</a:t>
            </a:fld>
            <a:endParaRPr lang="en-GB" dirty="0"/>
          </a:p>
        </p:txBody>
      </p:sp>
      <p:sp>
        <p:nvSpPr>
          <p:cNvPr id="13" name="Footer Placeholder 12"/>
          <p:cNvSpPr>
            <a:spLocks noGrp="1"/>
          </p:cNvSpPr>
          <p:nvPr>
            <p:ph type="ftr" sz="quarter" idx="18"/>
          </p:nvPr>
        </p:nvSpPr>
        <p:spPr/>
        <p:txBody>
          <a:bodyPr/>
          <a:lstStyle/>
          <a:p>
            <a:r>
              <a:rPr lang="en-GB"/>
              <a:t>Edit footer and slide settings by going to the Insert tab &gt; Header and Footer</a:t>
            </a:r>
            <a:endParaRPr lang="en-GB" dirty="0"/>
          </a:p>
        </p:txBody>
      </p:sp>
      <p:sp>
        <p:nvSpPr>
          <p:cNvPr id="14" name="Slide Number Placeholder 13"/>
          <p:cNvSpPr>
            <a:spLocks noGrp="1"/>
          </p:cNvSpPr>
          <p:nvPr>
            <p:ph type="sldNum" sz="quarter" idx="19"/>
          </p:nvPr>
        </p:nvSpPr>
        <p:spPr/>
        <p:txBody>
          <a:bodyPr/>
          <a:lstStyle/>
          <a:p>
            <a:fld id="{03331CB1-9C81-4806-BD8B-937AA09EA805}" type="slidenum">
              <a:rPr lang="en-GB" smtClean="0"/>
              <a:pPr/>
              <a:t>‹#›</a:t>
            </a:fld>
            <a:endParaRPr lang="en-GB"/>
          </a:p>
        </p:txBody>
      </p:sp>
      <p:sp>
        <p:nvSpPr>
          <p:cNvPr id="5" name="Content Placeholder 4">
            <a:extLst>
              <a:ext uri="{FF2B5EF4-FFF2-40B4-BE49-F238E27FC236}">
                <a16:creationId xmlns:a16="http://schemas.microsoft.com/office/drawing/2014/main" id="{268A9590-18C0-ABF5-97EF-C1CD30515825}"/>
              </a:ext>
            </a:extLst>
          </p:cNvPr>
          <p:cNvSpPr>
            <a:spLocks noGrp="1"/>
          </p:cNvSpPr>
          <p:nvPr>
            <p:ph idx="1"/>
          </p:nvPr>
        </p:nvSpPr>
        <p:spPr>
          <a:xfrm>
            <a:off x="4177022" y="1497948"/>
            <a:ext cx="8014978" cy="4201706"/>
          </a:xfrm>
          <a:custGeom>
            <a:avLst/>
            <a:gdLst>
              <a:gd name="connsiteX0" fmla="*/ 0 w 8014978"/>
              <a:gd name="connsiteY0" fmla="*/ 2100852 h 4201706"/>
              <a:gd name="connsiteX1" fmla="*/ 0 w 8014978"/>
              <a:gd name="connsiteY1" fmla="*/ 2100853 h 4201706"/>
              <a:gd name="connsiteX2" fmla="*/ 0 w 8014978"/>
              <a:gd name="connsiteY2" fmla="*/ 2100853 h 4201706"/>
              <a:gd name="connsiteX3" fmla="*/ 2100853 w 8014978"/>
              <a:gd name="connsiteY3" fmla="*/ 0 h 4201706"/>
              <a:gd name="connsiteX4" fmla="*/ 8014978 w 8014978"/>
              <a:gd name="connsiteY4" fmla="*/ 0 h 4201706"/>
              <a:gd name="connsiteX5" fmla="*/ 8014978 w 8014978"/>
              <a:gd name="connsiteY5" fmla="*/ 4201706 h 4201706"/>
              <a:gd name="connsiteX6" fmla="*/ 2100853 w 8014978"/>
              <a:gd name="connsiteY6" fmla="*/ 4201705 h 4201706"/>
              <a:gd name="connsiteX7" fmla="*/ 10847 w 8014978"/>
              <a:gd name="connsiteY7" fmla="*/ 2315652 h 4201706"/>
              <a:gd name="connsiteX8" fmla="*/ 0 w 8014978"/>
              <a:gd name="connsiteY8" fmla="*/ 2100853 h 4201706"/>
              <a:gd name="connsiteX9" fmla="*/ 10847 w 8014978"/>
              <a:gd name="connsiteY9" fmla="*/ 1886053 h 4201706"/>
              <a:gd name="connsiteX10" fmla="*/ 2100853 w 8014978"/>
              <a:gd name="connsiteY10" fmla="*/ 0 h 420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14978" h="4201706">
                <a:moveTo>
                  <a:pt x="0" y="2100852"/>
                </a:moveTo>
                <a:lnTo>
                  <a:pt x="0" y="2100853"/>
                </a:lnTo>
                <a:lnTo>
                  <a:pt x="0" y="2100853"/>
                </a:lnTo>
                <a:close/>
                <a:moveTo>
                  <a:pt x="2100853" y="0"/>
                </a:moveTo>
                <a:lnTo>
                  <a:pt x="8014978" y="0"/>
                </a:lnTo>
                <a:lnTo>
                  <a:pt x="8014978" y="4201706"/>
                </a:lnTo>
                <a:lnTo>
                  <a:pt x="2100853" y="4201705"/>
                </a:lnTo>
                <a:cubicBezTo>
                  <a:pt x="1013101" y="4201705"/>
                  <a:pt x="118432" y="3375020"/>
                  <a:pt x="10847" y="2315652"/>
                </a:cubicBezTo>
                <a:lnTo>
                  <a:pt x="0" y="2100853"/>
                </a:lnTo>
                <a:lnTo>
                  <a:pt x="10847" y="1886053"/>
                </a:lnTo>
                <a:cubicBezTo>
                  <a:pt x="118432" y="826685"/>
                  <a:pt x="1013101" y="0"/>
                  <a:pt x="2100853" y="0"/>
                </a:cubicBezTo>
                <a:close/>
              </a:path>
            </a:pathLst>
          </a:custGeom>
          <a:solidFill>
            <a:schemeClr val="accent1">
              <a:alpha val="90000"/>
            </a:schemeClr>
          </a:solidFill>
        </p:spPr>
        <p:txBody>
          <a:bodyPr wrap="square" lIns="936000" tIns="180000" rIns="2376000" bIns="180000" anchor="ctr">
            <a:noAutofit/>
          </a:bodyPr>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8215082"/>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White half-bar - image left, conten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FFE8C2-8361-5335-A5A1-15972364B7D6}"/>
              </a:ext>
            </a:extLst>
          </p:cNvPr>
          <p:cNvSpPr/>
          <p:nvPr userDrawn="1"/>
        </p:nvSpPr>
        <p:spPr>
          <a:xfrm>
            <a:off x="0" y="3327399"/>
            <a:ext cx="12192000" cy="282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65D3228-87C0-BA50-0900-5F13F0DF59B7}"/>
              </a:ext>
            </a:extLst>
          </p:cNvPr>
          <p:cNvSpPr>
            <a:spLocks noGrp="1"/>
          </p:cNvSpPr>
          <p:nvPr>
            <p:ph type="title"/>
          </p:nvPr>
        </p:nvSpPr>
        <p:spPr>
          <a:xfrm>
            <a:off x="5927719" y="1204687"/>
            <a:ext cx="5760000" cy="1743462"/>
          </a:xfrm>
        </p:spPr>
        <p:txBody>
          <a:bodyPr anchor="b">
            <a:noAutofit/>
          </a:bodyPr>
          <a:lstStyle>
            <a:lvl1pPr>
              <a:defRPr lang="en-GB" sz="4800" dirty="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7780EB86-8A6C-A70F-6C77-43A781EE8F77}"/>
              </a:ext>
            </a:extLst>
          </p:cNvPr>
          <p:cNvSpPr>
            <a:spLocks noGrp="1"/>
          </p:cNvSpPr>
          <p:nvPr>
            <p:ph type="dt" sz="half" idx="10"/>
          </p:nvPr>
        </p:nvSpPr>
        <p:spPr/>
        <p:txBody>
          <a:bodyPr/>
          <a:lstStyle/>
          <a:p>
            <a:fld id="{47B800FA-D427-4A7A-8A18-30C020BB70F6}" type="datetime4">
              <a:rPr lang="en-GB" smtClean="0"/>
              <a:t>16 September 2024</a:t>
            </a:fld>
            <a:endParaRPr lang="en-GB" dirty="0"/>
          </a:p>
        </p:txBody>
      </p:sp>
      <p:sp>
        <p:nvSpPr>
          <p:cNvPr id="4" name="Footer Placeholder 3">
            <a:extLst>
              <a:ext uri="{FF2B5EF4-FFF2-40B4-BE49-F238E27FC236}">
                <a16:creationId xmlns:a16="http://schemas.microsoft.com/office/drawing/2014/main" id="{11146AD2-C67C-0C49-8676-77F3A095AC4C}"/>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5" name="Slide Number Placeholder 4">
            <a:extLst>
              <a:ext uri="{FF2B5EF4-FFF2-40B4-BE49-F238E27FC236}">
                <a16:creationId xmlns:a16="http://schemas.microsoft.com/office/drawing/2014/main" id="{91D8C102-985F-0D18-5878-645A03C08794}"/>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9" name="Picture Placeholder 8">
            <a:extLst>
              <a:ext uri="{FF2B5EF4-FFF2-40B4-BE49-F238E27FC236}">
                <a16:creationId xmlns:a16="http://schemas.microsoft.com/office/drawing/2014/main" id="{E849F370-6730-96BA-12BE-4FE63D727A8D}"/>
              </a:ext>
            </a:extLst>
          </p:cNvPr>
          <p:cNvSpPr>
            <a:spLocks noGrp="1"/>
          </p:cNvSpPr>
          <p:nvPr>
            <p:ph type="pic" sz="quarter" idx="16" hasCustomPrompt="1"/>
          </p:nvPr>
        </p:nvSpPr>
        <p:spPr>
          <a:xfrm>
            <a:off x="518316" y="871538"/>
            <a:ext cx="4891088" cy="4891087"/>
          </a:xfrm>
          <a:prstGeom prst="ellipse">
            <a:avLst/>
          </a:prstGeom>
        </p:spPr>
        <p:txBody>
          <a:bodyPr/>
          <a:lstStyle>
            <a:lvl1pPr marL="0" indent="0" algn="ctr">
              <a:buNone/>
              <a:defRPr>
                <a:solidFill>
                  <a:schemeClr val="bg1"/>
                </a:solidFill>
              </a:defRPr>
            </a:lvl1pPr>
          </a:lstStyle>
          <a:p>
            <a:r>
              <a:rPr lang="en-GB" dirty="0"/>
              <a:t>Click icon to add image</a:t>
            </a:r>
          </a:p>
        </p:txBody>
      </p:sp>
      <p:sp>
        <p:nvSpPr>
          <p:cNvPr id="13" name="Text Placeholder 12">
            <a:extLst>
              <a:ext uri="{FF2B5EF4-FFF2-40B4-BE49-F238E27FC236}">
                <a16:creationId xmlns:a16="http://schemas.microsoft.com/office/drawing/2014/main" id="{07F91898-D812-5DEA-C87B-BEEB3DBD63DF}"/>
              </a:ext>
            </a:extLst>
          </p:cNvPr>
          <p:cNvSpPr>
            <a:spLocks noGrp="1"/>
          </p:cNvSpPr>
          <p:nvPr>
            <p:ph type="body" sz="quarter" idx="17"/>
          </p:nvPr>
        </p:nvSpPr>
        <p:spPr>
          <a:xfrm>
            <a:off x="5927725" y="3660920"/>
            <a:ext cx="5759450" cy="2098386"/>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98954892"/>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White half-bar - content left, image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FFE8C2-8361-5335-A5A1-15972364B7D6}"/>
              </a:ext>
            </a:extLst>
          </p:cNvPr>
          <p:cNvSpPr/>
          <p:nvPr userDrawn="1"/>
        </p:nvSpPr>
        <p:spPr>
          <a:xfrm>
            <a:off x="0" y="3327399"/>
            <a:ext cx="12192000" cy="282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65D3228-87C0-BA50-0900-5F13F0DF59B7}"/>
              </a:ext>
            </a:extLst>
          </p:cNvPr>
          <p:cNvSpPr>
            <a:spLocks noGrp="1"/>
          </p:cNvSpPr>
          <p:nvPr>
            <p:ph type="title"/>
          </p:nvPr>
        </p:nvSpPr>
        <p:spPr>
          <a:xfrm>
            <a:off x="518316" y="1204687"/>
            <a:ext cx="5760000" cy="1743462"/>
          </a:xfrm>
        </p:spPr>
        <p:txBody>
          <a:bodyPr anchor="b">
            <a:noAutofit/>
          </a:bodyPr>
          <a:lstStyle>
            <a:lvl1pPr>
              <a:defRPr lang="en-GB" sz="4800" dirty="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7780EB86-8A6C-A70F-6C77-43A781EE8F77}"/>
              </a:ext>
            </a:extLst>
          </p:cNvPr>
          <p:cNvSpPr>
            <a:spLocks noGrp="1"/>
          </p:cNvSpPr>
          <p:nvPr>
            <p:ph type="dt" sz="half" idx="10"/>
          </p:nvPr>
        </p:nvSpPr>
        <p:spPr/>
        <p:txBody>
          <a:bodyPr/>
          <a:lstStyle/>
          <a:p>
            <a:fld id="{47B800FA-D427-4A7A-8A18-30C020BB70F6}" type="datetime4">
              <a:rPr lang="en-GB" smtClean="0"/>
              <a:t>16 September 2024</a:t>
            </a:fld>
            <a:endParaRPr lang="en-GB" dirty="0"/>
          </a:p>
        </p:txBody>
      </p:sp>
      <p:sp>
        <p:nvSpPr>
          <p:cNvPr id="4" name="Footer Placeholder 3">
            <a:extLst>
              <a:ext uri="{FF2B5EF4-FFF2-40B4-BE49-F238E27FC236}">
                <a16:creationId xmlns:a16="http://schemas.microsoft.com/office/drawing/2014/main" id="{11146AD2-C67C-0C49-8676-77F3A095AC4C}"/>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5" name="Slide Number Placeholder 4">
            <a:extLst>
              <a:ext uri="{FF2B5EF4-FFF2-40B4-BE49-F238E27FC236}">
                <a16:creationId xmlns:a16="http://schemas.microsoft.com/office/drawing/2014/main" id="{91D8C102-985F-0D18-5878-645A03C08794}"/>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9" name="Picture Placeholder 8">
            <a:extLst>
              <a:ext uri="{FF2B5EF4-FFF2-40B4-BE49-F238E27FC236}">
                <a16:creationId xmlns:a16="http://schemas.microsoft.com/office/drawing/2014/main" id="{E849F370-6730-96BA-12BE-4FE63D727A8D}"/>
              </a:ext>
            </a:extLst>
          </p:cNvPr>
          <p:cNvSpPr>
            <a:spLocks noGrp="1"/>
          </p:cNvSpPr>
          <p:nvPr>
            <p:ph type="pic" sz="quarter" idx="16" hasCustomPrompt="1"/>
          </p:nvPr>
        </p:nvSpPr>
        <p:spPr>
          <a:xfrm>
            <a:off x="6789342" y="871538"/>
            <a:ext cx="4891088" cy="4891087"/>
          </a:xfrm>
          <a:prstGeom prst="ellipse">
            <a:avLst/>
          </a:prstGeom>
        </p:spPr>
        <p:txBody>
          <a:bodyPr/>
          <a:lstStyle>
            <a:lvl1pPr marL="0" indent="0" algn="ctr">
              <a:buNone/>
              <a:defRPr>
                <a:solidFill>
                  <a:schemeClr val="bg1"/>
                </a:solidFill>
              </a:defRPr>
            </a:lvl1pPr>
          </a:lstStyle>
          <a:p>
            <a:r>
              <a:rPr lang="en-GB" dirty="0"/>
              <a:t>Click icon to add image</a:t>
            </a:r>
          </a:p>
        </p:txBody>
      </p:sp>
      <p:sp>
        <p:nvSpPr>
          <p:cNvPr id="13" name="Text Placeholder 12">
            <a:extLst>
              <a:ext uri="{FF2B5EF4-FFF2-40B4-BE49-F238E27FC236}">
                <a16:creationId xmlns:a16="http://schemas.microsoft.com/office/drawing/2014/main" id="{07F91898-D812-5DEA-C87B-BEEB3DBD63DF}"/>
              </a:ext>
            </a:extLst>
          </p:cNvPr>
          <p:cNvSpPr>
            <a:spLocks noGrp="1"/>
          </p:cNvSpPr>
          <p:nvPr>
            <p:ph type="body" sz="quarter" idx="17"/>
          </p:nvPr>
        </p:nvSpPr>
        <p:spPr>
          <a:xfrm>
            <a:off x="518322" y="3660920"/>
            <a:ext cx="5759450" cy="2098386"/>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05099092"/>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ink half-bar - image left, conten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FFE8C2-8361-5335-A5A1-15972364B7D6}"/>
              </a:ext>
            </a:extLst>
          </p:cNvPr>
          <p:cNvSpPr/>
          <p:nvPr userDrawn="1"/>
        </p:nvSpPr>
        <p:spPr>
          <a:xfrm>
            <a:off x="0" y="3327399"/>
            <a:ext cx="12192000" cy="28266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65D3228-87C0-BA50-0900-5F13F0DF59B7}"/>
              </a:ext>
            </a:extLst>
          </p:cNvPr>
          <p:cNvSpPr>
            <a:spLocks noGrp="1"/>
          </p:cNvSpPr>
          <p:nvPr>
            <p:ph type="title"/>
          </p:nvPr>
        </p:nvSpPr>
        <p:spPr>
          <a:xfrm>
            <a:off x="5927719" y="1204687"/>
            <a:ext cx="5760000" cy="1743462"/>
          </a:xfrm>
        </p:spPr>
        <p:txBody>
          <a:bodyPr anchor="b">
            <a:noAutofit/>
          </a:bodyPr>
          <a:lstStyle>
            <a:lvl1pPr>
              <a:defRPr lang="en-GB" sz="4800" dirty="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7780EB86-8A6C-A70F-6C77-43A781EE8F77}"/>
              </a:ext>
            </a:extLst>
          </p:cNvPr>
          <p:cNvSpPr>
            <a:spLocks noGrp="1"/>
          </p:cNvSpPr>
          <p:nvPr>
            <p:ph type="dt" sz="half" idx="10"/>
          </p:nvPr>
        </p:nvSpPr>
        <p:spPr/>
        <p:txBody>
          <a:bodyPr/>
          <a:lstStyle/>
          <a:p>
            <a:fld id="{47B800FA-D427-4A7A-8A18-30C020BB70F6}" type="datetime4">
              <a:rPr lang="en-GB" smtClean="0"/>
              <a:t>16 September 2024</a:t>
            </a:fld>
            <a:endParaRPr lang="en-GB" dirty="0"/>
          </a:p>
        </p:txBody>
      </p:sp>
      <p:sp>
        <p:nvSpPr>
          <p:cNvPr id="4" name="Footer Placeholder 3">
            <a:extLst>
              <a:ext uri="{FF2B5EF4-FFF2-40B4-BE49-F238E27FC236}">
                <a16:creationId xmlns:a16="http://schemas.microsoft.com/office/drawing/2014/main" id="{11146AD2-C67C-0C49-8676-77F3A095AC4C}"/>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5" name="Slide Number Placeholder 4">
            <a:extLst>
              <a:ext uri="{FF2B5EF4-FFF2-40B4-BE49-F238E27FC236}">
                <a16:creationId xmlns:a16="http://schemas.microsoft.com/office/drawing/2014/main" id="{91D8C102-985F-0D18-5878-645A03C08794}"/>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9" name="Picture Placeholder 8">
            <a:extLst>
              <a:ext uri="{FF2B5EF4-FFF2-40B4-BE49-F238E27FC236}">
                <a16:creationId xmlns:a16="http://schemas.microsoft.com/office/drawing/2014/main" id="{E849F370-6730-96BA-12BE-4FE63D727A8D}"/>
              </a:ext>
            </a:extLst>
          </p:cNvPr>
          <p:cNvSpPr>
            <a:spLocks noGrp="1"/>
          </p:cNvSpPr>
          <p:nvPr>
            <p:ph type="pic" sz="quarter" idx="16" hasCustomPrompt="1"/>
          </p:nvPr>
        </p:nvSpPr>
        <p:spPr>
          <a:xfrm>
            <a:off x="518316" y="871538"/>
            <a:ext cx="4891088" cy="4891087"/>
          </a:xfrm>
          <a:prstGeom prst="ellipse">
            <a:avLst/>
          </a:prstGeom>
        </p:spPr>
        <p:txBody>
          <a:bodyPr/>
          <a:lstStyle>
            <a:lvl1pPr marL="0" indent="0" algn="ctr">
              <a:buNone/>
              <a:defRPr>
                <a:solidFill>
                  <a:schemeClr val="bg1"/>
                </a:solidFill>
              </a:defRPr>
            </a:lvl1pPr>
          </a:lstStyle>
          <a:p>
            <a:r>
              <a:rPr lang="en-GB" dirty="0"/>
              <a:t>Click icon to add image</a:t>
            </a:r>
          </a:p>
        </p:txBody>
      </p:sp>
      <p:sp>
        <p:nvSpPr>
          <p:cNvPr id="13" name="Text Placeholder 12">
            <a:extLst>
              <a:ext uri="{FF2B5EF4-FFF2-40B4-BE49-F238E27FC236}">
                <a16:creationId xmlns:a16="http://schemas.microsoft.com/office/drawing/2014/main" id="{07F91898-D812-5DEA-C87B-BEEB3DBD63DF}"/>
              </a:ext>
            </a:extLst>
          </p:cNvPr>
          <p:cNvSpPr>
            <a:spLocks noGrp="1"/>
          </p:cNvSpPr>
          <p:nvPr>
            <p:ph type="body" sz="quarter" idx="17"/>
          </p:nvPr>
        </p:nvSpPr>
        <p:spPr>
          <a:xfrm>
            <a:off x="5927725" y="3660920"/>
            <a:ext cx="5759450" cy="209838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47350572"/>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ink half-bar - content left, image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FFE8C2-8361-5335-A5A1-15972364B7D6}"/>
              </a:ext>
            </a:extLst>
          </p:cNvPr>
          <p:cNvSpPr/>
          <p:nvPr userDrawn="1"/>
        </p:nvSpPr>
        <p:spPr>
          <a:xfrm>
            <a:off x="0" y="3327399"/>
            <a:ext cx="12192000" cy="28266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65D3228-87C0-BA50-0900-5F13F0DF59B7}"/>
              </a:ext>
            </a:extLst>
          </p:cNvPr>
          <p:cNvSpPr>
            <a:spLocks noGrp="1"/>
          </p:cNvSpPr>
          <p:nvPr>
            <p:ph type="title"/>
          </p:nvPr>
        </p:nvSpPr>
        <p:spPr>
          <a:xfrm>
            <a:off x="518316" y="1204687"/>
            <a:ext cx="5760000" cy="1743462"/>
          </a:xfrm>
        </p:spPr>
        <p:txBody>
          <a:bodyPr anchor="b">
            <a:noAutofit/>
          </a:bodyPr>
          <a:lstStyle>
            <a:lvl1pPr>
              <a:defRPr lang="en-GB" sz="4800" dirty="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7780EB86-8A6C-A70F-6C77-43A781EE8F77}"/>
              </a:ext>
            </a:extLst>
          </p:cNvPr>
          <p:cNvSpPr>
            <a:spLocks noGrp="1"/>
          </p:cNvSpPr>
          <p:nvPr>
            <p:ph type="dt" sz="half" idx="10"/>
          </p:nvPr>
        </p:nvSpPr>
        <p:spPr/>
        <p:txBody>
          <a:bodyPr/>
          <a:lstStyle/>
          <a:p>
            <a:fld id="{47B800FA-D427-4A7A-8A18-30C020BB70F6}" type="datetime4">
              <a:rPr lang="en-GB" smtClean="0"/>
              <a:t>16 September 2024</a:t>
            </a:fld>
            <a:endParaRPr lang="en-GB" dirty="0"/>
          </a:p>
        </p:txBody>
      </p:sp>
      <p:sp>
        <p:nvSpPr>
          <p:cNvPr id="4" name="Footer Placeholder 3">
            <a:extLst>
              <a:ext uri="{FF2B5EF4-FFF2-40B4-BE49-F238E27FC236}">
                <a16:creationId xmlns:a16="http://schemas.microsoft.com/office/drawing/2014/main" id="{11146AD2-C67C-0C49-8676-77F3A095AC4C}"/>
              </a:ext>
            </a:extLst>
          </p:cNvPr>
          <p:cNvSpPr>
            <a:spLocks noGrp="1"/>
          </p:cNvSpPr>
          <p:nvPr>
            <p:ph type="ftr" sz="quarter" idx="11"/>
          </p:nvPr>
        </p:nvSpPr>
        <p:spPr/>
        <p:txBody>
          <a:bodyPr/>
          <a:lstStyle/>
          <a:p>
            <a:r>
              <a:rPr lang="en-GB"/>
              <a:t>Edit footer and slide settings by going to the Insert tab &gt; Header and Footer</a:t>
            </a:r>
            <a:endParaRPr lang="en-GB" dirty="0"/>
          </a:p>
        </p:txBody>
      </p:sp>
      <p:sp>
        <p:nvSpPr>
          <p:cNvPr id="5" name="Slide Number Placeholder 4">
            <a:extLst>
              <a:ext uri="{FF2B5EF4-FFF2-40B4-BE49-F238E27FC236}">
                <a16:creationId xmlns:a16="http://schemas.microsoft.com/office/drawing/2014/main" id="{91D8C102-985F-0D18-5878-645A03C08794}"/>
              </a:ext>
            </a:extLst>
          </p:cNvPr>
          <p:cNvSpPr>
            <a:spLocks noGrp="1"/>
          </p:cNvSpPr>
          <p:nvPr>
            <p:ph type="sldNum" sz="quarter" idx="12"/>
          </p:nvPr>
        </p:nvSpPr>
        <p:spPr/>
        <p:txBody>
          <a:bodyPr/>
          <a:lstStyle/>
          <a:p>
            <a:fld id="{A4F7B0B9-D3BE-446D-9B00-A6C10F9707DD}" type="slidenum">
              <a:rPr lang="en-GB" smtClean="0"/>
              <a:pPr/>
              <a:t>‹#›</a:t>
            </a:fld>
            <a:endParaRPr lang="en-GB" dirty="0"/>
          </a:p>
        </p:txBody>
      </p:sp>
      <p:sp>
        <p:nvSpPr>
          <p:cNvPr id="9" name="Picture Placeholder 8">
            <a:extLst>
              <a:ext uri="{FF2B5EF4-FFF2-40B4-BE49-F238E27FC236}">
                <a16:creationId xmlns:a16="http://schemas.microsoft.com/office/drawing/2014/main" id="{E849F370-6730-96BA-12BE-4FE63D727A8D}"/>
              </a:ext>
            </a:extLst>
          </p:cNvPr>
          <p:cNvSpPr>
            <a:spLocks noGrp="1"/>
          </p:cNvSpPr>
          <p:nvPr>
            <p:ph type="pic" sz="quarter" idx="16" hasCustomPrompt="1"/>
          </p:nvPr>
        </p:nvSpPr>
        <p:spPr>
          <a:xfrm>
            <a:off x="6789342" y="871538"/>
            <a:ext cx="4891088" cy="4891087"/>
          </a:xfrm>
          <a:prstGeom prst="ellipse">
            <a:avLst/>
          </a:prstGeom>
        </p:spPr>
        <p:txBody>
          <a:bodyPr/>
          <a:lstStyle>
            <a:lvl1pPr marL="0" indent="0" algn="ctr">
              <a:buNone/>
              <a:defRPr>
                <a:solidFill>
                  <a:schemeClr val="bg1"/>
                </a:solidFill>
              </a:defRPr>
            </a:lvl1pPr>
          </a:lstStyle>
          <a:p>
            <a:r>
              <a:rPr lang="en-GB" dirty="0"/>
              <a:t>Click icon to add image</a:t>
            </a:r>
          </a:p>
        </p:txBody>
      </p:sp>
      <p:sp>
        <p:nvSpPr>
          <p:cNvPr id="13" name="Text Placeholder 12">
            <a:extLst>
              <a:ext uri="{FF2B5EF4-FFF2-40B4-BE49-F238E27FC236}">
                <a16:creationId xmlns:a16="http://schemas.microsoft.com/office/drawing/2014/main" id="{07F91898-D812-5DEA-C87B-BEEB3DBD63DF}"/>
              </a:ext>
            </a:extLst>
          </p:cNvPr>
          <p:cNvSpPr>
            <a:spLocks noGrp="1"/>
          </p:cNvSpPr>
          <p:nvPr>
            <p:ph type="body" sz="quarter" idx="17"/>
          </p:nvPr>
        </p:nvSpPr>
        <p:spPr>
          <a:xfrm>
            <a:off x="518322" y="3660920"/>
            <a:ext cx="5759450" cy="209838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0576324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9" Type="http://schemas.openxmlformats.org/officeDocument/2006/relationships/slideLayout" Target="../slideLayouts/slideLayout94.xml"/><Relationship Id="rId21" Type="http://schemas.openxmlformats.org/officeDocument/2006/relationships/slideLayout" Target="../slideLayouts/slideLayout76.xml"/><Relationship Id="rId34" Type="http://schemas.openxmlformats.org/officeDocument/2006/relationships/slideLayout" Target="../slideLayouts/slideLayout89.xml"/><Relationship Id="rId42" Type="http://schemas.openxmlformats.org/officeDocument/2006/relationships/slideLayout" Target="../slideLayouts/slideLayout97.xml"/><Relationship Id="rId47" Type="http://schemas.openxmlformats.org/officeDocument/2006/relationships/slideLayout" Target="../slideLayouts/slideLayout102.xml"/><Relationship Id="rId50" Type="http://schemas.openxmlformats.org/officeDocument/2006/relationships/slideLayout" Target="../slideLayouts/slideLayout105.xml"/><Relationship Id="rId55" Type="http://schemas.openxmlformats.org/officeDocument/2006/relationships/slideLayout" Target="../slideLayouts/slideLayout110.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9" Type="http://schemas.openxmlformats.org/officeDocument/2006/relationships/slideLayout" Target="../slideLayouts/slideLayout84.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37" Type="http://schemas.openxmlformats.org/officeDocument/2006/relationships/slideLayout" Target="../slideLayouts/slideLayout92.xml"/><Relationship Id="rId40" Type="http://schemas.openxmlformats.org/officeDocument/2006/relationships/slideLayout" Target="../slideLayouts/slideLayout95.xml"/><Relationship Id="rId45" Type="http://schemas.openxmlformats.org/officeDocument/2006/relationships/slideLayout" Target="../slideLayouts/slideLayout100.xml"/><Relationship Id="rId53" Type="http://schemas.openxmlformats.org/officeDocument/2006/relationships/slideLayout" Target="../slideLayouts/slideLayout108.xml"/><Relationship Id="rId58" Type="http://schemas.openxmlformats.org/officeDocument/2006/relationships/slideLayout" Target="../slideLayouts/slideLayout113.xml"/><Relationship Id="rId5" Type="http://schemas.openxmlformats.org/officeDocument/2006/relationships/slideLayout" Target="../slideLayouts/slideLayout60.xml"/><Relationship Id="rId61" Type="http://schemas.openxmlformats.org/officeDocument/2006/relationships/image" Target="../media/image16.svg"/><Relationship Id="rId19" Type="http://schemas.openxmlformats.org/officeDocument/2006/relationships/slideLayout" Target="../slideLayouts/slideLayout7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slideLayout" Target="../slideLayouts/slideLayout90.xml"/><Relationship Id="rId43" Type="http://schemas.openxmlformats.org/officeDocument/2006/relationships/slideLayout" Target="../slideLayouts/slideLayout98.xml"/><Relationship Id="rId48" Type="http://schemas.openxmlformats.org/officeDocument/2006/relationships/slideLayout" Target="../slideLayouts/slideLayout103.xml"/><Relationship Id="rId56" Type="http://schemas.openxmlformats.org/officeDocument/2006/relationships/slideLayout" Target="../slideLayouts/slideLayout111.xml"/><Relationship Id="rId8" Type="http://schemas.openxmlformats.org/officeDocument/2006/relationships/slideLayout" Target="../slideLayouts/slideLayout63.xml"/><Relationship Id="rId51" Type="http://schemas.openxmlformats.org/officeDocument/2006/relationships/slideLayout" Target="../slideLayouts/slideLayout106.xml"/><Relationship Id="rId3" Type="http://schemas.openxmlformats.org/officeDocument/2006/relationships/slideLayout" Target="../slideLayouts/slideLayout58.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38" Type="http://schemas.openxmlformats.org/officeDocument/2006/relationships/slideLayout" Target="../slideLayouts/slideLayout93.xml"/><Relationship Id="rId46" Type="http://schemas.openxmlformats.org/officeDocument/2006/relationships/slideLayout" Target="../slideLayouts/slideLayout101.xml"/><Relationship Id="rId59" Type="http://schemas.openxmlformats.org/officeDocument/2006/relationships/theme" Target="../theme/theme2.xml"/><Relationship Id="rId20" Type="http://schemas.openxmlformats.org/officeDocument/2006/relationships/slideLayout" Target="../slideLayouts/slideLayout75.xml"/><Relationship Id="rId41" Type="http://schemas.openxmlformats.org/officeDocument/2006/relationships/slideLayout" Target="../slideLayouts/slideLayout96.xml"/><Relationship Id="rId54" Type="http://schemas.openxmlformats.org/officeDocument/2006/relationships/slideLayout" Target="../slideLayouts/slideLayout109.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slideLayout" Target="../slideLayouts/slideLayout91.xml"/><Relationship Id="rId49" Type="http://schemas.openxmlformats.org/officeDocument/2006/relationships/slideLayout" Target="../slideLayouts/slideLayout104.xml"/><Relationship Id="rId57" Type="http://schemas.openxmlformats.org/officeDocument/2006/relationships/slideLayout" Target="../slideLayouts/slideLayout112.xml"/><Relationship Id="rId10" Type="http://schemas.openxmlformats.org/officeDocument/2006/relationships/slideLayout" Target="../slideLayouts/slideLayout65.xml"/><Relationship Id="rId31" Type="http://schemas.openxmlformats.org/officeDocument/2006/relationships/slideLayout" Target="../slideLayouts/slideLayout86.xml"/><Relationship Id="rId44" Type="http://schemas.openxmlformats.org/officeDocument/2006/relationships/slideLayout" Target="../slideLayouts/slideLayout99.xml"/><Relationship Id="rId52" Type="http://schemas.openxmlformats.org/officeDocument/2006/relationships/slideLayout" Target="../slideLayouts/slideLayout107.xml"/><Relationship Id="rId60" Type="http://schemas.openxmlformats.org/officeDocument/2006/relationships/image" Target="../media/image15.png"/><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9" Type="http://schemas.openxmlformats.org/officeDocument/2006/relationships/slideLayout" Target="../slideLayouts/slideLayout152.xml"/><Relationship Id="rId21" Type="http://schemas.openxmlformats.org/officeDocument/2006/relationships/slideLayout" Target="../slideLayouts/slideLayout134.xml"/><Relationship Id="rId34" Type="http://schemas.openxmlformats.org/officeDocument/2006/relationships/slideLayout" Target="../slideLayouts/slideLayout147.xml"/><Relationship Id="rId42" Type="http://schemas.openxmlformats.org/officeDocument/2006/relationships/slideLayout" Target="../slideLayouts/slideLayout155.xml"/><Relationship Id="rId47" Type="http://schemas.openxmlformats.org/officeDocument/2006/relationships/slideLayout" Target="../slideLayouts/slideLayout160.xml"/><Relationship Id="rId50" Type="http://schemas.openxmlformats.org/officeDocument/2006/relationships/slideLayout" Target="../slideLayouts/slideLayout163.xml"/><Relationship Id="rId55" Type="http://schemas.openxmlformats.org/officeDocument/2006/relationships/slideLayout" Target="../slideLayouts/slideLayout168.xml"/><Relationship Id="rId7" Type="http://schemas.openxmlformats.org/officeDocument/2006/relationships/slideLayout" Target="../slideLayouts/slideLayout12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9" Type="http://schemas.openxmlformats.org/officeDocument/2006/relationships/slideLayout" Target="../slideLayouts/slideLayout142.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32" Type="http://schemas.openxmlformats.org/officeDocument/2006/relationships/slideLayout" Target="../slideLayouts/slideLayout145.xml"/><Relationship Id="rId37" Type="http://schemas.openxmlformats.org/officeDocument/2006/relationships/slideLayout" Target="../slideLayouts/slideLayout150.xml"/><Relationship Id="rId40" Type="http://schemas.openxmlformats.org/officeDocument/2006/relationships/slideLayout" Target="../slideLayouts/slideLayout153.xml"/><Relationship Id="rId45" Type="http://schemas.openxmlformats.org/officeDocument/2006/relationships/slideLayout" Target="../slideLayouts/slideLayout158.xml"/><Relationship Id="rId53" Type="http://schemas.openxmlformats.org/officeDocument/2006/relationships/slideLayout" Target="../slideLayouts/slideLayout166.xml"/><Relationship Id="rId58" Type="http://schemas.openxmlformats.org/officeDocument/2006/relationships/theme" Target="../theme/theme3.xml"/><Relationship Id="rId5" Type="http://schemas.openxmlformats.org/officeDocument/2006/relationships/slideLayout" Target="../slideLayouts/slideLayout118.xml"/><Relationship Id="rId19" Type="http://schemas.openxmlformats.org/officeDocument/2006/relationships/slideLayout" Target="../slideLayouts/slideLayout132.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slideLayout" Target="../slideLayouts/slideLayout143.xml"/><Relationship Id="rId35" Type="http://schemas.openxmlformats.org/officeDocument/2006/relationships/slideLayout" Target="../slideLayouts/slideLayout148.xml"/><Relationship Id="rId43" Type="http://schemas.openxmlformats.org/officeDocument/2006/relationships/slideLayout" Target="../slideLayouts/slideLayout156.xml"/><Relationship Id="rId48" Type="http://schemas.openxmlformats.org/officeDocument/2006/relationships/slideLayout" Target="../slideLayouts/slideLayout161.xml"/><Relationship Id="rId56" Type="http://schemas.openxmlformats.org/officeDocument/2006/relationships/slideLayout" Target="../slideLayouts/slideLayout169.xml"/><Relationship Id="rId8" Type="http://schemas.openxmlformats.org/officeDocument/2006/relationships/slideLayout" Target="../slideLayouts/slideLayout121.xml"/><Relationship Id="rId51" Type="http://schemas.openxmlformats.org/officeDocument/2006/relationships/slideLayout" Target="../slideLayouts/slideLayout164.xml"/><Relationship Id="rId3" Type="http://schemas.openxmlformats.org/officeDocument/2006/relationships/slideLayout" Target="../slideLayouts/slideLayout116.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33" Type="http://schemas.openxmlformats.org/officeDocument/2006/relationships/slideLayout" Target="../slideLayouts/slideLayout146.xml"/><Relationship Id="rId38" Type="http://schemas.openxmlformats.org/officeDocument/2006/relationships/slideLayout" Target="../slideLayouts/slideLayout151.xml"/><Relationship Id="rId46" Type="http://schemas.openxmlformats.org/officeDocument/2006/relationships/slideLayout" Target="../slideLayouts/slideLayout159.xml"/><Relationship Id="rId59" Type="http://schemas.openxmlformats.org/officeDocument/2006/relationships/image" Target="../media/image15.png"/><Relationship Id="rId20" Type="http://schemas.openxmlformats.org/officeDocument/2006/relationships/slideLayout" Target="../slideLayouts/slideLayout133.xml"/><Relationship Id="rId41" Type="http://schemas.openxmlformats.org/officeDocument/2006/relationships/slideLayout" Target="../slideLayouts/slideLayout154.xml"/><Relationship Id="rId54" Type="http://schemas.openxmlformats.org/officeDocument/2006/relationships/slideLayout" Target="../slideLayouts/slideLayout167.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36" Type="http://schemas.openxmlformats.org/officeDocument/2006/relationships/slideLayout" Target="../slideLayouts/slideLayout149.xml"/><Relationship Id="rId49" Type="http://schemas.openxmlformats.org/officeDocument/2006/relationships/slideLayout" Target="../slideLayouts/slideLayout162.xml"/><Relationship Id="rId57" Type="http://schemas.openxmlformats.org/officeDocument/2006/relationships/slideLayout" Target="../slideLayouts/slideLayout170.xml"/><Relationship Id="rId10" Type="http://schemas.openxmlformats.org/officeDocument/2006/relationships/slideLayout" Target="../slideLayouts/slideLayout123.xml"/><Relationship Id="rId31" Type="http://schemas.openxmlformats.org/officeDocument/2006/relationships/slideLayout" Target="../slideLayouts/slideLayout144.xml"/><Relationship Id="rId44" Type="http://schemas.openxmlformats.org/officeDocument/2006/relationships/slideLayout" Target="../slideLayouts/slideLayout157.xml"/><Relationship Id="rId52" Type="http://schemas.openxmlformats.org/officeDocument/2006/relationships/slideLayout" Target="../slideLayouts/slideLayout165.xml"/><Relationship Id="rId60" Type="http://schemas.openxmlformats.org/officeDocument/2006/relationships/image" Target="../media/image16.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F8E818-446F-44EF-B7A3-46B58BF1423B}"/>
              </a:ext>
            </a:extLst>
          </p:cNvPr>
          <p:cNvSpPr>
            <a:spLocks noGrp="1"/>
          </p:cNvSpPr>
          <p:nvPr>
            <p:ph type="title"/>
          </p:nvPr>
        </p:nvSpPr>
        <p:spPr>
          <a:xfrm>
            <a:off x="504282" y="323107"/>
            <a:ext cx="9751546" cy="748245"/>
          </a:xfrm>
          <a:prstGeom prst="rect">
            <a:avLst/>
          </a:prstGeom>
        </p:spPr>
        <p:txBody>
          <a:bodyPr vert="horz" lIns="0" tIns="0" rIns="0" bIns="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7431D831-3B05-4641-A8AB-B70BC57B9FA3}"/>
              </a:ext>
            </a:extLst>
          </p:cNvPr>
          <p:cNvSpPr>
            <a:spLocks noGrp="1"/>
          </p:cNvSpPr>
          <p:nvPr>
            <p:ph type="body" idx="1"/>
          </p:nvPr>
        </p:nvSpPr>
        <p:spPr>
          <a:xfrm>
            <a:off x="504281" y="1320800"/>
            <a:ext cx="11183439" cy="469138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40753365-2951-4E0A-AC5E-A0EC3F74C527}"/>
              </a:ext>
            </a:extLst>
          </p:cNvPr>
          <p:cNvSpPr>
            <a:spLocks noGrp="1"/>
          </p:cNvSpPr>
          <p:nvPr>
            <p:ph type="dt" sz="half" idx="2"/>
          </p:nvPr>
        </p:nvSpPr>
        <p:spPr>
          <a:xfrm>
            <a:off x="3320357" y="6346960"/>
            <a:ext cx="2674620" cy="124333"/>
          </a:xfrm>
          <a:prstGeom prst="rect">
            <a:avLst/>
          </a:prstGeom>
        </p:spPr>
        <p:txBody>
          <a:bodyPr vert="horz" wrap="none" lIns="0" tIns="0" rIns="0" bIns="0" rtlCol="0" anchor="t">
            <a:normAutofit/>
          </a:bodyPr>
          <a:lstStyle>
            <a:lvl1pPr algn="l">
              <a:defRPr sz="900">
                <a:solidFill>
                  <a:schemeClr val="tx1">
                    <a:lumMod val="60000"/>
                    <a:lumOff val="40000"/>
                  </a:schemeClr>
                </a:solidFill>
              </a:defRPr>
            </a:lvl1pPr>
          </a:lstStyle>
          <a:p>
            <a:fld id="{54759970-0F33-4150-94A9-C185DF4A6350}" type="datetime4">
              <a:rPr lang="en-GB" smtClean="0"/>
              <a:t>16 September 2024</a:t>
            </a:fld>
            <a:endParaRPr lang="en-GB" dirty="0"/>
          </a:p>
        </p:txBody>
      </p:sp>
      <p:sp>
        <p:nvSpPr>
          <p:cNvPr id="5" name="Footer Placeholder 4">
            <a:extLst>
              <a:ext uri="{FF2B5EF4-FFF2-40B4-BE49-F238E27FC236}">
                <a16:creationId xmlns:a16="http://schemas.microsoft.com/office/drawing/2014/main" id="{D60EF89E-24B0-4F77-A2D8-1D3DB7BDDD50}"/>
              </a:ext>
            </a:extLst>
          </p:cNvPr>
          <p:cNvSpPr>
            <a:spLocks noGrp="1"/>
          </p:cNvSpPr>
          <p:nvPr>
            <p:ph type="ftr" sz="quarter" idx="3"/>
          </p:nvPr>
        </p:nvSpPr>
        <p:spPr>
          <a:xfrm>
            <a:off x="641453" y="6346960"/>
            <a:ext cx="2412897" cy="289742"/>
          </a:xfrm>
          <a:prstGeom prst="rect">
            <a:avLst/>
          </a:prstGeom>
        </p:spPr>
        <p:txBody>
          <a:bodyPr vert="horz" wrap="square" lIns="0" tIns="0" rIns="0" bIns="0" rtlCol="0" anchor="t">
            <a:normAutofit/>
          </a:bodyPr>
          <a:lstStyle>
            <a:lvl1pPr algn="l">
              <a:defRPr sz="800">
                <a:solidFill>
                  <a:schemeClr val="tx1">
                    <a:lumMod val="60000"/>
                    <a:lumOff val="40000"/>
                  </a:schemeClr>
                </a:solidFill>
              </a:defRPr>
            </a:lvl1pPr>
          </a:lstStyle>
          <a:p>
            <a:r>
              <a:rPr lang="en-GB" dirty="0"/>
              <a:t>Edit footer and slide settings by going to the Insert tab &gt; Header and Footer</a:t>
            </a:r>
          </a:p>
        </p:txBody>
      </p:sp>
      <p:sp>
        <p:nvSpPr>
          <p:cNvPr id="6" name="Slide Number Placeholder 5">
            <a:extLst>
              <a:ext uri="{FF2B5EF4-FFF2-40B4-BE49-F238E27FC236}">
                <a16:creationId xmlns:a16="http://schemas.microsoft.com/office/drawing/2014/main" id="{2F1EA28C-377A-4780-8627-07AF9B29657F}"/>
              </a:ext>
            </a:extLst>
          </p:cNvPr>
          <p:cNvSpPr>
            <a:spLocks noGrp="1"/>
          </p:cNvSpPr>
          <p:nvPr>
            <p:ph type="sldNum" sz="quarter" idx="4"/>
          </p:nvPr>
        </p:nvSpPr>
        <p:spPr>
          <a:xfrm>
            <a:off x="11510054" y="6346960"/>
            <a:ext cx="177665" cy="177665"/>
          </a:xfrm>
          <a:prstGeom prst="ellipse">
            <a:avLst/>
          </a:prstGeom>
          <a:solidFill>
            <a:schemeClr val="accent2"/>
          </a:solidFill>
        </p:spPr>
        <p:txBody>
          <a:bodyPr vert="horz" lIns="0" tIns="0" rIns="0" bIns="0" rtlCol="0" anchor="ctr">
            <a:noAutofit/>
          </a:bodyPr>
          <a:lstStyle>
            <a:lvl1pPr algn="ctr">
              <a:defRPr sz="800" b="0">
                <a:solidFill>
                  <a:schemeClr val="bg1"/>
                </a:solidFill>
              </a:defRPr>
            </a:lvl1pPr>
          </a:lstStyle>
          <a:p>
            <a:fld id="{A4F7B0B9-D3BE-446D-9B00-A6C10F9707DD}" type="slidenum">
              <a:rPr lang="en-GB" smtClean="0"/>
              <a:pPr/>
              <a:t>‹#›</a:t>
            </a:fld>
            <a:endParaRPr lang="en-GB" dirty="0"/>
          </a:p>
        </p:txBody>
      </p:sp>
      <p:pic>
        <p:nvPicPr>
          <p:cNvPr id="9" name="Graphic 8">
            <a:extLst>
              <a:ext uri="{FF2B5EF4-FFF2-40B4-BE49-F238E27FC236}">
                <a16:creationId xmlns:a16="http://schemas.microsoft.com/office/drawing/2014/main" id="{0D10E323-9D4D-56B6-C789-5AED92AF3DA3}"/>
              </a:ext>
            </a:extLst>
          </p:cNvPr>
          <p:cNvPicPr>
            <a:picLocks noChangeAspect="1"/>
          </p:cNvPicPr>
          <p:nvPr userDrawn="1"/>
        </p:nvPicPr>
        <p:blipFill>
          <a:blip r:embed="rId57" cstate="hqprint">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10663335" y="306889"/>
            <a:ext cx="1024385" cy="523142"/>
          </a:xfrm>
          <a:prstGeom prst="rect">
            <a:avLst/>
          </a:prstGeom>
        </p:spPr>
      </p:pic>
      <p:cxnSp>
        <p:nvCxnSpPr>
          <p:cNvPr id="11" name="Straight Connector 10">
            <a:extLst>
              <a:ext uri="{FF2B5EF4-FFF2-40B4-BE49-F238E27FC236}">
                <a16:creationId xmlns:a16="http://schemas.microsoft.com/office/drawing/2014/main" id="{442EB322-8F76-18EF-2B1F-87E1E61C4369}"/>
              </a:ext>
            </a:extLst>
          </p:cNvPr>
          <p:cNvCxnSpPr/>
          <p:nvPr userDrawn="1"/>
        </p:nvCxnSpPr>
        <p:spPr>
          <a:xfrm>
            <a:off x="504281" y="6346960"/>
            <a:ext cx="0" cy="51104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CD7EE52-87EF-1146-874F-5439DD70AE82}"/>
              </a:ext>
            </a:extLst>
          </p:cNvPr>
          <p:cNvCxnSpPr/>
          <p:nvPr userDrawn="1"/>
        </p:nvCxnSpPr>
        <p:spPr>
          <a:xfrm>
            <a:off x="3191521" y="6346960"/>
            <a:ext cx="0" cy="51104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4285929"/>
      </p:ext>
    </p:extLst>
  </p:cSld>
  <p:clrMap bg1="lt1" tx1="dk1" bg2="lt2" tx2="dk2" accent1="accent1" accent2="accent2" accent3="accent3" accent4="accent4" accent5="accent5" accent6="accent6" hlink="hlink" folHlink="folHlink"/>
  <p:sldLayoutIdLst>
    <p:sldLayoutId id="2147483899" r:id="rId1"/>
    <p:sldLayoutId id="2147484055" r:id="rId2"/>
    <p:sldLayoutId id="2147483900" r:id="rId3"/>
    <p:sldLayoutId id="2147484053" r:id="rId4"/>
    <p:sldLayoutId id="2147484073" r:id="rId5"/>
    <p:sldLayoutId id="2147484074" r:id="rId6"/>
    <p:sldLayoutId id="2147483946" r:id="rId7"/>
    <p:sldLayoutId id="2147483902" r:id="rId8"/>
    <p:sldLayoutId id="2147483903" r:id="rId9"/>
    <p:sldLayoutId id="2147483919" r:id="rId10"/>
    <p:sldLayoutId id="2147483904" r:id="rId11"/>
    <p:sldLayoutId id="2147483905" r:id="rId12"/>
    <p:sldLayoutId id="2147483906" r:id="rId13"/>
    <p:sldLayoutId id="2147484054" r:id="rId14"/>
    <p:sldLayoutId id="2147484069" r:id="rId15"/>
    <p:sldLayoutId id="2147484070" r:id="rId16"/>
    <p:sldLayoutId id="2147483910" r:id="rId17"/>
    <p:sldLayoutId id="2147483911" r:id="rId18"/>
    <p:sldLayoutId id="2147483912" r:id="rId19"/>
    <p:sldLayoutId id="2147483913" r:id="rId20"/>
    <p:sldLayoutId id="2147483914" r:id="rId21"/>
    <p:sldLayoutId id="2147483915" r:id="rId22"/>
    <p:sldLayoutId id="2147483916" r:id="rId23"/>
    <p:sldLayoutId id="2147483917" r:id="rId24"/>
    <p:sldLayoutId id="2147484062" r:id="rId25"/>
    <p:sldLayoutId id="2147484065" r:id="rId26"/>
    <p:sldLayoutId id="2147484064" r:id="rId27"/>
    <p:sldLayoutId id="2147484063" r:id="rId28"/>
    <p:sldLayoutId id="2147484071" r:id="rId29"/>
    <p:sldLayoutId id="2147484066" r:id="rId30"/>
    <p:sldLayoutId id="2147484067" r:id="rId31"/>
    <p:sldLayoutId id="2147484068" r:id="rId32"/>
    <p:sldLayoutId id="2147484072" r:id="rId33"/>
    <p:sldLayoutId id="2147483920" r:id="rId34"/>
    <p:sldLayoutId id="2147483921" r:id="rId35"/>
    <p:sldLayoutId id="2147483922" r:id="rId36"/>
    <p:sldLayoutId id="2147484056" r:id="rId37"/>
    <p:sldLayoutId id="2147483924" r:id="rId38"/>
    <p:sldLayoutId id="2147483925" r:id="rId39"/>
    <p:sldLayoutId id="2147484057" r:id="rId40"/>
    <p:sldLayoutId id="2147484058" r:id="rId41"/>
    <p:sldLayoutId id="2147484059" r:id="rId42"/>
    <p:sldLayoutId id="2147483930" r:id="rId43"/>
    <p:sldLayoutId id="2147484060" r:id="rId44"/>
    <p:sldLayoutId id="2147483936" r:id="rId45"/>
    <p:sldLayoutId id="2147483937" r:id="rId46"/>
    <p:sldLayoutId id="2147483938" r:id="rId47"/>
    <p:sldLayoutId id="2147483939" r:id="rId48"/>
    <p:sldLayoutId id="2147484061" r:id="rId49"/>
    <p:sldLayoutId id="2147483940" r:id="rId50"/>
    <p:sldLayoutId id="2147483941" r:id="rId51"/>
    <p:sldLayoutId id="2147483942" r:id="rId52"/>
    <p:sldLayoutId id="2147484185" r:id="rId53"/>
    <p:sldLayoutId id="2147483943" r:id="rId54"/>
    <p:sldLayoutId id="2147483944" r:id="rId55"/>
  </p:sldLayoutIdLst>
  <p:transition>
    <p:fade/>
  </p:transition>
  <p:hf hdr="0"/>
  <p:txStyles>
    <p:titleStyle>
      <a:lvl1pPr algn="l" defTabSz="914400" rtl="0" eaLnBrk="1" latinLnBrk="0" hangingPunct="1">
        <a:lnSpc>
          <a:spcPct val="80000"/>
        </a:lnSpc>
        <a:spcBef>
          <a:spcPct val="0"/>
        </a:spcBef>
        <a:buNone/>
        <a:defRPr sz="4000" b="1" kern="1200" cap="none" spc="-100" baseline="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3">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bg1">
            <a:lumMod val="5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bg1">
            <a:lumMod val="75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F8E818-446F-44EF-B7A3-46B58BF1423B}"/>
              </a:ext>
            </a:extLst>
          </p:cNvPr>
          <p:cNvSpPr>
            <a:spLocks noGrp="1"/>
          </p:cNvSpPr>
          <p:nvPr>
            <p:ph type="title"/>
          </p:nvPr>
        </p:nvSpPr>
        <p:spPr>
          <a:xfrm>
            <a:off x="504282" y="323107"/>
            <a:ext cx="9751546" cy="748245"/>
          </a:xfrm>
          <a:prstGeom prst="rect">
            <a:avLst/>
          </a:prstGeom>
        </p:spPr>
        <p:txBody>
          <a:bodyPr vert="horz" lIns="0" tIns="0" rIns="0" bIns="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431D831-3B05-4641-A8AB-B70BC57B9FA3}"/>
              </a:ext>
            </a:extLst>
          </p:cNvPr>
          <p:cNvSpPr>
            <a:spLocks noGrp="1"/>
          </p:cNvSpPr>
          <p:nvPr>
            <p:ph type="body" idx="1"/>
          </p:nvPr>
        </p:nvSpPr>
        <p:spPr>
          <a:xfrm>
            <a:off x="504281" y="1320800"/>
            <a:ext cx="11183439" cy="469138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0753365-2951-4E0A-AC5E-A0EC3F74C527}"/>
              </a:ext>
            </a:extLst>
          </p:cNvPr>
          <p:cNvSpPr>
            <a:spLocks noGrp="1"/>
          </p:cNvSpPr>
          <p:nvPr>
            <p:ph type="dt" sz="half" idx="2"/>
          </p:nvPr>
        </p:nvSpPr>
        <p:spPr>
          <a:xfrm>
            <a:off x="3320357" y="6346960"/>
            <a:ext cx="2674620" cy="124333"/>
          </a:xfrm>
          <a:prstGeom prst="rect">
            <a:avLst/>
          </a:prstGeom>
        </p:spPr>
        <p:txBody>
          <a:bodyPr vert="horz" wrap="none" lIns="0" tIns="0" rIns="0" bIns="0" rtlCol="0" anchor="t">
            <a:normAutofit/>
          </a:bodyPr>
          <a:lstStyle>
            <a:lvl1pPr algn="l">
              <a:defRPr sz="900">
                <a:solidFill>
                  <a:schemeClr val="accent3">
                    <a:lumMod val="60000"/>
                    <a:lumOff val="40000"/>
                  </a:schemeClr>
                </a:solidFill>
              </a:defRPr>
            </a:lvl1pPr>
          </a:lstStyle>
          <a:p>
            <a:fld id="{54759970-0F33-4150-94A9-C185DF4A6350}" type="datetime4">
              <a:rPr lang="en-GB" smtClean="0"/>
              <a:pPr/>
              <a:t>16 September 2024</a:t>
            </a:fld>
            <a:endParaRPr lang="en-GB" dirty="0"/>
          </a:p>
        </p:txBody>
      </p:sp>
      <p:sp>
        <p:nvSpPr>
          <p:cNvPr id="5" name="Footer Placeholder 4">
            <a:extLst>
              <a:ext uri="{FF2B5EF4-FFF2-40B4-BE49-F238E27FC236}">
                <a16:creationId xmlns:a16="http://schemas.microsoft.com/office/drawing/2014/main" id="{D60EF89E-24B0-4F77-A2D8-1D3DB7BDDD50}"/>
              </a:ext>
            </a:extLst>
          </p:cNvPr>
          <p:cNvSpPr>
            <a:spLocks noGrp="1"/>
          </p:cNvSpPr>
          <p:nvPr>
            <p:ph type="ftr" sz="quarter" idx="3"/>
          </p:nvPr>
        </p:nvSpPr>
        <p:spPr>
          <a:xfrm>
            <a:off x="641453" y="6346960"/>
            <a:ext cx="2412897" cy="289742"/>
          </a:xfrm>
          <a:prstGeom prst="rect">
            <a:avLst/>
          </a:prstGeom>
        </p:spPr>
        <p:txBody>
          <a:bodyPr vert="horz" wrap="square" lIns="0" tIns="0" rIns="0" bIns="0" rtlCol="0" anchor="t">
            <a:normAutofit/>
          </a:bodyPr>
          <a:lstStyle>
            <a:lvl1pPr algn="l">
              <a:defRPr sz="800">
                <a:solidFill>
                  <a:schemeClr val="accent3">
                    <a:lumMod val="60000"/>
                    <a:lumOff val="40000"/>
                  </a:schemeClr>
                </a:solidFill>
              </a:defRPr>
            </a:lvl1pPr>
          </a:lstStyle>
          <a:p>
            <a:r>
              <a:rPr lang="en-GB"/>
              <a:t>Edit footer and slide settings by going to the Insert tab &gt; Header and Footer</a:t>
            </a:r>
            <a:endParaRPr lang="en-GB" dirty="0"/>
          </a:p>
        </p:txBody>
      </p:sp>
      <p:sp>
        <p:nvSpPr>
          <p:cNvPr id="6" name="Slide Number Placeholder 5">
            <a:extLst>
              <a:ext uri="{FF2B5EF4-FFF2-40B4-BE49-F238E27FC236}">
                <a16:creationId xmlns:a16="http://schemas.microsoft.com/office/drawing/2014/main" id="{2F1EA28C-377A-4780-8627-07AF9B29657F}"/>
              </a:ext>
            </a:extLst>
          </p:cNvPr>
          <p:cNvSpPr>
            <a:spLocks noGrp="1"/>
          </p:cNvSpPr>
          <p:nvPr>
            <p:ph type="sldNum" sz="quarter" idx="4"/>
          </p:nvPr>
        </p:nvSpPr>
        <p:spPr>
          <a:xfrm>
            <a:off x="11510054" y="6346960"/>
            <a:ext cx="177665" cy="177665"/>
          </a:xfrm>
          <a:prstGeom prst="ellipse">
            <a:avLst/>
          </a:prstGeom>
          <a:solidFill>
            <a:schemeClr val="accent2"/>
          </a:solidFill>
        </p:spPr>
        <p:txBody>
          <a:bodyPr vert="horz" lIns="0" tIns="0" rIns="0" bIns="0" rtlCol="0" anchor="ctr">
            <a:noAutofit/>
          </a:bodyPr>
          <a:lstStyle>
            <a:lvl1pPr algn="ctr">
              <a:defRPr sz="800" b="0">
                <a:solidFill>
                  <a:schemeClr val="bg1"/>
                </a:solidFill>
              </a:defRPr>
            </a:lvl1pPr>
          </a:lstStyle>
          <a:p>
            <a:fld id="{A4F7B0B9-D3BE-446D-9B00-A6C10F9707DD}" type="slidenum">
              <a:rPr lang="en-GB" smtClean="0"/>
              <a:pPr/>
              <a:t>‹#›</a:t>
            </a:fld>
            <a:endParaRPr lang="en-GB" dirty="0"/>
          </a:p>
        </p:txBody>
      </p:sp>
      <p:pic>
        <p:nvPicPr>
          <p:cNvPr id="9" name="Graphic 8">
            <a:extLst>
              <a:ext uri="{FF2B5EF4-FFF2-40B4-BE49-F238E27FC236}">
                <a16:creationId xmlns:a16="http://schemas.microsoft.com/office/drawing/2014/main" id="{0D10E323-9D4D-56B6-C789-5AED92AF3DA3}"/>
              </a:ext>
            </a:extLst>
          </p:cNvPr>
          <p:cNvPicPr>
            <a:picLocks noChangeAspect="1"/>
          </p:cNvPicPr>
          <p:nvPr userDrawn="1"/>
        </p:nvPicPr>
        <p:blipFill>
          <a:blip r:embed="rId60" cstate="hqprint">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10663335" y="306889"/>
            <a:ext cx="1024385" cy="523142"/>
          </a:xfrm>
          <a:prstGeom prst="rect">
            <a:avLst/>
          </a:prstGeom>
        </p:spPr>
      </p:pic>
      <p:cxnSp>
        <p:nvCxnSpPr>
          <p:cNvPr id="11" name="Straight Connector 10">
            <a:extLst>
              <a:ext uri="{FF2B5EF4-FFF2-40B4-BE49-F238E27FC236}">
                <a16:creationId xmlns:a16="http://schemas.microsoft.com/office/drawing/2014/main" id="{442EB322-8F76-18EF-2B1F-87E1E61C4369}"/>
              </a:ext>
            </a:extLst>
          </p:cNvPr>
          <p:cNvCxnSpPr/>
          <p:nvPr userDrawn="1"/>
        </p:nvCxnSpPr>
        <p:spPr>
          <a:xfrm>
            <a:off x="504281" y="6346960"/>
            <a:ext cx="0" cy="51104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CD7EE52-87EF-1146-874F-5439DD70AE82}"/>
              </a:ext>
            </a:extLst>
          </p:cNvPr>
          <p:cNvCxnSpPr/>
          <p:nvPr userDrawn="1"/>
        </p:nvCxnSpPr>
        <p:spPr>
          <a:xfrm>
            <a:off x="3191521" y="6346960"/>
            <a:ext cx="0" cy="51104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942189"/>
      </p:ext>
    </p:extLst>
  </p:cSld>
  <p:clrMap bg1="lt1" tx1="dk1" bg2="lt2" tx2="dk2" accent1="accent1" accent2="accent2" accent3="accent3" accent4="accent4" accent5="accent5" accent6="accent6" hlink="hlink" folHlink="folHlink"/>
  <p:sldLayoutIdLst>
    <p:sldLayoutId id="2147484076" r:id="rId1"/>
    <p:sldLayoutId id="2147484188" r:id="rId2"/>
    <p:sldLayoutId id="2147484077" r:id="rId3"/>
    <p:sldLayoutId id="2147484189"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 id="2147484086" r:id="rId13"/>
    <p:sldLayoutId id="2147484087" r:id="rId14"/>
    <p:sldLayoutId id="2147484088" r:id="rId15"/>
    <p:sldLayoutId id="2147484089" r:id="rId16"/>
    <p:sldLayoutId id="2147484090" r:id="rId17"/>
    <p:sldLayoutId id="2147484091" r:id="rId18"/>
    <p:sldLayoutId id="2147484092" r:id="rId19"/>
    <p:sldLayoutId id="2147484093" r:id="rId20"/>
    <p:sldLayoutId id="2147484094" r:id="rId21"/>
    <p:sldLayoutId id="2147484095" r:id="rId22"/>
    <p:sldLayoutId id="2147484096" r:id="rId23"/>
    <p:sldLayoutId id="2147484097" r:id="rId24"/>
    <p:sldLayoutId id="2147484098" r:id="rId25"/>
    <p:sldLayoutId id="2147484099" r:id="rId26"/>
    <p:sldLayoutId id="2147484100" r:id="rId27"/>
    <p:sldLayoutId id="2147484101" r:id="rId28"/>
    <p:sldLayoutId id="2147484102" r:id="rId29"/>
    <p:sldLayoutId id="2147484103" r:id="rId30"/>
    <p:sldLayoutId id="2147484104" r:id="rId31"/>
    <p:sldLayoutId id="2147484105" r:id="rId32"/>
    <p:sldLayoutId id="2147484106" r:id="rId33"/>
    <p:sldLayoutId id="2147484107" r:id="rId34"/>
    <p:sldLayoutId id="2147484108" r:id="rId35"/>
    <p:sldLayoutId id="2147484109" r:id="rId36"/>
    <p:sldLayoutId id="2147484110" r:id="rId37"/>
    <p:sldLayoutId id="2147484111" r:id="rId38"/>
    <p:sldLayoutId id="2147484112" r:id="rId39"/>
    <p:sldLayoutId id="2147484113" r:id="rId40"/>
    <p:sldLayoutId id="2147484114" r:id="rId41"/>
    <p:sldLayoutId id="2147484115" r:id="rId42"/>
    <p:sldLayoutId id="2147484116" r:id="rId43"/>
    <p:sldLayoutId id="2147484117" r:id="rId44"/>
    <p:sldLayoutId id="2147484118" r:id="rId45"/>
    <p:sldLayoutId id="2147484119" r:id="rId46"/>
    <p:sldLayoutId id="2147484120" r:id="rId47"/>
    <p:sldLayoutId id="2147484121" r:id="rId48"/>
    <p:sldLayoutId id="2147484122" r:id="rId49"/>
    <p:sldLayoutId id="2147484123" r:id="rId50"/>
    <p:sldLayoutId id="2147484124" r:id="rId51"/>
    <p:sldLayoutId id="2147484125" r:id="rId52"/>
    <p:sldLayoutId id="2147484126" r:id="rId53"/>
    <p:sldLayoutId id="2147484127" r:id="rId54"/>
    <p:sldLayoutId id="2147484186" r:id="rId55"/>
    <p:sldLayoutId id="2147484128" r:id="rId56"/>
    <p:sldLayoutId id="2147484129" r:id="rId57"/>
    <p:sldLayoutId id="2147484192" r:id="rId58"/>
  </p:sldLayoutIdLst>
  <p:transition>
    <p:fade/>
  </p:transition>
  <p:hf hdr="0"/>
  <p:txStyles>
    <p:titleStyle>
      <a:lvl1pPr algn="l" defTabSz="914400" rtl="0" eaLnBrk="1" latinLnBrk="0" hangingPunct="1">
        <a:lnSpc>
          <a:spcPct val="80000"/>
        </a:lnSpc>
        <a:spcBef>
          <a:spcPct val="0"/>
        </a:spcBef>
        <a:buNone/>
        <a:defRPr sz="4000" b="1" kern="1200" cap="none" spc="-100" baseline="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600"/>
        </a:spcAft>
        <a:buClr>
          <a:schemeClr val="accent3">
            <a:lumMod val="40000"/>
            <a:lumOff val="60000"/>
          </a:schemeClr>
        </a:buClr>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3">
            <a:lumMod val="40000"/>
            <a:lumOff val="60000"/>
          </a:schemeClr>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3">
            <a:lumMod val="40000"/>
            <a:lumOff val="60000"/>
          </a:schemeClr>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3">
            <a:lumMod val="40000"/>
            <a:lumOff val="60000"/>
          </a:schemeClr>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3">
            <a:lumMod val="40000"/>
            <a:lumOff val="60000"/>
          </a:schemeClr>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F8E818-446F-44EF-B7A3-46B58BF1423B}"/>
              </a:ext>
            </a:extLst>
          </p:cNvPr>
          <p:cNvSpPr>
            <a:spLocks noGrp="1"/>
          </p:cNvSpPr>
          <p:nvPr>
            <p:ph type="title"/>
          </p:nvPr>
        </p:nvSpPr>
        <p:spPr>
          <a:xfrm>
            <a:off x="504282" y="323107"/>
            <a:ext cx="9751546" cy="748245"/>
          </a:xfrm>
          <a:prstGeom prst="rect">
            <a:avLst/>
          </a:prstGeom>
        </p:spPr>
        <p:txBody>
          <a:bodyPr vert="horz" lIns="0" tIns="0" rIns="0" bIns="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431D831-3B05-4641-A8AB-B70BC57B9FA3}"/>
              </a:ext>
            </a:extLst>
          </p:cNvPr>
          <p:cNvSpPr>
            <a:spLocks noGrp="1"/>
          </p:cNvSpPr>
          <p:nvPr>
            <p:ph type="body" idx="1"/>
          </p:nvPr>
        </p:nvSpPr>
        <p:spPr>
          <a:xfrm>
            <a:off x="504281" y="1320800"/>
            <a:ext cx="11183439" cy="4691381"/>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0753365-2951-4E0A-AC5E-A0EC3F74C527}"/>
              </a:ext>
            </a:extLst>
          </p:cNvPr>
          <p:cNvSpPr>
            <a:spLocks noGrp="1"/>
          </p:cNvSpPr>
          <p:nvPr>
            <p:ph type="dt" sz="half" idx="2"/>
          </p:nvPr>
        </p:nvSpPr>
        <p:spPr>
          <a:xfrm>
            <a:off x="3320357" y="6346960"/>
            <a:ext cx="2674620" cy="124333"/>
          </a:xfrm>
          <a:prstGeom prst="rect">
            <a:avLst/>
          </a:prstGeom>
        </p:spPr>
        <p:txBody>
          <a:bodyPr vert="horz" wrap="none" lIns="0" tIns="0" rIns="0" bIns="0" rtlCol="0" anchor="t">
            <a:normAutofit/>
          </a:bodyPr>
          <a:lstStyle>
            <a:lvl1pPr algn="l">
              <a:defRPr sz="900">
                <a:solidFill>
                  <a:schemeClr val="bg2">
                    <a:lumMod val="90000"/>
                  </a:schemeClr>
                </a:solidFill>
              </a:defRPr>
            </a:lvl1pPr>
          </a:lstStyle>
          <a:p>
            <a:fld id="{54759970-0F33-4150-94A9-C185DF4A6350}" type="datetime4">
              <a:rPr lang="en-GB" smtClean="0"/>
              <a:pPr/>
              <a:t>16 September 2024</a:t>
            </a:fld>
            <a:endParaRPr lang="en-GB" dirty="0"/>
          </a:p>
        </p:txBody>
      </p:sp>
      <p:sp>
        <p:nvSpPr>
          <p:cNvPr id="5" name="Footer Placeholder 4">
            <a:extLst>
              <a:ext uri="{FF2B5EF4-FFF2-40B4-BE49-F238E27FC236}">
                <a16:creationId xmlns:a16="http://schemas.microsoft.com/office/drawing/2014/main" id="{D60EF89E-24B0-4F77-A2D8-1D3DB7BDDD50}"/>
              </a:ext>
            </a:extLst>
          </p:cNvPr>
          <p:cNvSpPr>
            <a:spLocks noGrp="1"/>
          </p:cNvSpPr>
          <p:nvPr>
            <p:ph type="ftr" sz="quarter" idx="3"/>
          </p:nvPr>
        </p:nvSpPr>
        <p:spPr>
          <a:xfrm>
            <a:off x="641453" y="6346960"/>
            <a:ext cx="2412897" cy="289742"/>
          </a:xfrm>
          <a:prstGeom prst="rect">
            <a:avLst/>
          </a:prstGeom>
        </p:spPr>
        <p:txBody>
          <a:bodyPr vert="horz" wrap="square" lIns="0" tIns="0" rIns="0" bIns="0" rtlCol="0" anchor="t">
            <a:normAutofit/>
          </a:bodyPr>
          <a:lstStyle>
            <a:lvl1pPr algn="l">
              <a:defRPr sz="800">
                <a:solidFill>
                  <a:schemeClr val="bg2">
                    <a:lumMod val="90000"/>
                  </a:schemeClr>
                </a:solidFill>
              </a:defRPr>
            </a:lvl1pPr>
          </a:lstStyle>
          <a:p>
            <a:r>
              <a:rPr lang="en-GB"/>
              <a:t>Edit footer and slide settings by going to the Insert tab &gt; Header and Footer</a:t>
            </a:r>
            <a:endParaRPr lang="en-GB" dirty="0"/>
          </a:p>
        </p:txBody>
      </p:sp>
      <p:sp>
        <p:nvSpPr>
          <p:cNvPr id="6" name="Slide Number Placeholder 5">
            <a:extLst>
              <a:ext uri="{FF2B5EF4-FFF2-40B4-BE49-F238E27FC236}">
                <a16:creationId xmlns:a16="http://schemas.microsoft.com/office/drawing/2014/main" id="{2F1EA28C-377A-4780-8627-07AF9B29657F}"/>
              </a:ext>
            </a:extLst>
          </p:cNvPr>
          <p:cNvSpPr>
            <a:spLocks noGrp="1"/>
          </p:cNvSpPr>
          <p:nvPr>
            <p:ph type="sldNum" sz="quarter" idx="4"/>
          </p:nvPr>
        </p:nvSpPr>
        <p:spPr>
          <a:xfrm>
            <a:off x="11510054" y="6346960"/>
            <a:ext cx="177665" cy="177665"/>
          </a:xfrm>
          <a:prstGeom prst="ellipse">
            <a:avLst/>
          </a:prstGeom>
          <a:solidFill>
            <a:schemeClr val="accent1"/>
          </a:solidFill>
        </p:spPr>
        <p:txBody>
          <a:bodyPr vert="horz" lIns="0" tIns="0" rIns="0" bIns="0" rtlCol="0" anchor="ctr">
            <a:noAutofit/>
          </a:bodyPr>
          <a:lstStyle>
            <a:lvl1pPr algn="ctr">
              <a:defRPr sz="800" b="0">
                <a:solidFill>
                  <a:schemeClr val="bg1"/>
                </a:solidFill>
              </a:defRPr>
            </a:lvl1pPr>
          </a:lstStyle>
          <a:p>
            <a:fld id="{A4F7B0B9-D3BE-446D-9B00-A6C10F9707DD}" type="slidenum">
              <a:rPr lang="en-GB" smtClean="0"/>
              <a:pPr/>
              <a:t>‹#›</a:t>
            </a:fld>
            <a:endParaRPr lang="en-GB" dirty="0"/>
          </a:p>
        </p:txBody>
      </p:sp>
      <p:pic>
        <p:nvPicPr>
          <p:cNvPr id="9" name="Graphic 8">
            <a:extLst>
              <a:ext uri="{FF2B5EF4-FFF2-40B4-BE49-F238E27FC236}">
                <a16:creationId xmlns:a16="http://schemas.microsoft.com/office/drawing/2014/main" id="{0D10E323-9D4D-56B6-C789-5AED92AF3DA3}"/>
              </a:ext>
            </a:extLst>
          </p:cNvPr>
          <p:cNvPicPr>
            <a:picLocks noChangeAspect="1"/>
          </p:cNvPicPr>
          <p:nvPr userDrawn="1"/>
        </p:nvPicPr>
        <p:blipFill>
          <a:blip r:embed="rId59" cstate="hqprint">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10663335" y="306889"/>
            <a:ext cx="1024385" cy="523142"/>
          </a:xfrm>
          <a:prstGeom prst="rect">
            <a:avLst/>
          </a:prstGeom>
        </p:spPr>
      </p:pic>
      <p:cxnSp>
        <p:nvCxnSpPr>
          <p:cNvPr id="11" name="Straight Connector 10">
            <a:extLst>
              <a:ext uri="{FF2B5EF4-FFF2-40B4-BE49-F238E27FC236}">
                <a16:creationId xmlns:a16="http://schemas.microsoft.com/office/drawing/2014/main" id="{442EB322-8F76-18EF-2B1F-87E1E61C4369}"/>
              </a:ext>
            </a:extLst>
          </p:cNvPr>
          <p:cNvCxnSpPr/>
          <p:nvPr userDrawn="1"/>
        </p:nvCxnSpPr>
        <p:spPr>
          <a:xfrm>
            <a:off x="504281" y="6346960"/>
            <a:ext cx="0" cy="51104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CD7EE52-87EF-1146-874F-5439DD70AE82}"/>
              </a:ext>
            </a:extLst>
          </p:cNvPr>
          <p:cNvCxnSpPr/>
          <p:nvPr userDrawn="1"/>
        </p:nvCxnSpPr>
        <p:spPr>
          <a:xfrm>
            <a:off x="3191521" y="6346960"/>
            <a:ext cx="0" cy="51104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837072"/>
      </p:ext>
    </p:extLst>
  </p:cSld>
  <p:clrMap bg1="lt1" tx1="dk1" bg2="lt2" tx2="dk2" accent1="accent1" accent2="accent2" accent3="accent3" accent4="accent4" accent5="accent5" accent6="accent6" hlink="hlink" folHlink="folHlink"/>
  <p:sldLayoutIdLst>
    <p:sldLayoutId id="2147484131" r:id="rId1"/>
    <p:sldLayoutId id="2147484190" r:id="rId2"/>
    <p:sldLayoutId id="2147484132" r:id="rId3"/>
    <p:sldLayoutId id="2147484191" r:id="rId4"/>
    <p:sldLayoutId id="2147484133" r:id="rId5"/>
    <p:sldLayoutId id="2147484134" r:id="rId6"/>
    <p:sldLayoutId id="2147484135" r:id="rId7"/>
    <p:sldLayoutId id="2147484136" r:id="rId8"/>
    <p:sldLayoutId id="2147484137" r:id="rId9"/>
    <p:sldLayoutId id="2147484138" r:id="rId10"/>
    <p:sldLayoutId id="2147484139" r:id="rId11"/>
    <p:sldLayoutId id="2147484140" r:id="rId12"/>
    <p:sldLayoutId id="2147484141" r:id="rId13"/>
    <p:sldLayoutId id="2147484142" r:id="rId14"/>
    <p:sldLayoutId id="2147484143" r:id="rId15"/>
    <p:sldLayoutId id="2147484144" r:id="rId16"/>
    <p:sldLayoutId id="2147484145" r:id="rId17"/>
    <p:sldLayoutId id="2147484146" r:id="rId18"/>
    <p:sldLayoutId id="2147484147" r:id="rId19"/>
    <p:sldLayoutId id="2147484148" r:id="rId20"/>
    <p:sldLayoutId id="2147484149" r:id="rId21"/>
    <p:sldLayoutId id="2147484150" r:id="rId22"/>
    <p:sldLayoutId id="2147484151" r:id="rId23"/>
    <p:sldLayoutId id="2147484152" r:id="rId24"/>
    <p:sldLayoutId id="2147484153" r:id="rId25"/>
    <p:sldLayoutId id="2147484154" r:id="rId26"/>
    <p:sldLayoutId id="2147484155" r:id="rId27"/>
    <p:sldLayoutId id="2147484156" r:id="rId28"/>
    <p:sldLayoutId id="2147484157" r:id="rId29"/>
    <p:sldLayoutId id="2147484158" r:id="rId30"/>
    <p:sldLayoutId id="2147484159" r:id="rId31"/>
    <p:sldLayoutId id="2147484160" r:id="rId32"/>
    <p:sldLayoutId id="2147484161" r:id="rId33"/>
    <p:sldLayoutId id="2147484162" r:id="rId34"/>
    <p:sldLayoutId id="2147484163" r:id="rId35"/>
    <p:sldLayoutId id="2147484164" r:id="rId36"/>
    <p:sldLayoutId id="2147484165" r:id="rId37"/>
    <p:sldLayoutId id="2147484166" r:id="rId38"/>
    <p:sldLayoutId id="2147484167" r:id="rId39"/>
    <p:sldLayoutId id="2147484168" r:id="rId40"/>
    <p:sldLayoutId id="2147484169" r:id="rId41"/>
    <p:sldLayoutId id="2147484170" r:id="rId42"/>
    <p:sldLayoutId id="2147484171" r:id="rId43"/>
    <p:sldLayoutId id="2147484172" r:id="rId44"/>
    <p:sldLayoutId id="2147484173" r:id="rId45"/>
    <p:sldLayoutId id="2147484174" r:id="rId46"/>
    <p:sldLayoutId id="2147484175" r:id="rId47"/>
    <p:sldLayoutId id="2147484176" r:id="rId48"/>
    <p:sldLayoutId id="2147484177" r:id="rId49"/>
    <p:sldLayoutId id="2147484178" r:id="rId50"/>
    <p:sldLayoutId id="2147484179" r:id="rId51"/>
    <p:sldLayoutId id="2147484180" r:id="rId52"/>
    <p:sldLayoutId id="2147484181" r:id="rId53"/>
    <p:sldLayoutId id="2147484182" r:id="rId54"/>
    <p:sldLayoutId id="2147484187" r:id="rId55"/>
    <p:sldLayoutId id="2147484183" r:id="rId56"/>
    <p:sldLayoutId id="2147484184" r:id="rId57"/>
  </p:sldLayoutIdLst>
  <p:transition>
    <p:fade/>
  </p:transition>
  <p:hf hdr="0"/>
  <p:txStyles>
    <p:titleStyle>
      <a:lvl1pPr algn="l" defTabSz="914400" rtl="0" eaLnBrk="1" latinLnBrk="0" hangingPunct="1">
        <a:lnSpc>
          <a:spcPct val="80000"/>
        </a:lnSpc>
        <a:spcBef>
          <a:spcPct val="0"/>
        </a:spcBef>
        <a:buNone/>
        <a:defRPr sz="4000" b="1" kern="1200" cap="none" spc="-100" baseline="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600"/>
        </a:spcAft>
        <a:buClr>
          <a:schemeClr val="accent2">
            <a:lumMod val="20000"/>
            <a:lumOff val="80000"/>
          </a:schemeClr>
        </a:buClr>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2">
            <a:lumMod val="20000"/>
            <a:lumOff val="80000"/>
          </a:schemeClr>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2">
            <a:lumMod val="20000"/>
            <a:lumOff val="80000"/>
          </a:schemeClr>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2">
            <a:lumMod val="20000"/>
            <a:lumOff val="80000"/>
          </a:schemeClr>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2">
            <a:lumMod val="20000"/>
            <a:lumOff val="80000"/>
          </a:schemeClr>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www.euronews.com/green/2023/08/01/planet-of-the-vapes-how-big-a-problem-are-e-cigarettes-and-where-can-they-be-recycled" TargetMode="External"/><Relationship Id="rId2" Type="http://schemas.openxmlformats.org/officeDocument/2006/relationships/hyperlink" Target="https://www.materialfocus.org.uk/press-releases/disposable-single-use-vapes-thrown-away-have-quadrupled-to-5-million-per-week/" TargetMode="External"/><Relationship Id="rId1" Type="http://schemas.openxmlformats.org/officeDocument/2006/relationships/slideLayout" Target="../slideLayouts/slideLayout8.xml"/><Relationship Id="rId4" Type="http://schemas.openxmlformats.org/officeDocument/2006/relationships/hyperlink" Target="https://iris.who.int/bitstream/handle/10665/376682/WPR-2024-DHP-001-eng.pdf?sequence=1"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euronews.com/green/2023/08/01/planet-of-the-vapes-how-big-a-problem-are-e-cigarettes-and-where-can-they-be-recycled" TargetMode="External"/><Relationship Id="rId2" Type="http://schemas.openxmlformats.org/officeDocument/2006/relationships/hyperlink" Target="https://www.materialfocus.org.uk/press-releases/disposable-single-use-vapes-thrown-away-have-quadrupled-to-5-million-per-week/" TargetMode="External"/><Relationship Id="rId1" Type="http://schemas.openxmlformats.org/officeDocument/2006/relationships/slideLayout" Target="../slideLayouts/slideLayout8.xml"/><Relationship Id="rId4" Type="http://schemas.openxmlformats.org/officeDocument/2006/relationships/hyperlink" Target="https://iris.who.int/bitstream/handle/10665/376682/WPR-2024-DHP-001-eng.pdf?sequence=1"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euronews.com/green/2023/08/01/planet-of-the-vapes-how-big-a-problem-are-e-cigarettes-and-where-can-they-be-recycled" TargetMode="External"/><Relationship Id="rId2" Type="http://schemas.openxmlformats.org/officeDocument/2006/relationships/hyperlink" Target="https://www.materialfocus.org.uk/press-releases/disposable-single-use-vapes-thrown-away-have-quadrupled-to-5-million-per-week/" TargetMode="External"/><Relationship Id="rId1" Type="http://schemas.openxmlformats.org/officeDocument/2006/relationships/slideLayout" Target="../slideLayouts/slideLayout8.xml"/><Relationship Id="rId4" Type="http://schemas.openxmlformats.org/officeDocument/2006/relationships/hyperlink" Target="https://iris.who.int/bitstream/handle/10665/376682/WPR-2024-DHP-001-eng.pdf?sequence=1"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iris.who.int/bitstream/handle/10665/354579/9789240051287-eng.pdf?sequence=1" TargetMode="External"/><Relationship Id="rId2" Type="http://schemas.openxmlformats.org/officeDocument/2006/relationships/image" Target="../media/image100.png"/><Relationship Id="rId1" Type="http://schemas.openxmlformats.org/officeDocument/2006/relationships/slideLayout" Target="../slideLayouts/slideLayout8.xml"/><Relationship Id="rId4" Type="http://schemas.openxmlformats.org/officeDocument/2006/relationships/hyperlink" Target="https://fctc.who.int/newsroom/news/item/10-02-2024-cop10-adopted-historic-decisions-to-protect-the-environment-from-the-harms-of-tobacco-and-to-address-cross-border-tobacco-advertising-promotion-and-sponsorship-and-the-depiction-of-tobacco-in-entertainment-media"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greenmatch.co.uk/blog/is-lithium-mining-bad-for-the-environment" TargetMode="External"/><Relationship Id="rId2" Type="http://schemas.openxmlformats.org/officeDocument/2006/relationships/image" Target="../media/image101.png"/><Relationship Id="rId1" Type="http://schemas.openxmlformats.org/officeDocument/2006/relationships/slideLayout" Target="../slideLayouts/slideLayout8.xml"/><Relationship Id="rId4" Type="http://schemas.openxmlformats.org/officeDocument/2006/relationships/hyperlink" Target="https://www.euronews.com/green/2023/08/01/planet-of-the-vapes-how-big-a-problem-are-e-cigarettes-and-where-can-they-be-recycled"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0.xml.rels><?xml version="1.0" encoding="UTF-8" standalone="yes"?>
<Relationships xmlns="http://schemas.openxmlformats.org/package/2006/relationships"><Relationship Id="rId3" Type="http://schemas.openxmlformats.org/officeDocument/2006/relationships/hyperlink" Target="https://www.lung.org/quit-smoking/e-cigarettes-vaping/whats-in-an-e-cigarette" TargetMode="External"/><Relationship Id="rId2" Type="http://schemas.openxmlformats.org/officeDocument/2006/relationships/image" Target="../media/image10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s://publicinterestnetwork.org/wp-content/uploads/2023/07/Vape-Waste-Full-Report-PIRG.pdf" TargetMode="External"/><Relationship Id="rId2" Type="http://schemas.openxmlformats.org/officeDocument/2006/relationships/image" Target="../media/image10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1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6.xml.rels><?xml version="1.0" encoding="UTF-8" standalone="yes"?>
<Relationships xmlns="http://schemas.openxmlformats.org/package/2006/relationships"><Relationship Id="rId13" Type="http://schemas.openxmlformats.org/officeDocument/2006/relationships/image" Target="../media/image47.jpg"/><Relationship Id="rId18" Type="http://schemas.openxmlformats.org/officeDocument/2006/relationships/image" Target="../media/image52.png"/><Relationship Id="rId26" Type="http://schemas.openxmlformats.org/officeDocument/2006/relationships/image" Target="../media/image60.jpeg"/><Relationship Id="rId39" Type="http://schemas.openxmlformats.org/officeDocument/2006/relationships/image" Target="../media/image73.emf"/><Relationship Id="rId21" Type="http://schemas.openxmlformats.org/officeDocument/2006/relationships/image" Target="../media/image55.jpeg"/><Relationship Id="rId34" Type="http://schemas.openxmlformats.org/officeDocument/2006/relationships/image" Target="../media/image68.png"/><Relationship Id="rId42" Type="http://schemas.openxmlformats.org/officeDocument/2006/relationships/image" Target="../media/image76.png"/><Relationship Id="rId47" Type="http://schemas.openxmlformats.org/officeDocument/2006/relationships/image" Target="../media/image81.png"/><Relationship Id="rId50" Type="http://schemas.openxmlformats.org/officeDocument/2006/relationships/image" Target="../media/image84.png"/><Relationship Id="rId55" Type="http://schemas.openxmlformats.org/officeDocument/2006/relationships/image" Target="../media/image89.png"/><Relationship Id="rId7" Type="http://schemas.openxmlformats.org/officeDocument/2006/relationships/image" Target="../media/image41.png"/><Relationship Id="rId2" Type="http://schemas.openxmlformats.org/officeDocument/2006/relationships/image" Target="../media/image36.jpeg"/><Relationship Id="rId16" Type="http://schemas.openxmlformats.org/officeDocument/2006/relationships/image" Target="../media/image50.png"/><Relationship Id="rId29" Type="http://schemas.openxmlformats.org/officeDocument/2006/relationships/image" Target="../media/image63.JPG"/><Relationship Id="rId11" Type="http://schemas.openxmlformats.org/officeDocument/2006/relationships/image" Target="../media/image45.jpg"/><Relationship Id="rId24" Type="http://schemas.openxmlformats.org/officeDocument/2006/relationships/image" Target="../media/image58.jpeg"/><Relationship Id="rId32" Type="http://schemas.openxmlformats.org/officeDocument/2006/relationships/image" Target="../media/image66.jpeg"/><Relationship Id="rId37" Type="http://schemas.openxmlformats.org/officeDocument/2006/relationships/image" Target="../media/image71.png"/><Relationship Id="rId40" Type="http://schemas.openxmlformats.org/officeDocument/2006/relationships/image" Target="../media/image74.png"/><Relationship Id="rId45" Type="http://schemas.openxmlformats.org/officeDocument/2006/relationships/image" Target="../media/image79.png"/><Relationship Id="rId53" Type="http://schemas.openxmlformats.org/officeDocument/2006/relationships/image" Target="../media/image87.png"/><Relationship Id="rId58" Type="http://schemas.openxmlformats.org/officeDocument/2006/relationships/image" Target="../media/image92.png"/><Relationship Id="rId5" Type="http://schemas.openxmlformats.org/officeDocument/2006/relationships/image" Target="../media/image39.jpeg"/><Relationship Id="rId61" Type="http://schemas.openxmlformats.org/officeDocument/2006/relationships/image" Target="../media/image95.png"/><Relationship Id="rId19" Type="http://schemas.openxmlformats.org/officeDocument/2006/relationships/image" Target="../media/image53.jpg"/><Relationship Id="rId14" Type="http://schemas.openxmlformats.org/officeDocument/2006/relationships/image" Target="../media/image48.jpeg"/><Relationship Id="rId22" Type="http://schemas.openxmlformats.org/officeDocument/2006/relationships/image" Target="../media/image56.png"/><Relationship Id="rId27" Type="http://schemas.openxmlformats.org/officeDocument/2006/relationships/image" Target="../media/image61.jpg"/><Relationship Id="rId30" Type="http://schemas.openxmlformats.org/officeDocument/2006/relationships/image" Target="../media/image64.jpg"/><Relationship Id="rId35" Type="http://schemas.openxmlformats.org/officeDocument/2006/relationships/image" Target="../media/image69.png"/><Relationship Id="rId43" Type="http://schemas.openxmlformats.org/officeDocument/2006/relationships/image" Target="../media/image77.png"/><Relationship Id="rId48" Type="http://schemas.openxmlformats.org/officeDocument/2006/relationships/image" Target="../media/image82.png"/><Relationship Id="rId56" Type="http://schemas.openxmlformats.org/officeDocument/2006/relationships/image" Target="../media/image90.png"/><Relationship Id="rId8" Type="http://schemas.openxmlformats.org/officeDocument/2006/relationships/image" Target="../media/image42.jpeg"/><Relationship Id="rId51" Type="http://schemas.openxmlformats.org/officeDocument/2006/relationships/image" Target="../media/image85.png"/><Relationship Id="rId3" Type="http://schemas.openxmlformats.org/officeDocument/2006/relationships/image" Target="../media/image37.png"/><Relationship Id="rId12" Type="http://schemas.openxmlformats.org/officeDocument/2006/relationships/image" Target="../media/image46.jpeg"/><Relationship Id="rId17" Type="http://schemas.openxmlformats.org/officeDocument/2006/relationships/image" Target="../media/image51.jpg"/><Relationship Id="rId25" Type="http://schemas.openxmlformats.org/officeDocument/2006/relationships/image" Target="../media/image59.png"/><Relationship Id="rId33" Type="http://schemas.openxmlformats.org/officeDocument/2006/relationships/image" Target="../media/image67.jpeg"/><Relationship Id="rId38" Type="http://schemas.openxmlformats.org/officeDocument/2006/relationships/image" Target="../media/image72.png"/><Relationship Id="rId46" Type="http://schemas.openxmlformats.org/officeDocument/2006/relationships/image" Target="../media/image80.jpeg"/><Relationship Id="rId59" Type="http://schemas.openxmlformats.org/officeDocument/2006/relationships/image" Target="../media/image93.png"/><Relationship Id="rId20" Type="http://schemas.openxmlformats.org/officeDocument/2006/relationships/image" Target="../media/image54.png"/><Relationship Id="rId41" Type="http://schemas.openxmlformats.org/officeDocument/2006/relationships/image" Target="../media/image75.png"/><Relationship Id="rId54" Type="http://schemas.openxmlformats.org/officeDocument/2006/relationships/image" Target="../media/image88.png"/><Relationship Id="rId62" Type="http://schemas.openxmlformats.org/officeDocument/2006/relationships/image" Target="../media/image96.png"/><Relationship Id="rId1" Type="http://schemas.openxmlformats.org/officeDocument/2006/relationships/slideLayout" Target="../slideLayouts/slideLayout86.xml"/><Relationship Id="rId6" Type="http://schemas.openxmlformats.org/officeDocument/2006/relationships/image" Target="../media/image40.jp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36" Type="http://schemas.openxmlformats.org/officeDocument/2006/relationships/image" Target="../media/image70.png"/><Relationship Id="rId49" Type="http://schemas.openxmlformats.org/officeDocument/2006/relationships/image" Target="../media/image83.png"/><Relationship Id="rId57" Type="http://schemas.openxmlformats.org/officeDocument/2006/relationships/image" Target="../media/image91.png"/><Relationship Id="rId10" Type="http://schemas.openxmlformats.org/officeDocument/2006/relationships/image" Target="../media/image44.jpeg"/><Relationship Id="rId31" Type="http://schemas.openxmlformats.org/officeDocument/2006/relationships/image" Target="../media/image65.JPG"/><Relationship Id="rId44" Type="http://schemas.openxmlformats.org/officeDocument/2006/relationships/image" Target="../media/image78.png"/><Relationship Id="rId52" Type="http://schemas.openxmlformats.org/officeDocument/2006/relationships/image" Target="../media/image86.png"/><Relationship Id="rId60" Type="http://schemas.openxmlformats.org/officeDocument/2006/relationships/image" Target="../media/image94.png"/><Relationship Id="rId4" Type="http://schemas.openxmlformats.org/officeDocument/2006/relationships/image" Target="../media/image38.jpe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who.int/news-room/questions-and-answers/item/tobacco-e-cigarettes" TargetMode="External"/><Relationship Id="rId2" Type="http://schemas.openxmlformats.org/officeDocument/2006/relationships/image" Target="../media/image9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p:cNvSpPr/>
          <p:nvPr/>
        </p:nvSpPr>
        <p:spPr>
          <a:xfrm rot="16200000">
            <a:off x="5715067" y="-61221"/>
            <a:ext cx="7914776" cy="6998521"/>
          </a:xfrm>
          <a:custGeom>
            <a:avLst/>
            <a:gdLst>
              <a:gd name="connsiteX0" fmla="*/ 2299063 w 7914776"/>
              <a:gd name="connsiteY0" fmla="*/ 5034478 h 6998521"/>
              <a:gd name="connsiteX1" fmla="*/ 1809206 w 7914776"/>
              <a:gd name="connsiteY1" fmla="*/ 6014192 h 6998521"/>
              <a:gd name="connsiteX2" fmla="*/ 489857 w 7914776"/>
              <a:gd name="connsiteY2" fmla="*/ 6014192 h 6998521"/>
              <a:gd name="connsiteX3" fmla="*/ 0 w 7914776"/>
              <a:gd name="connsiteY3" fmla="*/ 5034478 h 6998521"/>
              <a:gd name="connsiteX4" fmla="*/ 489857 w 7914776"/>
              <a:gd name="connsiteY4" fmla="*/ 4054764 h 6998521"/>
              <a:gd name="connsiteX5" fmla="*/ 1809206 w 7914776"/>
              <a:gd name="connsiteY5" fmla="*/ 4054764 h 6998521"/>
              <a:gd name="connsiteX6" fmla="*/ 2299063 w 7914776"/>
              <a:gd name="connsiteY6" fmla="*/ 3007096 h 6998521"/>
              <a:gd name="connsiteX7" fmla="*/ 1809206 w 7914776"/>
              <a:gd name="connsiteY7" fmla="*/ 3986810 h 6998521"/>
              <a:gd name="connsiteX8" fmla="*/ 489857 w 7914776"/>
              <a:gd name="connsiteY8" fmla="*/ 3986810 h 6998521"/>
              <a:gd name="connsiteX9" fmla="*/ 0 w 7914776"/>
              <a:gd name="connsiteY9" fmla="*/ 3007096 h 6998521"/>
              <a:gd name="connsiteX10" fmla="*/ 489857 w 7914776"/>
              <a:gd name="connsiteY10" fmla="*/ 2027382 h 6998521"/>
              <a:gd name="connsiteX11" fmla="*/ 1809206 w 7914776"/>
              <a:gd name="connsiteY11" fmla="*/ 2027382 h 6998521"/>
              <a:gd name="connsiteX12" fmla="*/ 2299063 w 7914776"/>
              <a:gd name="connsiteY12" fmla="*/ 979714 h 6998521"/>
              <a:gd name="connsiteX13" fmla="*/ 1809206 w 7914776"/>
              <a:gd name="connsiteY13" fmla="*/ 1959428 h 6998521"/>
              <a:gd name="connsiteX14" fmla="*/ 489857 w 7914776"/>
              <a:gd name="connsiteY14" fmla="*/ 1959428 h 6998521"/>
              <a:gd name="connsiteX15" fmla="*/ 0 w 7914776"/>
              <a:gd name="connsiteY15" fmla="*/ 979714 h 6998521"/>
              <a:gd name="connsiteX16" fmla="*/ 489857 w 7914776"/>
              <a:gd name="connsiteY16" fmla="*/ 0 h 6998521"/>
              <a:gd name="connsiteX17" fmla="*/ 1809206 w 7914776"/>
              <a:gd name="connsiteY17" fmla="*/ 0 h 6998521"/>
              <a:gd name="connsiteX18" fmla="*/ 4160180 w 7914776"/>
              <a:gd name="connsiteY18" fmla="*/ 6017537 h 6998521"/>
              <a:gd name="connsiteX19" fmla="*/ 3670324 w 7914776"/>
              <a:gd name="connsiteY19" fmla="*/ 6997251 h 6998521"/>
              <a:gd name="connsiteX20" fmla="*/ 2350975 w 7914776"/>
              <a:gd name="connsiteY20" fmla="*/ 6997251 h 6998521"/>
              <a:gd name="connsiteX21" fmla="*/ 1861118 w 7914776"/>
              <a:gd name="connsiteY21" fmla="*/ 6017536 h 6998521"/>
              <a:gd name="connsiteX22" fmla="*/ 2350975 w 7914776"/>
              <a:gd name="connsiteY22" fmla="*/ 5037823 h 6998521"/>
              <a:gd name="connsiteX23" fmla="*/ 3670324 w 7914776"/>
              <a:gd name="connsiteY23" fmla="*/ 5037823 h 6998521"/>
              <a:gd name="connsiteX24" fmla="*/ 4160180 w 7914776"/>
              <a:gd name="connsiteY24" fmla="*/ 3990737 h 6998521"/>
              <a:gd name="connsiteX25" fmla="*/ 3670324 w 7914776"/>
              <a:gd name="connsiteY25" fmla="*/ 4970451 h 6998521"/>
              <a:gd name="connsiteX26" fmla="*/ 2350975 w 7914776"/>
              <a:gd name="connsiteY26" fmla="*/ 4970451 h 6998521"/>
              <a:gd name="connsiteX27" fmla="*/ 1861118 w 7914776"/>
              <a:gd name="connsiteY27" fmla="*/ 3990736 h 6998521"/>
              <a:gd name="connsiteX28" fmla="*/ 2350975 w 7914776"/>
              <a:gd name="connsiteY28" fmla="*/ 3011023 h 6998521"/>
              <a:gd name="connsiteX29" fmla="*/ 3670324 w 7914776"/>
              <a:gd name="connsiteY29" fmla="*/ 3011023 h 6998521"/>
              <a:gd name="connsiteX30" fmla="*/ 4160181 w 7914776"/>
              <a:gd name="connsiteY30" fmla="*/ 1963937 h 6998521"/>
              <a:gd name="connsiteX31" fmla="*/ 3670324 w 7914776"/>
              <a:gd name="connsiteY31" fmla="*/ 2943651 h 6998521"/>
              <a:gd name="connsiteX32" fmla="*/ 2350975 w 7914776"/>
              <a:gd name="connsiteY32" fmla="*/ 2943651 h 6998521"/>
              <a:gd name="connsiteX33" fmla="*/ 1861118 w 7914776"/>
              <a:gd name="connsiteY33" fmla="*/ 1963937 h 6998521"/>
              <a:gd name="connsiteX34" fmla="*/ 2350975 w 7914776"/>
              <a:gd name="connsiteY34" fmla="*/ 984223 h 6998521"/>
              <a:gd name="connsiteX35" fmla="*/ 3670324 w 7914776"/>
              <a:gd name="connsiteY35" fmla="*/ 984223 h 6998521"/>
              <a:gd name="connsiteX36" fmla="*/ 6025938 w 7914776"/>
              <a:gd name="connsiteY36" fmla="*/ 5039093 h 6998521"/>
              <a:gd name="connsiteX37" fmla="*/ 5536081 w 7914776"/>
              <a:gd name="connsiteY37" fmla="*/ 6018807 h 6998521"/>
              <a:gd name="connsiteX38" fmla="*/ 4216733 w 7914776"/>
              <a:gd name="connsiteY38" fmla="*/ 6018807 h 6998521"/>
              <a:gd name="connsiteX39" fmla="*/ 3726876 w 7914776"/>
              <a:gd name="connsiteY39" fmla="*/ 5039093 h 6998521"/>
              <a:gd name="connsiteX40" fmla="*/ 4216733 w 7914776"/>
              <a:gd name="connsiteY40" fmla="*/ 4059379 h 6998521"/>
              <a:gd name="connsiteX41" fmla="*/ 5536081 w 7914776"/>
              <a:gd name="connsiteY41" fmla="*/ 4059379 h 6998521"/>
              <a:gd name="connsiteX42" fmla="*/ 6025938 w 7914776"/>
              <a:gd name="connsiteY42" fmla="*/ 3011711 h 6998521"/>
              <a:gd name="connsiteX43" fmla="*/ 5536081 w 7914776"/>
              <a:gd name="connsiteY43" fmla="*/ 3991425 h 6998521"/>
              <a:gd name="connsiteX44" fmla="*/ 4216733 w 7914776"/>
              <a:gd name="connsiteY44" fmla="*/ 3991425 h 6998521"/>
              <a:gd name="connsiteX45" fmla="*/ 3726876 w 7914776"/>
              <a:gd name="connsiteY45" fmla="*/ 3011711 h 6998521"/>
              <a:gd name="connsiteX46" fmla="*/ 4216733 w 7914776"/>
              <a:gd name="connsiteY46" fmla="*/ 2031996 h 6998521"/>
              <a:gd name="connsiteX47" fmla="*/ 5536081 w 7914776"/>
              <a:gd name="connsiteY47" fmla="*/ 2031996 h 6998521"/>
              <a:gd name="connsiteX48" fmla="*/ 6025938 w 7914776"/>
              <a:gd name="connsiteY48" fmla="*/ 984328 h 6998521"/>
              <a:gd name="connsiteX49" fmla="*/ 5536081 w 7914776"/>
              <a:gd name="connsiteY49" fmla="*/ 1964042 h 6998521"/>
              <a:gd name="connsiteX50" fmla="*/ 4216733 w 7914776"/>
              <a:gd name="connsiteY50" fmla="*/ 1964042 h 6998521"/>
              <a:gd name="connsiteX51" fmla="*/ 3726876 w 7914776"/>
              <a:gd name="connsiteY51" fmla="*/ 984328 h 6998521"/>
              <a:gd name="connsiteX52" fmla="*/ 4216733 w 7914776"/>
              <a:gd name="connsiteY52" fmla="*/ 4614 h 6998521"/>
              <a:gd name="connsiteX53" fmla="*/ 5536081 w 7914776"/>
              <a:gd name="connsiteY53" fmla="*/ 4614 h 6998521"/>
              <a:gd name="connsiteX54" fmla="*/ 7914776 w 7914776"/>
              <a:gd name="connsiteY54" fmla="*/ 6018807 h 6998521"/>
              <a:gd name="connsiteX55" fmla="*/ 7424919 w 7914776"/>
              <a:gd name="connsiteY55" fmla="*/ 6998521 h 6998521"/>
              <a:gd name="connsiteX56" fmla="*/ 6105570 w 7914776"/>
              <a:gd name="connsiteY56" fmla="*/ 6998521 h 6998521"/>
              <a:gd name="connsiteX57" fmla="*/ 5615713 w 7914776"/>
              <a:gd name="connsiteY57" fmla="*/ 6018807 h 6998521"/>
              <a:gd name="connsiteX58" fmla="*/ 6105570 w 7914776"/>
              <a:gd name="connsiteY58" fmla="*/ 5039093 h 6998521"/>
              <a:gd name="connsiteX59" fmla="*/ 7424919 w 7914776"/>
              <a:gd name="connsiteY59" fmla="*/ 5039093 h 6998521"/>
              <a:gd name="connsiteX60" fmla="*/ 7914776 w 7914776"/>
              <a:gd name="connsiteY60" fmla="*/ 3991425 h 6998521"/>
              <a:gd name="connsiteX61" fmla="*/ 7424919 w 7914776"/>
              <a:gd name="connsiteY61" fmla="*/ 4971139 h 6998521"/>
              <a:gd name="connsiteX62" fmla="*/ 6105570 w 7914776"/>
              <a:gd name="connsiteY62" fmla="*/ 4971139 h 6998521"/>
              <a:gd name="connsiteX63" fmla="*/ 5615713 w 7914776"/>
              <a:gd name="connsiteY63" fmla="*/ 3991425 h 6998521"/>
              <a:gd name="connsiteX64" fmla="*/ 6105570 w 7914776"/>
              <a:gd name="connsiteY64" fmla="*/ 3011711 h 6998521"/>
              <a:gd name="connsiteX65" fmla="*/ 7424919 w 7914776"/>
              <a:gd name="connsiteY65" fmla="*/ 3011711 h 6998521"/>
              <a:gd name="connsiteX66" fmla="*/ 7914776 w 7914776"/>
              <a:gd name="connsiteY66" fmla="*/ 1964043 h 6998521"/>
              <a:gd name="connsiteX67" fmla="*/ 7424919 w 7914776"/>
              <a:gd name="connsiteY67" fmla="*/ 2943757 h 6998521"/>
              <a:gd name="connsiteX68" fmla="*/ 6105570 w 7914776"/>
              <a:gd name="connsiteY68" fmla="*/ 2943757 h 6998521"/>
              <a:gd name="connsiteX69" fmla="*/ 5615713 w 7914776"/>
              <a:gd name="connsiteY69" fmla="*/ 1964043 h 6998521"/>
              <a:gd name="connsiteX70" fmla="*/ 6105570 w 7914776"/>
              <a:gd name="connsiteY70" fmla="*/ 984329 h 6998521"/>
              <a:gd name="connsiteX71" fmla="*/ 7424919 w 7914776"/>
              <a:gd name="connsiteY71" fmla="*/ 984329 h 699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7914776" h="6998521">
                <a:moveTo>
                  <a:pt x="2299063" y="5034478"/>
                </a:moveTo>
                <a:lnTo>
                  <a:pt x="1809206" y="6014192"/>
                </a:lnTo>
                <a:lnTo>
                  <a:pt x="489857" y="6014192"/>
                </a:lnTo>
                <a:lnTo>
                  <a:pt x="0" y="5034478"/>
                </a:lnTo>
                <a:lnTo>
                  <a:pt x="489857" y="4054764"/>
                </a:lnTo>
                <a:lnTo>
                  <a:pt x="1809206" y="4054764"/>
                </a:lnTo>
                <a:close/>
                <a:moveTo>
                  <a:pt x="2299063" y="3007096"/>
                </a:moveTo>
                <a:lnTo>
                  <a:pt x="1809206" y="3986810"/>
                </a:lnTo>
                <a:lnTo>
                  <a:pt x="489857" y="3986810"/>
                </a:lnTo>
                <a:lnTo>
                  <a:pt x="0" y="3007096"/>
                </a:lnTo>
                <a:lnTo>
                  <a:pt x="489857" y="2027382"/>
                </a:lnTo>
                <a:lnTo>
                  <a:pt x="1809206" y="2027382"/>
                </a:lnTo>
                <a:close/>
                <a:moveTo>
                  <a:pt x="2299063" y="979714"/>
                </a:moveTo>
                <a:lnTo>
                  <a:pt x="1809206" y="1959428"/>
                </a:lnTo>
                <a:lnTo>
                  <a:pt x="489857" y="1959428"/>
                </a:lnTo>
                <a:lnTo>
                  <a:pt x="0" y="979714"/>
                </a:lnTo>
                <a:lnTo>
                  <a:pt x="489857" y="0"/>
                </a:lnTo>
                <a:lnTo>
                  <a:pt x="1809206" y="0"/>
                </a:lnTo>
                <a:close/>
                <a:moveTo>
                  <a:pt x="4160180" y="6017537"/>
                </a:moveTo>
                <a:lnTo>
                  <a:pt x="3670324" y="6997251"/>
                </a:lnTo>
                <a:lnTo>
                  <a:pt x="2350975" y="6997251"/>
                </a:lnTo>
                <a:lnTo>
                  <a:pt x="1861118" y="6017536"/>
                </a:lnTo>
                <a:lnTo>
                  <a:pt x="2350975" y="5037823"/>
                </a:lnTo>
                <a:lnTo>
                  <a:pt x="3670324" y="5037823"/>
                </a:lnTo>
                <a:close/>
                <a:moveTo>
                  <a:pt x="4160180" y="3990737"/>
                </a:moveTo>
                <a:lnTo>
                  <a:pt x="3670324" y="4970451"/>
                </a:lnTo>
                <a:lnTo>
                  <a:pt x="2350975" y="4970451"/>
                </a:lnTo>
                <a:lnTo>
                  <a:pt x="1861118" y="3990736"/>
                </a:lnTo>
                <a:lnTo>
                  <a:pt x="2350975" y="3011023"/>
                </a:lnTo>
                <a:lnTo>
                  <a:pt x="3670324" y="3011023"/>
                </a:lnTo>
                <a:close/>
                <a:moveTo>
                  <a:pt x="4160181" y="1963937"/>
                </a:moveTo>
                <a:lnTo>
                  <a:pt x="3670324" y="2943651"/>
                </a:lnTo>
                <a:lnTo>
                  <a:pt x="2350975" y="2943651"/>
                </a:lnTo>
                <a:lnTo>
                  <a:pt x="1861118" y="1963937"/>
                </a:lnTo>
                <a:lnTo>
                  <a:pt x="2350975" y="984223"/>
                </a:lnTo>
                <a:lnTo>
                  <a:pt x="3670324" y="984223"/>
                </a:lnTo>
                <a:close/>
                <a:moveTo>
                  <a:pt x="6025938" y="5039093"/>
                </a:moveTo>
                <a:lnTo>
                  <a:pt x="5536081" y="6018807"/>
                </a:lnTo>
                <a:lnTo>
                  <a:pt x="4216733" y="6018807"/>
                </a:lnTo>
                <a:lnTo>
                  <a:pt x="3726876" y="5039093"/>
                </a:lnTo>
                <a:lnTo>
                  <a:pt x="4216733" y="4059379"/>
                </a:lnTo>
                <a:lnTo>
                  <a:pt x="5536081" y="4059379"/>
                </a:lnTo>
                <a:close/>
                <a:moveTo>
                  <a:pt x="6025938" y="3011711"/>
                </a:moveTo>
                <a:lnTo>
                  <a:pt x="5536081" y="3991425"/>
                </a:lnTo>
                <a:lnTo>
                  <a:pt x="4216733" y="3991425"/>
                </a:lnTo>
                <a:lnTo>
                  <a:pt x="3726876" y="3011711"/>
                </a:lnTo>
                <a:lnTo>
                  <a:pt x="4216733" y="2031996"/>
                </a:lnTo>
                <a:lnTo>
                  <a:pt x="5536081" y="2031996"/>
                </a:lnTo>
                <a:close/>
                <a:moveTo>
                  <a:pt x="6025938" y="984328"/>
                </a:moveTo>
                <a:lnTo>
                  <a:pt x="5536081" y="1964042"/>
                </a:lnTo>
                <a:lnTo>
                  <a:pt x="4216733" y="1964042"/>
                </a:lnTo>
                <a:lnTo>
                  <a:pt x="3726876" y="984328"/>
                </a:lnTo>
                <a:lnTo>
                  <a:pt x="4216733" y="4614"/>
                </a:lnTo>
                <a:lnTo>
                  <a:pt x="5536081" y="4614"/>
                </a:lnTo>
                <a:close/>
                <a:moveTo>
                  <a:pt x="7914776" y="6018807"/>
                </a:moveTo>
                <a:lnTo>
                  <a:pt x="7424919" y="6998521"/>
                </a:lnTo>
                <a:lnTo>
                  <a:pt x="6105570" y="6998521"/>
                </a:lnTo>
                <a:lnTo>
                  <a:pt x="5615713" y="6018807"/>
                </a:lnTo>
                <a:lnTo>
                  <a:pt x="6105570" y="5039093"/>
                </a:lnTo>
                <a:lnTo>
                  <a:pt x="7424919" y="5039093"/>
                </a:lnTo>
                <a:close/>
                <a:moveTo>
                  <a:pt x="7914776" y="3991425"/>
                </a:moveTo>
                <a:lnTo>
                  <a:pt x="7424919" y="4971139"/>
                </a:lnTo>
                <a:lnTo>
                  <a:pt x="6105570" y="4971139"/>
                </a:lnTo>
                <a:lnTo>
                  <a:pt x="5615713" y="3991425"/>
                </a:lnTo>
                <a:lnTo>
                  <a:pt x="6105570" y="3011711"/>
                </a:lnTo>
                <a:lnTo>
                  <a:pt x="7424919" y="3011711"/>
                </a:lnTo>
                <a:close/>
                <a:moveTo>
                  <a:pt x="7914776" y="1964043"/>
                </a:moveTo>
                <a:lnTo>
                  <a:pt x="7424919" y="2943757"/>
                </a:lnTo>
                <a:lnTo>
                  <a:pt x="6105570" y="2943757"/>
                </a:lnTo>
                <a:lnTo>
                  <a:pt x="5615713" y="1964043"/>
                </a:lnTo>
                <a:lnTo>
                  <a:pt x="6105570" y="984329"/>
                </a:lnTo>
                <a:lnTo>
                  <a:pt x="7424919" y="984329"/>
                </a:lnTo>
                <a:close/>
              </a:path>
            </a:pathLst>
          </a:custGeom>
          <a:blipFill dpi="0" rotWithShape="0">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le 1"/>
          <p:cNvSpPr>
            <a:spLocks noGrp="1"/>
          </p:cNvSpPr>
          <p:nvPr>
            <p:ph type="ctrTitle"/>
          </p:nvPr>
        </p:nvSpPr>
        <p:spPr>
          <a:xfrm>
            <a:off x="757547" y="1776045"/>
            <a:ext cx="4678590" cy="3323987"/>
          </a:xfrm>
        </p:spPr>
        <p:txBody>
          <a:bodyPr/>
          <a:lstStyle/>
          <a:p>
            <a:r>
              <a:rPr lang="en-GB" b="0" dirty="0"/>
              <a:t>Plastic Waste </a:t>
            </a:r>
            <a:br>
              <a:rPr lang="en-GB" b="0" dirty="0"/>
            </a:br>
            <a:r>
              <a:rPr lang="en-GB" b="0" dirty="0"/>
              <a:t>and other Environmental Threats Posed by E-cigarettes </a:t>
            </a:r>
            <a:endParaRPr lang="en-GB" dirty="0"/>
          </a:p>
        </p:txBody>
      </p:sp>
    </p:spTree>
    <p:extLst>
      <p:ext uri="{BB962C8B-B14F-4D97-AF65-F5344CB8AC3E}">
        <p14:creationId xmlns:p14="http://schemas.microsoft.com/office/powerpoint/2010/main" val="377623604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2014200" y="6346825"/>
            <a:ext cx="177800" cy="177800"/>
          </a:xfrm>
        </p:spPr>
        <p:txBody>
          <a:bodyPr/>
          <a:lstStyle/>
          <a:p>
            <a:fld id="{A4F7B0B9-D3BE-446D-9B00-A6C10F9707DD}" type="slidenum">
              <a:rPr lang="en-GB" smtClean="0"/>
              <a:pPr/>
              <a:t>10</a:t>
            </a:fld>
            <a:endParaRPr lang="en-GB" dirty="0"/>
          </a:p>
        </p:txBody>
      </p:sp>
      <p:sp>
        <p:nvSpPr>
          <p:cNvPr id="6" name="Rounded Rectangle 5"/>
          <p:cNvSpPr/>
          <p:nvPr/>
        </p:nvSpPr>
        <p:spPr>
          <a:xfrm>
            <a:off x="3024050" y="1683749"/>
            <a:ext cx="5767136" cy="3964576"/>
          </a:xfrm>
          <a:prstGeom prst="round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2408381" y="1457324"/>
            <a:ext cx="6991525" cy="1175373"/>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0154" t="5602" r="6566" b="5447"/>
          <a:stretch/>
        </p:blipFill>
        <p:spPr>
          <a:xfrm>
            <a:off x="2619779" y="1516549"/>
            <a:ext cx="901673" cy="963076"/>
          </a:xfrm>
          <a:prstGeom prst="rect">
            <a:avLst/>
          </a:prstGeom>
        </p:spPr>
      </p:pic>
      <p:sp>
        <p:nvSpPr>
          <p:cNvPr id="12" name="Title 13">
            <a:extLst>
              <a:ext uri="{FF2B5EF4-FFF2-40B4-BE49-F238E27FC236}">
                <a16:creationId xmlns:a16="http://schemas.microsoft.com/office/drawing/2014/main" id="{D3A7DF2C-6AD4-A3D2-FC9A-E81B64389183}"/>
              </a:ext>
            </a:extLst>
          </p:cNvPr>
          <p:cNvSpPr txBox="1">
            <a:spLocks/>
          </p:cNvSpPr>
          <p:nvPr/>
        </p:nvSpPr>
        <p:spPr>
          <a:xfrm>
            <a:off x="3297195" y="1721088"/>
            <a:ext cx="6102711" cy="553998"/>
          </a:xfrm>
          <a:prstGeom prst="rect">
            <a:avLst/>
          </a:prstGeom>
          <a:noFill/>
        </p:spPr>
        <p:txBody>
          <a:bodyPr vert="horz" wrap="square" lIns="0" tIns="0" rIns="0" bIns="0" rtlCol="0" anchor="b">
            <a:spAutoFit/>
          </a:bodyPr>
          <a:lstStyle>
            <a:lvl1pPr algn="l" defTabSz="914400" rtl="0" eaLnBrk="1" latinLnBrk="0" hangingPunct="1">
              <a:lnSpc>
                <a:spcPct val="90000"/>
              </a:lnSpc>
              <a:spcBef>
                <a:spcPct val="0"/>
              </a:spcBef>
              <a:spcAft>
                <a:spcPts val="0"/>
              </a:spcAft>
              <a:buNone/>
              <a:defRPr sz="4800" b="1" kern="1200" cap="none" spc="-100" baseline="0">
                <a:solidFill>
                  <a:schemeClr val="bg1"/>
                </a:solidFill>
                <a:latin typeface="+mj-lt"/>
                <a:ea typeface="+mj-ea"/>
                <a:cs typeface="+mj-cs"/>
              </a:defRPr>
            </a:lvl1pPr>
          </a:lstStyle>
          <a:p>
            <a:r>
              <a:rPr lang="en-GB" sz="4000" dirty="0">
                <a:solidFill>
                  <a:srgbClr val="126796"/>
                </a:solidFill>
              </a:rPr>
              <a:t>Disposable e-cigarettes are:  </a:t>
            </a:r>
          </a:p>
        </p:txBody>
      </p:sp>
      <p:sp>
        <p:nvSpPr>
          <p:cNvPr id="10" name="TextBox 9"/>
          <p:cNvSpPr txBox="1"/>
          <p:nvPr/>
        </p:nvSpPr>
        <p:spPr>
          <a:xfrm>
            <a:off x="3297195" y="2859122"/>
            <a:ext cx="5213895" cy="1785104"/>
          </a:xfrm>
          <a:prstGeom prst="rect">
            <a:avLst/>
          </a:prstGeom>
          <a:noFill/>
        </p:spPr>
        <p:txBody>
          <a:bodyPr wrap="square" rtlCol="0">
            <a:spAutoFit/>
          </a:bodyPr>
          <a:lstStyle/>
          <a:p>
            <a:pPr marL="285750" indent="-285750">
              <a:buFontTx/>
              <a:buChar char="-"/>
            </a:pPr>
            <a:r>
              <a:rPr lang="en-GB" sz="2200" b="1" spc="-100" dirty="0">
                <a:solidFill>
                  <a:srgbClr val="126796"/>
                </a:solidFill>
                <a:latin typeface="+mj-lt"/>
                <a:ea typeface="+mj-ea"/>
                <a:cs typeface="+mj-cs"/>
              </a:rPr>
              <a:t>non-rechargeable </a:t>
            </a:r>
          </a:p>
          <a:p>
            <a:pPr marL="285750" indent="-285750">
              <a:buFontTx/>
              <a:buChar char="-"/>
            </a:pPr>
            <a:endParaRPr lang="en-GB" sz="2200" b="1" spc="-100" dirty="0">
              <a:solidFill>
                <a:srgbClr val="126796"/>
              </a:solidFill>
              <a:latin typeface="+mj-lt"/>
              <a:ea typeface="+mj-ea"/>
              <a:cs typeface="+mj-cs"/>
            </a:endParaRPr>
          </a:p>
          <a:p>
            <a:pPr marL="285750" indent="-285750">
              <a:buFontTx/>
              <a:buChar char="-"/>
            </a:pPr>
            <a:r>
              <a:rPr lang="en-GB" sz="2200" b="1" spc="-100" dirty="0">
                <a:solidFill>
                  <a:srgbClr val="126796"/>
                </a:solidFill>
                <a:latin typeface="+mj-lt"/>
                <a:ea typeface="+mj-ea"/>
                <a:cs typeface="+mj-cs"/>
              </a:rPr>
              <a:t>non-refillable </a:t>
            </a:r>
          </a:p>
          <a:p>
            <a:pPr marL="285750" indent="-285750">
              <a:buFontTx/>
              <a:buChar char="-"/>
            </a:pPr>
            <a:endParaRPr lang="en-GB" sz="2200" b="1" spc="-100" dirty="0">
              <a:solidFill>
                <a:srgbClr val="126796"/>
              </a:solidFill>
              <a:latin typeface="+mj-lt"/>
              <a:ea typeface="+mj-ea"/>
              <a:cs typeface="+mj-cs"/>
            </a:endParaRPr>
          </a:p>
          <a:p>
            <a:r>
              <a:rPr lang="en-GB" sz="2200" b="1" spc="-100" dirty="0">
                <a:solidFill>
                  <a:srgbClr val="126796"/>
                </a:solidFill>
                <a:latin typeface="+mj-lt"/>
                <a:ea typeface="+mj-ea"/>
                <a:cs typeface="+mj-cs"/>
              </a:rPr>
              <a:t>Disposable e-cigarettes are also called vapes </a:t>
            </a:r>
          </a:p>
        </p:txBody>
      </p:sp>
    </p:spTree>
    <p:extLst>
      <p:ext uri="{BB962C8B-B14F-4D97-AF65-F5344CB8AC3E}">
        <p14:creationId xmlns:p14="http://schemas.microsoft.com/office/powerpoint/2010/main" val="276353099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2014200" y="6346825"/>
            <a:ext cx="177800" cy="177800"/>
          </a:xfrm>
        </p:spPr>
        <p:txBody>
          <a:bodyPr/>
          <a:lstStyle/>
          <a:p>
            <a:fld id="{A4F7B0B9-D3BE-446D-9B00-A6C10F9707DD}" type="slidenum">
              <a:rPr lang="en-GB" smtClean="0"/>
              <a:pPr/>
              <a:t>11</a:t>
            </a:fld>
            <a:endParaRPr lang="en-GB"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8061" t="32952" r="5286" b="31241"/>
          <a:stretch/>
        </p:blipFill>
        <p:spPr>
          <a:xfrm rot="16200000">
            <a:off x="-6791161" y="-3476461"/>
            <a:ext cx="17125622" cy="3543300"/>
          </a:xfrm>
          <a:prstGeom prst="rect">
            <a:avLst/>
          </a:prstGeom>
        </p:spPr>
      </p:pic>
      <p:sp>
        <p:nvSpPr>
          <p:cNvPr id="3" name="TextBox 2"/>
          <p:cNvSpPr txBox="1"/>
          <p:nvPr/>
        </p:nvSpPr>
        <p:spPr>
          <a:xfrm>
            <a:off x="4911770" y="4176673"/>
            <a:ext cx="6487750" cy="2462213"/>
          </a:xfrm>
          <a:prstGeom prst="rect">
            <a:avLst/>
          </a:prstGeom>
          <a:noFill/>
        </p:spPr>
        <p:txBody>
          <a:bodyPr wrap="square" rtlCol="0">
            <a:spAutoFit/>
          </a:bodyPr>
          <a:lstStyle/>
          <a:p>
            <a:r>
              <a:rPr lang="en-GB" sz="7700" b="1" spc="-100" dirty="0">
                <a:solidFill>
                  <a:srgbClr val="FF0066"/>
                </a:solidFill>
                <a:latin typeface="+mj-lt"/>
                <a:ea typeface="+mj-ea"/>
                <a:cs typeface="+mj-cs"/>
              </a:rPr>
              <a:t>E-cigarettes contain: </a:t>
            </a:r>
          </a:p>
        </p:txBody>
      </p:sp>
      <p:sp>
        <p:nvSpPr>
          <p:cNvPr id="16" name="TextBox 15"/>
          <p:cNvSpPr txBox="1"/>
          <p:nvPr/>
        </p:nvSpPr>
        <p:spPr>
          <a:xfrm>
            <a:off x="5189901" y="2105967"/>
            <a:ext cx="1515699" cy="584775"/>
          </a:xfrm>
          <a:prstGeom prst="rect">
            <a:avLst/>
          </a:prstGeom>
          <a:noFill/>
        </p:spPr>
        <p:txBody>
          <a:bodyPr wrap="square" rtlCol="0">
            <a:spAutoFit/>
          </a:bodyPr>
          <a:lstStyle/>
          <a:p>
            <a:r>
              <a:rPr lang="en-GB" sz="3200" b="1" spc="-100" dirty="0">
                <a:solidFill>
                  <a:srgbClr val="FF0066"/>
                </a:solidFill>
                <a:latin typeface="+mj-lt"/>
                <a:ea typeface="+mj-ea"/>
                <a:cs typeface="+mj-cs"/>
              </a:rPr>
              <a:t>Plastics</a:t>
            </a:r>
            <a:r>
              <a:rPr lang="en-GB" sz="3200" dirty="0">
                <a:solidFill>
                  <a:srgbClr val="FF0066"/>
                </a:solidFill>
              </a:rPr>
              <a:t> </a:t>
            </a:r>
          </a:p>
        </p:txBody>
      </p:sp>
      <p:cxnSp>
        <p:nvCxnSpPr>
          <p:cNvPr id="7" name="Straight Connector 6"/>
          <p:cNvCxnSpPr/>
          <p:nvPr/>
        </p:nvCxnSpPr>
        <p:spPr>
          <a:xfrm>
            <a:off x="3403600" y="2357120"/>
            <a:ext cx="1706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988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7841" t="32952" r="7714" b="31241"/>
          <a:stretch/>
        </p:blipFill>
        <p:spPr>
          <a:xfrm rot="16200000">
            <a:off x="-1652358" y="1657199"/>
            <a:ext cx="6858301" cy="3543300"/>
          </a:xfrm>
          <a:prstGeom prst="rect">
            <a:avLst/>
          </a:prstGeom>
        </p:spPr>
      </p:pic>
      <p:sp>
        <p:nvSpPr>
          <p:cNvPr id="16" name="Slide Number Placeholder 3"/>
          <p:cNvSpPr>
            <a:spLocks noGrp="1"/>
          </p:cNvSpPr>
          <p:nvPr>
            <p:ph type="sldNum" sz="quarter" idx="4294967295"/>
          </p:nvPr>
        </p:nvSpPr>
        <p:spPr>
          <a:xfrm>
            <a:off x="12014200" y="6346825"/>
            <a:ext cx="177800" cy="177800"/>
          </a:xfrm>
        </p:spPr>
        <p:txBody>
          <a:bodyPr/>
          <a:lstStyle/>
          <a:p>
            <a:fld id="{A4F7B0B9-D3BE-446D-9B00-A6C10F9707DD}" type="slidenum">
              <a:rPr lang="en-GB" smtClean="0"/>
              <a:pPr/>
              <a:t>12</a:t>
            </a:fld>
            <a:endParaRPr lang="en-GB" dirty="0"/>
          </a:p>
        </p:txBody>
      </p:sp>
      <p:sp>
        <p:nvSpPr>
          <p:cNvPr id="21" name="TextBox 20"/>
          <p:cNvSpPr txBox="1"/>
          <p:nvPr/>
        </p:nvSpPr>
        <p:spPr>
          <a:xfrm>
            <a:off x="5189901" y="1140767"/>
            <a:ext cx="2338659" cy="584775"/>
          </a:xfrm>
          <a:prstGeom prst="rect">
            <a:avLst/>
          </a:prstGeom>
          <a:noFill/>
        </p:spPr>
        <p:txBody>
          <a:bodyPr wrap="square" rtlCol="0">
            <a:spAutoFit/>
          </a:bodyPr>
          <a:lstStyle/>
          <a:p>
            <a:r>
              <a:rPr lang="en-GB" sz="3200" b="1" spc="-100" dirty="0">
                <a:solidFill>
                  <a:srgbClr val="FF0066"/>
                </a:solidFill>
                <a:latin typeface="+mj-lt"/>
                <a:ea typeface="+mj-ea"/>
                <a:cs typeface="+mj-cs"/>
              </a:rPr>
              <a:t>Atomizers </a:t>
            </a:r>
          </a:p>
        </p:txBody>
      </p:sp>
      <p:cxnSp>
        <p:nvCxnSpPr>
          <p:cNvPr id="22" name="Straight Connector 21"/>
          <p:cNvCxnSpPr/>
          <p:nvPr/>
        </p:nvCxnSpPr>
        <p:spPr>
          <a:xfrm>
            <a:off x="3220720" y="1361440"/>
            <a:ext cx="18491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220381" y="2583487"/>
            <a:ext cx="2123394" cy="584775"/>
          </a:xfrm>
          <a:prstGeom prst="rect">
            <a:avLst/>
          </a:prstGeom>
          <a:noFill/>
        </p:spPr>
        <p:txBody>
          <a:bodyPr wrap="square" rtlCol="0">
            <a:spAutoFit/>
          </a:bodyPr>
          <a:lstStyle/>
          <a:p>
            <a:r>
              <a:rPr lang="en-GB" sz="3200" b="1" spc="-100" dirty="0">
                <a:solidFill>
                  <a:srgbClr val="FF0066"/>
                </a:solidFill>
                <a:latin typeface="+mj-lt"/>
                <a:ea typeface="+mj-ea"/>
                <a:cs typeface="+mj-cs"/>
              </a:rPr>
              <a:t>Metal coils </a:t>
            </a:r>
          </a:p>
        </p:txBody>
      </p:sp>
      <p:cxnSp>
        <p:nvCxnSpPr>
          <p:cNvPr id="24" name="Straight Connector 23"/>
          <p:cNvCxnSpPr/>
          <p:nvPr/>
        </p:nvCxnSpPr>
        <p:spPr>
          <a:xfrm>
            <a:off x="3373120" y="2804160"/>
            <a:ext cx="172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200061" y="4168447"/>
            <a:ext cx="1825508" cy="584775"/>
          </a:xfrm>
          <a:prstGeom prst="rect">
            <a:avLst/>
          </a:prstGeom>
          <a:noFill/>
        </p:spPr>
        <p:txBody>
          <a:bodyPr wrap="square" rtlCol="0">
            <a:spAutoFit/>
          </a:bodyPr>
          <a:lstStyle/>
          <a:p>
            <a:r>
              <a:rPr lang="en-GB" sz="3200" b="1" spc="-100" dirty="0">
                <a:solidFill>
                  <a:srgbClr val="FF0066"/>
                </a:solidFill>
                <a:latin typeface="+mj-lt"/>
                <a:ea typeface="+mj-ea"/>
                <a:cs typeface="+mj-cs"/>
              </a:rPr>
              <a:t>Chips </a:t>
            </a:r>
          </a:p>
        </p:txBody>
      </p:sp>
      <p:cxnSp>
        <p:nvCxnSpPr>
          <p:cNvPr id="26" name="Straight Connector 25"/>
          <p:cNvCxnSpPr/>
          <p:nvPr/>
        </p:nvCxnSpPr>
        <p:spPr>
          <a:xfrm>
            <a:off x="3373120" y="4409440"/>
            <a:ext cx="17068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210221" y="5733087"/>
            <a:ext cx="1825508" cy="584775"/>
          </a:xfrm>
          <a:prstGeom prst="rect">
            <a:avLst/>
          </a:prstGeom>
          <a:noFill/>
        </p:spPr>
        <p:txBody>
          <a:bodyPr wrap="square" rtlCol="0">
            <a:spAutoFit/>
          </a:bodyPr>
          <a:lstStyle/>
          <a:p>
            <a:r>
              <a:rPr lang="en-GB" sz="3200" b="1" spc="-100" dirty="0">
                <a:solidFill>
                  <a:srgbClr val="FF0066"/>
                </a:solidFill>
                <a:latin typeface="+mj-lt"/>
                <a:ea typeface="+mj-ea"/>
                <a:cs typeface="+mj-cs"/>
              </a:rPr>
              <a:t>Lithium  </a:t>
            </a:r>
          </a:p>
        </p:txBody>
      </p:sp>
      <p:cxnSp>
        <p:nvCxnSpPr>
          <p:cNvPr id="28" name="Straight Connector 27"/>
          <p:cNvCxnSpPr/>
          <p:nvPr/>
        </p:nvCxnSpPr>
        <p:spPr>
          <a:xfrm>
            <a:off x="3363440" y="5979010"/>
            <a:ext cx="1706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2964328"/>
      </p:ext>
    </p:extLst>
  </p:cSld>
  <p:clrMapOvr>
    <a:masterClrMapping/>
  </p:clrMapOvr>
  <p:transition spd="slow">
    <p:push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6339205" y="1594970"/>
            <a:ext cx="4450715" cy="1760677"/>
          </a:xfrm>
          <a:ln>
            <a:solidFill>
              <a:srgbClr val="126796"/>
            </a:solidFill>
          </a:ln>
        </p:spPr>
        <p:txBody>
          <a:bodyPr>
            <a:normAutofit/>
          </a:bodyPr>
          <a:lstStyle/>
          <a:p>
            <a:pPr marL="0" indent="0" algn="just">
              <a:buNone/>
            </a:pPr>
            <a:r>
              <a:rPr lang="en-GB" sz="2200" b="1" spc="-100" dirty="0">
                <a:solidFill>
                  <a:srgbClr val="126796"/>
                </a:solidFill>
                <a:latin typeface="+mj-lt"/>
                <a:ea typeface="+mj-ea"/>
                <a:cs typeface="+mj-cs"/>
              </a:rPr>
              <a:t>These are often single-use, disposable products made with non-biodegradable and non-recyclable materials that can cause damage to the environment. </a:t>
            </a:r>
          </a:p>
        </p:txBody>
      </p:sp>
      <p:sp>
        <p:nvSpPr>
          <p:cNvPr id="4" name="Slide Number Placeholder 3"/>
          <p:cNvSpPr>
            <a:spLocks noGrp="1"/>
          </p:cNvSpPr>
          <p:nvPr>
            <p:ph type="sldNum" sz="quarter" idx="4294967295"/>
          </p:nvPr>
        </p:nvSpPr>
        <p:spPr>
          <a:xfrm>
            <a:off x="12014200" y="6346825"/>
            <a:ext cx="177800" cy="177800"/>
          </a:xfrm>
        </p:spPr>
        <p:txBody>
          <a:bodyPr/>
          <a:lstStyle/>
          <a:p>
            <a:fld id="{A4F7B0B9-D3BE-446D-9B00-A6C10F9707DD}" type="slidenum">
              <a:rPr lang="en-GB" smtClean="0"/>
              <a:pPr/>
              <a:t>13</a:t>
            </a:fld>
            <a:endParaRPr lang="en-GB"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8061" t="32952" r="5286" b="31241"/>
          <a:stretch/>
        </p:blipFill>
        <p:spPr>
          <a:xfrm rot="16200000">
            <a:off x="-2718279" y="2718278"/>
            <a:ext cx="6854825" cy="1418267"/>
          </a:xfrm>
          <a:prstGeom prst="rect">
            <a:avLst/>
          </a:prstGeom>
        </p:spPr>
      </p:pic>
      <p:sp>
        <p:nvSpPr>
          <p:cNvPr id="11" name="TextBox 10"/>
          <p:cNvSpPr txBox="1"/>
          <p:nvPr/>
        </p:nvSpPr>
        <p:spPr>
          <a:xfrm>
            <a:off x="3604941" y="5733087"/>
            <a:ext cx="1373459" cy="461665"/>
          </a:xfrm>
          <a:prstGeom prst="rect">
            <a:avLst/>
          </a:prstGeom>
          <a:noFill/>
        </p:spPr>
        <p:txBody>
          <a:bodyPr wrap="square" rtlCol="0">
            <a:spAutoFit/>
          </a:bodyPr>
          <a:lstStyle/>
          <a:p>
            <a:r>
              <a:rPr lang="en-GB" sz="2200" b="1" spc="-100" dirty="0">
                <a:solidFill>
                  <a:srgbClr val="FF0066"/>
                </a:solidFill>
                <a:latin typeface="+mj-lt"/>
                <a:ea typeface="+mj-ea"/>
                <a:cs typeface="+mj-cs"/>
              </a:rPr>
              <a:t>Plastics</a:t>
            </a:r>
            <a:r>
              <a:rPr lang="en-GB" sz="2400" dirty="0">
                <a:solidFill>
                  <a:srgbClr val="FF0066"/>
                </a:solidFill>
              </a:rPr>
              <a:t> </a:t>
            </a:r>
          </a:p>
        </p:txBody>
      </p:sp>
      <p:cxnSp>
        <p:nvCxnSpPr>
          <p:cNvPr id="12" name="Straight Connector 11"/>
          <p:cNvCxnSpPr/>
          <p:nvPr/>
        </p:nvCxnSpPr>
        <p:spPr>
          <a:xfrm>
            <a:off x="1818640" y="5984240"/>
            <a:ext cx="1706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15101" y="378767"/>
            <a:ext cx="1759539" cy="430887"/>
          </a:xfrm>
          <a:prstGeom prst="rect">
            <a:avLst/>
          </a:prstGeom>
          <a:noFill/>
        </p:spPr>
        <p:txBody>
          <a:bodyPr wrap="square" rtlCol="0">
            <a:spAutoFit/>
          </a:bodyPr>
          <a:lstStyle/>
          <a:p>
            <a:r>
              <a:rPr lang="en-GB" sz="2200" b="1" spc="-100" dirty="0">
                <a:solidFill>
                  <a:srgbClr val="FF0066"/>
                </a:solidFill>
                <a:latin typeface="+mj-lt"/>
                <a:ea typeface="+mj-ea"/>
                <a:cs typeface="+mj-cs"/>
              </a:rPr>
              <a:t>Metal coils  </a:t>
            </a:r>
          </a:p>
        </p:txBody>
      </p:sp>
      <p:cxnSp>
        <p:nvCxnSpPr>
          <p:cNvPr id="14" name="Straight Connector 13"/>
          <p:cNvCxnSpPr/>
          <p:nvPr/>
        </p:nvCxnSpPr>
        <p:spPr>
          <a:xfrm>
            <a:off x="1645920" y="599440"/>
            <a:ext cx="18491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645581" y="1587807"/>
            <a:ext cx="1485219" cy="430887"/>
          </a:xfrm>
          <a:prstGeom prst="rect">
            <a:avLst/>
          </a:prstGeom>
          <a:noFill/>
        </p:spPr>
        <p:txBody>
          <a:bodyPr wrap="square" rtlCol="0">
            <a:spAutoFit/>
          </a:bodyPr>
          <a:lstStyle/>
          <a:p>
            <a:r>
              <a:rPr lang="en-GB" sz="2200" b="1" spc="-100" dirty="0">
                <a:solidFill>
                  <a:srgbClr val="FF0066"/>
                </a:solidFill>
                <a:latin typeface="+mj-lt"/>
                <a:ea typeface="+mj-ea"/>
                <a:cs typeface="+mj-cs"/>
              </a:rPr>
              <a:t>Atomizers</a:t>
            </a:r>
          </a:p>
        </p:txBody>
      </p:sp>
      <p:cxnSp>
        <p:nvCxnSpPr>
          <p:cNvPr id="21" name="Straight Connector 20"/>
          <p:cNvCxnSpPr/>
          <p:nvPr/>
        </p:nvCxnSpPr>
        <p:spPr>
          <a:xfrm>
            <a:off x="1798320" y="1808480"/>
            <a:ext cx="172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25261" y="2949247"/>
            <a:ext cx="1373459" cy="430887"/>
          </a:xfrm>
          <a:prstGeom prst="rect">
            <a:avLst/>
          </a:prstGeom>
          <a:noFill/>
        </p:spPr>
        <p:txBody>
          <a:bodyPr wrap="square" rtlCol="0">
            <a:spAutoFit/>
          </a:bodyPr>
          <a:lstStyle/>
          <a:p>
            <a:r>
              <a:rPr lang="en-GB" sz="2200" b="1" spc="-100" dirty="0">
                <a:solidFill>
                  <a:srgbClr val="FF0066"/>
                </a:solidFill>
                <a:latin typeface="+mj-lt"/>
                <a:ea typeface="+mj-ea"/>
                <a:cs typeface="+mj-cs"/>
              </a:rPr>
              <a:t>Chips </a:t>
            </a:r>
          </a:p>
        </p:txBody>
      </p:sp>
      <p:cxnSp>
        <p:nvCxnSpPr>
          <p:cNvPr id="23" name="Straight Connector 22"/>
          <p:cNvCxnSpPr/>
          <p:nvPr/>
        </p:nvCxnSpPr>
        <p:spPr>
          <a:xfrm>
            <a:off x="1798320" y="3190240"/>
            <a:ext cx="17068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635421" y="4412287"/>
            <a:ext cx="1373459" cy="430887"/>
          </a:xfrm>
          <a:prstGeom prst="rect">
            <a:avLst/>
          </a:prstGeom>
          <a:noFill/>
        </p:spPr>
        <p:txBody>
          <a:bodyPr wrap="square" rtlCol="0">
            <a:spAutoFit/>
          </a:bodyPr>
          <a:lstStyle/>
          <a:p>
            <a:r>
              <a:rPr lang="en-GB" sz="2200" b="1" spc="-100" dirty="0">
                <a:solidFill>
                  <a:srgbClr val="FF0066"/>
                </a:solidFill>
                <a:latin typeface="+mj-lt"/>
                <a:ea typeface="+mj-ea"/>
                <a:cs typeface="+mj-cs"/>
              </a:rPr>
              <a:t>Lithium  </a:t>
            </a:r>
          </a:p>
        </p:txBody>
      </p:sp>
      <p:cxnSp>
        <p:nvCxnSpPr>
          <p:cNvPr id="25" name="Straight Connector 24"/>
          <p:cNvCxnSpPr/>
          <p:nvPr/>
        </p:nvCxnSpPr>
        <p:spPr>
          <a:xfrm>
            <a:off x="1788640" y="4658210"/>
            <a:ext cx="1706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339204" y="3999090"/>
            <a:ext cx="4450715" cy="1785104"/>
          </a:xfrm>
          <a:prstGeom prst="rect">
            <a:avLst/>
          </a:prstGeom>
          <a:ln>
            <a:solidFill>
              <a:srgbClr val="126796"/>
            </a:solidFill>
          </a:ln>
        </p:spPr>
        <p:txBody>
          <a:bodyPr wrap="square">
            <a:spAutoFit/>
          </a:bodyPr>
          <a:lstStyle/>
          <a:p>
            <a:pPr algn="just"/>
            <a:r>
              <a:rPr lang="en-GB" sz="2200" b="1" spc="-100" dirty="0">
                <a:solidFill>
                  <a:srgbClr val="126796"/>
                </a:solidFill>
                <a:latin typeface="+mj-lt"/>
                <a:ea typeface="+mj-ea"/>
                <a:cs typeface="+mj-cs"/>
              </a:rPr>
              <a:t>These products, along with other substances in e-cigarette liquids known to be toxic to human health, can impact the health of non-smokers if not disposed of properly. </a:t>
            </a:r>
          </a:p>
        </p:txBody>
      </p:sp>
    </p:spTree>
    <p:extLst>
      <p:ext uri="{BB962C8B-B14F-4D97-AF65-F5344CB8AC3E}">
        <p14:creationId xmlns:p14="http://schemas.microsoft.com/office/powerpoint/2010/main" val="358314677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0392229" y="2152072"/>
            <a:ext cx="1855187" cy="430887"/>
          </a:xfrm>
          <a:prstGeom prst="rect">
            <a:avLst/>
          </a:prstGeom>
          <a:noFill/>
        </p:spPr>
        <p:txBody>
          <a:bodyPr wrap="square" rtlCol="0">
            <a:spAutoFit/>
          </a:bodyPr>
          <a:lstStyle/>
          <a:p>
            <a:pPr algn="just">
              <a:spcBef>
                <a:spcPts val="1000"/>
              </a:spcBef>
              <a:spcAft>
                <a:spcPts val="600"/>
              </a:spcAft>
              <a:buClr>
                <a:schemeClr val="accent2"/>
              </a:buClr>
            </a:pPr>
            <a:r>
              <a:rPr lang="en-GB" sz="2200" b="1" spc="-100" dirty="0">
                <a:solidFill>
                  <a:schemeClr val="bg1"/>
                </a:solidFill>
                <a:latin typeface="+mj-lt"/>
                <a:ea typeface="+mj-ea"/>
                <a:cs typeface="+mj-cs"/>
              </a:rPr>
              <a:t>Entity </a:t>
            </a:r>
          </a:p>
        </p:txBody>
      </p:sp>
      <p:sp>
        <p:nvSpPr>
          <p:cNvPr id="4" name="Slide Number Placeholder 3"/>
          <p:cNvSpPr>
            <a:spLocks noGrp="1"/>
          </p:cNvSpPr>
          <p:nvPr>
            <p:ph type="sldNum" sz="quarter" idx="4294967295"/>
          </p:nvPr>
        </p:nvSpPr>
        <p:spPr>
          <a:xfrm>
            <a:off x="12014200" y="6346825"/>
            <a:ext cx="177800" cy="177800"/>
          </a:xfrm>
        </p:spPr>
        <p:txBody>
          <a:bodyPr/>
          <a:lstStyle/>
          <a:p>
            <a:fld id="{A4F7B0B9-D3BE-446D-9B00-A6C10F9707DD}" type="slidenum">
              <a:rPr lang="en-GB" smtClean="0"/>
              <a:pPr/>
              <a:t>14</a:t>
            </a:fld>
            <a:endParaRPr lang="en-GB" dirty="0"/>
          </a:p>
        </p:txBody>
      </p:sp>
      <p:sp>
        <p:nvSpPr>
          <p:cNvPr id="23" name="Rectangle 22"/>
          <p:cNvSpPr/>
          <p:nvPr/>
        </p:nvSpPr>
        <p:spPr>
          <a:xfrm>
            <a:off x="0" y="0"/>
            <a:ext cx="305483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137345" y="2152072"/>
            <a:ext cx="2780146" cy="3139321"/>
          </a:xfrm>
          <a:prstGeom prst="rect">
            <a:avLst/>
          </a:prstGeom>
          <a:noFill/>
        </p:spPr>
        <p:txBody>
          <a:bodyPr wrap="square" rtlCol="0">
            <a:spAutoFit/>
          </a:bodyPr>
          <a:lstStyle/>
          <a:p>
            <a:r>
              <a:rPr lang="en-GB" sz="6600" b="1" spc="-100" dirty="0">
                <a:solidFill>
                  <a:srgbClr val="126796"/>
                </a:solidFill>
                <a:latin typeface="Source Sans Pro Black"/>
                <a:ea typeface="+mj-ea"/>
                <a:cs typeface="+mj-cs"/>
              </a:rPr>
              <a:t>Size of the issue </a:t>
            </a:r>
            <a:endParaRPr lang="en-GB" dirty="0"/>
          </a:p>
        </p:txBody>
      </p:sp>
      <p:grpSp>
        <p:nvGrpSpPr>
          <p:cNvPr id="30" name="Group 29"/>
          <p:cNvGrpSpPr/>
          <p:nvPr/>
        </p:nvGrpSpPr>
        <p:grpSpPr>
          <a:xfrm>
            <a:off x="3055200" y="0"/>
            <a:ext cx="9136800" cy="6858000"/>
            <a:chOff x="3055200" y="0"/>
            <a:chExt cx="9136800" cy="6858000"/>
          </a:xfrm>
        </p:grpSpPr>
        <p:sp>
          <p:nvSpPr>
            <p:cNvPr id="25" name="Rectangle 24"/>
            <p:cNvSpPr/>
            <p:nvPr/>
          </p:nvSpPr>
          <p:spPr>
            <a:xfrm>
              <a:off x="3055200" y="0"/>
              <a:ext cx="30456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6100800" y="0"/>
              <a:ext cx="3045600" cy="68580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9146400" y="0"/>
              <a:ext cx="3045600" cy="6858000"/>
            </a:xfrm>
            <a:prstGeom prst="rect">
              <a:avLst/>
            </a:prstGeom>
            <a:solidFill>
              <a:srgbClr val="7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3637729" y="2582959"/>
              <a:ext cx="1854380"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Lack of data </a:t>
              </a:r>
            </a:p>
          </p:txBody>
        </p:sp>
        <p:sp>
          <p:nvSpPr>
            <p:cNvPr id="31" name="TextBox 30"/>
            <p:cNvSpPr txBox="1"/>
            <p:nvPr/>
          </p:nvSpPr>
          <p:spPr>
            <a:xfrm>
              <a:off x="6659045" y="2582959"/>
              <a:ext cx="1929110"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Some research </a:t>
              </a:r>
            </a:p>
          </p:txBody>
        </p:sp>
        <p:sp>
          <p:nvSpPr>
            <p:cNvPr id="32" name="TextBox 31"/>
            <p:cNvSpPr txBox="1"/>
            <p:nvPr/>
          </p:nvSpPr>
          <p:spPr>
            <a:xfrm>
              <a:off x="9684672" y="2556288"/>
              <a:ext cx="1955113"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Market share  </a:t>
              </a:r>
            </a:p>
          </p:txBody>
        </p:sp>
        <p:sp>
          <p:nvSpPr>
            <p:cNvPr id="33" name="TextBox 32"/>
            <p:cNvSpPr txBox="1"/>
            <p:nvPr/>
          </p:nvSpPr>
          <p:spPr>
            <a:xfrm>
              <a:off x="3192181" y="3289546"/>
              <a:ext cx="2770910" cy="3139321"/>
            </a:xfrm>
            <a:prstGeom prst="rect">
              <a:avLst/>
            </a:prstGeom>
            <a:noFill/>
          </p:spPr>
          <p:txBody>
            <a:bodyPr wrap="square" rtlCol="0">
              <a:spAutoFit/>
            </a:bodyPr>
            <a:lstStyle/>
            <a:p>
              <a:pPr algn="just"/>
              <a:r>
                <a:rPr lang="en-GB" sz="2200" b="1" spc="-100" dirty="0">
                  <a:solidFill>
                    <a:schemeClr val="bg1"/>
                  </a:solidFill>
                </a:rPr>
                <a:t>The exact environmental impact of these products remains unclear, as there is little independent data assessing the lifecycle impact of these products. </a:t>
              </a:r>
            </a:p>
          </p:txBody>
        </p:sp>
        <p:sp>
          <p:nvSpPr>
            <p:cNvPr id="34" name="TextBox 33"/>
            <p:cNvSpPr txBox="1"/>
            <p:nvPr/>
          </p:nvSpPr>
          <p:spPr>
            <a:xfrm>
              <a:off x="6237781" y="3366262"/>
              <a:ext cx="2770910" cy="3139321"/>
            </a:xfrm>
            <a:prstGeom prst="rect">
              <a:avLst/>
            </a:prstGeom>
            <a:noFill/>
          </p:spPr>
          <p:txBody>
            <a:bodyPr wrap="square" rtlCol="0">
              <a:spAutoFit/>
            </a:bodyPr>
            <a:lstStyle/>
            <a:p>
              <a:pPr marL="342900" indent="-342900" algn="just">
                <a:buFont typeface="Arial" panose="020B0604020202020204" pitchFamily="34" charset="0"/>
                <a:buChar char="•"/>
              </a:pPr>
              <a:r>
                <a:rPr lang="en-GB" sz="2200" b="1" spc="-100" dirty="0">
                  <a:solidFill>
                    <a:schemeClr val="bg1"/>
                  </a:solidFill>
                </a:rPr>
                <a:t>In the UK, 360 million vapes were sold in 2022</a:t>
              </a:r>
              <a:r>
                <a:rPr lang="en-GB" sz="2200" b="1" spc="-100" baseline="30000" dirty="0">
                  <a:solidFill>
                    <a:schemeClr val="bg1"/>
                  </a:solidFill>
                </a:rPr>
                <a:t>1</a:t>
              </a:r>
              <a:r>
                <a:rPr lang="en-GB" sz="2200" b="1" spc="-100" dirty="0">
                  <a:solidFill>
                    <a:schemeClr val="bg1"/>
                  </a:solidFill>
                </a:rPr>
                <a:t>.  </a:t>
              </a:r>
            </a:p>
            <a:p>
              <a:pPr marL="342900" indent="-342900" algn="just">
                <a:buFont typeface="Arial" panose="020B0604020202020204" pitchFamily="34" charset="0"/>
                <a:buChar char="•"/>
              </a:pPr>
              <a:r>
                <a:rPr lang="en-GB" sz="2200" b="1" spc="-100" dirty="0">
                  <a:solidFill>
                    <a:schemeClr val="bg1"/>
                  </a:solidFill>
                </a:rPr>
                <a:t>8 vapes are thrown away each second in the UK</a:t>
              </a:r>
              <a:r>
                <a:rPr lang="en-GB" sz="2200" b="1" spc="-100" baseline="30000" dirty="0">
                  <a:solidFill>
                    <a:schemeClr val="bg1"/>
                  </a:solidFill>
                </a:rPr>
                <a:t>1</a:t>
              </a:r>
              <a:r>
                <a:rPr lang="en-GB" sz="2200" b="1" spc="-100" dirty="0">
                  <a:solidFill>
                    <a:schemeClr val="bg1"/>
                  </a:solidFill>
                </a:rPr>
                <a:t>. </a:t>
              </a:r>
            </a:p>
            <a:p>
              <a:pPr marL="342900" indent="-342900" algn="just">
                <a:buFont typeface="Arial" panose="020B0604020202020204" pitchFamily="34" charset="0"/>
                <a:buChar char="•"/>
              </a:pPr>
              <a:r>
                <a:rPr lang="en-GB" sz="2200" b="1" spc="-100" dirty="0">
                  <a:solidFill>
                    <a:schemeClr val="bg1"/>
                  </a:solidFill>
                </a:rPr>
                <a:t>75% of users never recycle their used devices</a:t>
              </a:r>
              <a:r>
                <a:rPr lang="en-GB" sz="2200" b="1" spc="-100" baseline="30000" dirty="0">
                  <a:solidFill>
                    <a:schemeClr val="bg1"/>
                  </a:solidFill>
                </a:rPr>
                <a:t>2</a:t>
              </a:r>
              <a:r>
                <a:rPr lang="en-GB" sz="2200" b="1" spc="-100" dirty="0">
                  <a:solidFill>
                    <a:schemeClr val="bg1"/>
                  </a:solidFill>
                </a:rPr>
                <a:t>. </a:t>
              </a:r>
            </a:p>
          </p:txBody>
        </p:sp>
        <p:sp>
          <p:nvSpPr>
            <p:cNvPr id="35" name="TextBox 34"/>
            <p:cNvSpPr txBox="1"/>
            <p:nvPr/>
          </p:nvSpPr>
          <p:spPr>
            <a:xfrm>
              <a:off x="9276774" y="3289546"/>
              <a:ext cx="2770910" cy="3477875"/>
            </a:xfrm>
            <a:prstGeom prst="rect">
              <a:avLst/>
            </a:prstGeom>
            <a:noFill/>
          </p:spPr>
          <p:txBody>
            <a:bodyPr wrap="square" rtlCol="0">
              <a:spAutoFit/>
            </a:bodyPr>
            <a:lstStyle/>
            <a:p>
              <a:pPr marL="342900" indent="-342900">
                <a:buFont typeface="Arial" panose="020B0604020202020204" pitchFamily="34" charset="0"/>
                <a:buChar char="•"/>
              </a:pPr>
              <a:r>
                <a:rPr lang="en-GB" sz="2200" b="1" spc="-100" dirty="0">
                  <a:solidFill>
                    <a:schemeClr val="bg1"/>
                  </a:solidFill>
                </a:rPr>
                <a:t>Size of the global market increased from $7.8 </a:t>
              </a:r>
              <a:r>
                <a:rPr lang="en-GB" sz="2200" b="1" spc="-100" dirty="0" err="1">
                  <a:solidFill>
                    <a:schemeClr val="bg1"/>
                  </a:solidFill>
                </a:rPr>
                <a:t>bln</a:t>
              </a:r>
              <a:r>
                <a:rPr lang="en-GB" sz="2200" b="1" spc="-100" dirty="0">
                  <a:solidFill>
                    <a:schemeClr val="bg1"/>
                  </a:solidFill>
                </a:rPr>
                <a:t> in 2015 to $22.4 </a:t>
              </a:r>
              <a:r>
                <a:rPr lang="en-GB" sz="2200" b="1" spc="-100" dirty="0" err="1">
                  <a:solidFill>
                    <a:schemeClr val="bg1"/>
                  </a:solidFill>
                </a:rPr>
                <a:t>bln</a:t>
              </a:r>
              <a:r>
                <a:rPr lang="en-GB" sz="2200" b="1" spc="-100" dirty="0">
                  <a:solidFill>
                    <a:schemeClr val="bg1"/>
                  </a:solidFill>
                </a:rPr>
                <a:t> in 2022</a:t>
              </a:r>
              <a:r>
                <a:rPr lang="en-GB" sz="2200" b="1" spc="-100" baseline="30000" dirty="0">
                  <a:solidFill>
                    <a:schemeClr val="bg1"/>
                  </a:solidFill>
                </a:rPr>
                <a:t>3</a:t>
              </a:r>
              <a:r>
                <a:rPr lang="en-GB" sz="2200" b="1" spc="-100" dirty="0">
                  <a:solidFill>
                    <a:schemeClr val="bg1"/>
                  </a:solidFill>
                </a:rPr>
                <a:t>. </a:t>
              </a:r>
            </a:p>
            <a:p>
              <a:pPr marL="342900" indent="-342900">
                <a:buFont typeface="Arial" panose="020B0604020202020204" pitchFamily="34" charset="0"/>
                <a:buChar char="•"/>
              </a:pPr>
              <a:r>
                <a:rPr lang="en-GB" sz="2200" b="1" spc="-100" dirty="0">
                  <a:solidFill>
                    <a:schemeClr val="bg1"/>
                  </a:solidFill>
                </a:rPr>
                <a:t>2018-2022: market increase of 116% for disposable vapes, with 550,000 different products</a:t>
              </a:r>
              <a:r>
                <a:rPr lang="en-GB" sz="2200" b="1" spc="-100" baseline="30000" dirty="0">
                  <a:solidFill>
                    <a:schemeClr val="bg1"/>
                  </a:solidFill>
                </a:rPr>
                <a:t>3</a:t>
              </a:r>
              <a:r>
                <a:rPr lang="en-GB" sz="2200" b="1" spc="-100" dirty="0">
                  <a:solidFill>
                    <a:schemeClr val="bg1"/>
                  </a:solidFill>
                </a:rPr>
                <a:t>. </a:t>
              </a:r>
            </a:p>
          </p:txBody>
        </p:sp>
      </p:grpSp>
      <p:sp>
        <p:nvSpPr>
          <p:cNvPr id="2" name="TextBox 1"/>
          <p:cNvSpPr txBox="1"/>
          <p:nvPr/>
        </p:nvSpPr>
        <p:spPr>
          <a:xfrm>
            <a:off x="6971" y="5057775"/>
            <a:ext cx="3040894" cy="1692771"/>
          </a:xfrm>
          <a:prstGeom prst="rect">
            <a:avLst/>
          </a:prstGeom>
          <a:noFill/>
        </p:spPr>
        <p:txBody>
          <a:bodyPr wrap="square" rtlCol="0">
            <a:spAutoFit/>
          </a:bodyPr>
          <a:lstStyle/>
          <a:p>
            <a:r>
              <a:rPr lang="en-GB" sz="800" baseline="30000" dirty="0"/>
              <a:t>1</a:t>
            </a:r>
            <a:r>
              <a:rPr lang="en-GB" sz="800" dirty="0"/>
              <a:t>Material Focus. (2023). Number of disposable single-use vapes thrown away have in a year quadrupled to 5 million per week. </a:t>
            </a:r>
            <a:r>
              <a:rPr lang="en-GB" sz="800" dirty="0">
                <a:hlinkClick r:id="rId2"/>
              </a:rPr>
              <a:t>https://www.materialfocus.org.uk/press-releases/disposable-single-use-vapes-thrown-away-have-quadrupled-to-5-million-per-week/</a:t>
            </a:r>
            <a:r>
              <a:rPr lang="en-GB" sz="800" dirty="0"/>
              <a:t> </a:t>
            </a:r>
          </a:p>
          <a:p>
            <a:r>
              <a:rPr lang="en-GB" sz="800" baseline="30000" dirty="0"/>
              <a:t>2</a:t>
            </a:r>
            <a:r>
              <a:rPr lang="en-GB" sz="800" dirty="0"/>
              <a:t>Euronews. (2023). Planet of the vapes: How big a problem are e-cigarettes, and where can they be </a:t>
            </a:r>
            <a:r>
              <a:rPr lang="en-GB" sz="800" dirty="0" err="1"/>
              <a:t>recycled?</a:t>
            </a:r>
            <a:r>
              <a:rPr lang="en-GB" sz="800" dirty="0" err="1">
                <a:hlinkClick r:id="rId3"/>
              </a:rPr>
              <a:t>https</a:t>
            </a:r>
            <a:r>
              <a:rPr lang="en-GB" sz="800" dirty="0">
                <a:hlinkClick r:id="rId3"/>
              </a:rPr>
              <a:t>://www.euronews.com/green/2023/08/01/planet-of-the-vapes-how-big-a-problem-are-e-cigarettes-and-where-can-they-be-recycled</a:t>
            </a:r>
            <a:r>
              <a:rPr lang="en-GB" sz="800" dirty="0"/>
              <a:t> </a:t>
            </a:r>
          </a:p>
          <a:p>
            <a:r>
              <a:rPr lang="en-GB" sz="800" baseline="30000" dirty="0"/>
              <a:t>3</a:t>
            </a:r>
            <a:r>
              <a:rPr lang="en-GB" sz="800" dirty="0"/>
              <a:t> WHO. (2024). E-cigarettes. </a:t>
            </a:r>
            <a:r>
              <a:rPr lang="en-GB" sz="800" dirty="0">
                <a:hlinkClick r:id="rId4"/>
              </a:rPr>
              <a:t>https://iris.who.int/bitstream/handle/10665/376682/WPR-2024-DHP-001-eng.pdf?sequence=1</a:t>
            </a:r>
            <a:r>
              <a:rPr lang="en-GB" sz="800" dirty="0"/>
              <a:t> </a:t>
            </a:r>
          </a:p>
        </p:txBody>
      </p:sp>
    </p:spTree>
    <p:extLst>
      <p:ext uri="{BB962C8B-B14F-4D97-AF65-F5344CB8AC3E}">
        <p14:creationId xmlns:p14="http://schemas.microsoft.com/office/powerpoint/2010/main" val="34031641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0" y="0"/>
            <a:ext cx="9136800" cy="6858000"/>
            <a:chOff x="3055200" y="0"/>
            <a:chExt cx="9136800" cy="6858000"/>
          </a:xfrm>
        </p:grpSpPr>
        <p:sp>
          <p:nvSpPr>
            <p:cNvPr id="25" name="Rectangle 24"/>
            <p:cNvSpPr/>
            <p:nvPr/>
          </p:nvSpPr>
          <p:spPr>
            <a:xfrm>
              <a:off x="3055200" y="0"/>
              <a:ext cx="30456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6100800" y="0"/>
              <a:ext cx="3045600" cy="68580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9146400" y="0"/>
              <a:ext cx="3045600" cy="6858000"/>
            </a:xfrm>
            <a:prstGeom prst="rect">
              <a:avLst/>
            </a:prstGeom>
            <a:solidFill>
              <a:srgbClr val="7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3637729" y="2582959"/>
              <a:ext cx="1854380"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Lack of data </a:t>
              </a:r>
            </a:p>
          </p:txBody>
        </p:sp>
        <p:sp>
          <p:nvSpPr>
            <p:cNvPr id="31" name="TextBox 30"/>
            <p:cNvSpPr txBox="1"/>
            <p:nvPr/>
          </p:nvSpPr>
          <p:spPr>
            <a:xfrm>
              <a:off x="6659045" y="2582959"/>
              <a:ext cx="1929110"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Some research </a:t>
              </a:r>
            </a:p>
          </p:txBody>
        </p:sp>
        <p:sp>
          <p:nvSpPr>
            <p:cNvPr id="32" name="TextBox 31"/>
            <p:cNvSpPr txBox="1"/>
            <p:nvPr/>
          </p:nvSpPr>
          <p:spPr>
            <a:xfrm>
              <a:off x="9822762" y="2582958"/>
              <a:ext cx="1729123"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Market share  </a:t>
              </a:r>
            </a:p>
          </p:txBody>
        </p:sp>
        <p:sp>
          <p:nvSpPr>
            <p:cNvPr id="33" name="TextBox 32"/>
            <p:cNvSpPr txBox="1"/>
            <p:nvPr/>
          </p:nvSpPr>
          <p:spPr>
            <a:xfrm>
              <a:off x="3192181" y="3289546"/>
              <a:ext cx="2770910" cy="3139321"/>
            </a:xfrm>
            <a:prstGeom prst="rect">
              <a:avLst/>
            </a:prstGeom>
            <a:noFill/>
          </p:spPr>
          <p:txBody>
            <a:bodyPr wrap="square" rtlCol="0">
              <a:spAutoFit/>
            </a:bodyPr>
            <a:lstStyle/>
            <a:p>
              <a:pPr algn="just"/>
              <a:r>
                <a:rPr lang="en-GB" sz="2200" b="1" spc="-100" dirty="0">
                  <a:solidFill>
                    <a:schemeClr val="bg1"/>
                  </a:solidFill>
                </a:rPr>
                <a:t>The exact environmental impact of these products remains unclear, as there is little independent data assessing the lifecycle impact of these products. </a:t>
              </a:r>
            </a:p>
          </p:txBody>
        </p:sp>
        <p:sp>
          <p:nvSpPr>
            <p:cNvPr id="34" name="TextBox 33"/>
            <p:cNvSpPr txBox="1"/>
            <p:nvPr/>
          </p:nvSpPr>
          <p:spPr>
            <a:xfrm>
              <a:off x="6237781" y="3366262"/>
              <a:ext cx="2770910" cy="1107996"/>
            </a:xfrm>
            <a:prstGeom prst="rect">
              <a:avLst/>
            </a:prstGeom>
            <a:noFill/>
          </p:spPr>
          <p:txBody>
            <a:bodyPr wrap="square" rtlCol="0">
              <a:spAutoFit/>
            </a:bodyPr>
            <a:lstStyle/>
            <a:p>
              <a:pPr algn="just"/>
              <a:r>
                <a:rPr lang="en-GB" sz="2200" b="1" spc="-100" dirty="0">
                  <a:solidFill>
                    <a:schemeClr val="bg1"/>
                  </a:solidFill>
                </a:rPr>
                <a:t>In the UK, 360 million vapes were sold in 2022. </a:t>
              </a:r>
            </a:p>
          </p:txBody>
        </p:sp>
        <p:sp>
          <p:nvSpPr>
            <p:cNvPr id="35" name="TextBox 34"/>
            <p:cNvSpPr txBox="1"/>
            <p:nvPr/>
          </p:nvSpPr>
          <p:spPr>
            <a:xfrm>
              <a:off x="9276774" y="3289546"/>
              <a:ext cx="2770910" cy="1785104"/>
            </a:xfrm>
            <a:prstGeom prst="rect">
              <a:avLst/>
            </a:prstGeom>
            <a:noFill/>
          </p:spPr>
          <p:txBody>
            <a:bodyPr wrap="square" rtlCol="0">
              <a:spAutoFit/>
            </a:bodyPr>
            <a:lstStyle/>
            <a:p>
              <a:pPr algn="just"/>
              <a:r>
                <a:rPr lang="en-GB" sz="2200" b="1" spc="-100" dirty="0">
                  <a:solidFill>
                    <a:schemeClr val="bg1"/>
                  </a:solidFill>
                </a:rPr>
                <a:t>8 vapes are thrown away each second in the UK.  75% of users never recycle their used devices. </a:t>
              </a:r>
            </a:p>
          </p:txBody>
        </p:sp>
      </p:grpSp>
      <p:sp>
        <p:nvSpPr>
          <p:cNvPr id="17" name="TextBox 16"/>
          <p:cNvSpPr txBox="1"/>
          <p:nvPr/>
        </p:nvSpPr>
        <p:spPr>
          <a:xfrm>
            <a:off x="10392229" y="2152072"/>
            <a:ext cx="1855187" cy="430887"/>
          </a:xfrm>
          <a:prstGeom prst="rect">
            <a:avLst/>
          </a:prstGeom>
          <a:noFill/>
        </p:spPr>
        <p:txBody>
          <a:bodyPr wrap="square" rtlCol="0">
            <a:spAutoFit/>
          </a:bodyPr>
          <a:lstStyle/>
          <a:p>
            <a:pPr algn="just">
              <a:spcBef>
                <a:spcPts val="1000"/>
              </a:spcBef>
              <a:spcAft>
                <a:spcPts val="600"/>
              </a:spcAft>
              <a:buClr>
                <a:schemeClr val="accent2"/>
              </a:buClr>
            </a:pPr>
            <a:r>
              <a:rPr lang="en-GB" sz="2200" b="1" spc="-100" dirty="0">
                <a:solidFill>
                  <a:schemeClr val="bg1"/>
                </a:solidFill>
                <a:latin typeface="+mj-lt"/>
                <a:ea typeface="+mj-ea"/>
                <a:cs typeface="+mj-cs"/>
              </a:rPr>
              <a:t>Entity </a:t>
            </a:r>
          </a:p>
        </p:txBody>
      </p:sp>
      <p:sp>
        <p:nvSpPr>
          <p:cNvPr id="4" name="Slide Number Placeholder 3"/>
          <p:cNvSpPr>
            <a:spLocks noGrp="1"/>
          </p:cNvSpPr>
          <p:nvPr>
            <p:ph type="sldNum" sz="quarter" idx="4294967295"/>
          </p:nvPr>
        </p:nvSpPr>
        <p:spPr>
          <a:xfrm>
            <a:off x="12014200" y="6346825"/>
            <a:ext cx="177800" cy="177800"/>
          </a:xfrm>
        </p:spPr>
        <p:txBody>
          <a:bodyPr/>
          <a:lstStyle/>
          <a:p>
            <a:fld id="{A4F7B0B9-D3BE-446D-9B00-A6C10F9707DD}" type="slidenum">
              <a:rPr lang="en-GB" smtClean="0"/>
              <a:pPr/>
              <a:t>15</a:t>
            </a:fld>
            <a:endParaRPr lang="en-GB" dirty="0"/>
          </a:p>
        </p:txBody>
      </p:sp>
      <p:sp>
        <p:nvSpPr>
          <p:cNvPr id="23" name="Rectangle 22"/>
          <p:cNvSpPr/>
          <p:nvPr/>
        </p:nvSpPr>
        <p:spPr>
          <a:xfrm>
            <a:off x="8709" y="0"/>
            <a:ext cx="305483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137345" y="2152072"/>
            <a:ext cx="2780146" cy="3139321"/>
          </a:xfrm>
          <a:prstGeom prst="rect">
            <a:avLst/>
          </a:prstGeom>
          <a:noFill/>
        </p:spPr>
        <p:txBody>
          <a:bodyPr wrap="square" rtlCol="0">
            <a:spAutoFit/>
          </a:bodyPr>
          <a:lstStyle/>
          <a:p>
            <a:r>
              <a:rPr lang="en-GB" sz="6600" b="1" spc="-100" dirty="0">
                <a:solidFill>
                  <a:srgbClr val="126796"/>
                </a:solidFill>
                <a:latin typeface="Source Sans Pro Black"/>
                <a:ea typeface="+mj-ea"/>
                <a:cs typeface="+mj-cs"/>
              </a:rPr>
              <a:t>Size of the issue </a:t>
            </a:r>
            <a:endParaRPr lang="en-GB" dirty="0"/>
          </a:p>
        </p:txBody>
      </p:sp>
      <p:sp>
        <p:nvSpPr>
          <p:cNvPr id="18" name="TextBox 17"/>
          <p:cNvSpPr txBox="1"/>
          <p:nvPr/>
        </p:nvSpPr>
        <p:spPr>
          <a:xfrm>
            <a:off x="6971" y="5057775"/>
            <a:ext cx="3040894" cy="1692771"/>
          </a:xfrm>
          <a:prstGeom prst="rect">
            <a:avLst/>
          </a:prstGeom>
          <a:noFill/>
        </p:spPr>
        <p:txBody>
          <a:bodyPr wrap="square" rtlCol="0">
            <a:spAutoFit/>
          </a:bodyPr>
          <a:lstStyle/>
          <a:p>
            <a:r>
              <a:rPr lang="en-GB" sz="800" baseline="30000" dirty="0"/>
              <a:t>1</a:t>
            </a:r>
            <a:r>
              <a:rPr lang="en-GB" sz="800" dirty="0"/>
              <a:t>Material Focus. (2023). Number of disposable single-use vapes thrown away have in a year quadrupled to 5 million per week. </a:t>
            </a:r>
            <a:r>
              <a:rPr lang="en-GB" sz="800" dirty="0">
                <a:hlinkClick r:id="rId2"/>
              </a:rPr>
              <a:t>https://www.materialfocus.org.uk/press-releases/disposable-single-use-vapes-thrown-away-have-quadrupled-to-5-million-per-week/</a:t>
            </a:r>
            <a:r>
              <a:rPr lang="en-GB" sz="800" dirty="0"/>
              <a:t> </a:t>
            </a:r>
          </a:p>
          <a:p>
            <a:r>
              <a:rPr lang="en-GB" sz="800" baseline="30000" dirty="0"/>
              <a:t>2</a:t>
            </a:r>
            <a:r>
              <a:rPr lang="en-GB" sz="800" dirty="0"/>
              <a:t>Euronews. (2023). Planet of the vapes: How big a problem are e-cigarettes, and where can they be </a:t>
            </a:r>
            <a:r>
              <a:rPr lang="en-GB" sz="800" dirty="0" err="1"/>
              <a:t>recycled?</a:t>
            </a:r>
            <a:r>
              <a:rPr lang="en-GB" sz="800" dirty="0" err="1">
                <a:hlinkClick r:id="rId3"/>
              </a:rPr>
              <a:t>https</a:t>
            </a:r>
            <a:r>
              <a:rPr lang="en-GB" sz="800" dirty="0">
                <a:hlinkClick r:id="rId3"/>
              </a:rPr>
              <a:t>://www.euronews.com/green/2023/08/01/planet-of-the-vapes-how-big-a-problem-are-e-cigarettes-and-where-can-they-be-recycled</a:t>
            </a:r>
            <a:r>
              <a:rPr lang="en-GB" sz="800" dirty="0"/>
              <a:t> </a:t>
            </a:r>
          </a:p>
          <a:p>
            <a:r>
              <a:rPr lang="en-GB" sz="800" baseline="30000" dirty="0"/>
              <a:t>3</a:t>
            </a:r>
            <a:r>
              <a:rPr lang="en-GB" sz="800" dirty="0"/>
              <a:t> WHO. (2024). E-cigarettes. </a:t>
            </a:r>
            <a:r>
              <a:rPr lang="en-GB" sz="800" dirty="0">
                <a:hlinkClick r:id="rId4"/>
              </a:rPr>
              <a:t>https://iris.who.int/bitstream/handle/10665/376682/WPR-2024-DHP-001-eng.pdf?sequence=1</a:t>
            </a:r>
            <a:r>
              <a:rPr lang="en-GB" sz="800" dirty="0"/>
              <a:t> </a:t>
            </a:r>
          </a:p>
        </p:txBody>
      </p:sp>
    </p:spTree>
    <p:extLst>
      <p:ext uri="{BB962C8B-B14F-4D97-AF65-F5344CB8AC3E}">
        <p14:creationId xmlns:p14="http://schemas.microsoft.com/office/powerpoint/2010/main" val="17466609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3040982" y="0"/>
            <a:ext cx="9136800" cy="6858000"/>
            <a:chOff x="3055200" y="0"/>
            <a:chExt cx="9136800" cy="6858000"/>
          </a:xfrm>
        </p:grpSpPr>
        <p:sp>
          <p:nvSpPr>
            <p:cNvPr id="25" name="Rectangle 24"/>
            <p:cNvSpPr/>
            <p:nvPr/>
          </p:nvSpPr>
          <p:spPr>
            <a:xfrm>
              <a:off x="3055200" y="0"/>
              <a:ext cx="30456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6100800" y="0"/>
              <a:ext cx="3045600" cy="68580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9146400" y="0"/>
              <a:ext cx="3045600" cy="6858000"/>
            </a:xfrm>
            <a:prstGeom prst="rect">
              <a:avLst/>
            </a:prstGeom>
            <a:solidFill>
              <a:srgbClr val="7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3637729" y="2582959"/>
              <a:ext cx="1854380"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Lack of data </a:t>
              </a:r>
            </a:p>
          </p:txBody>
        </p:sp>
        <p:sp>
          <p:nvSpPr>
            <p:cNvPr id="31" name="TextBox 30"/>
            <p:cNvSpPr txBox="1"/>
            <p:nvPr/>
          </p:nvSpPr>
          <p:spPr>
            <a:xfrm>
              <a:off x="6659045" y="2582959"/>
              <a:ext cx="1929110"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Some research </a:t>
              </a:r>
            </a:p>
          </p:txBody>
        </p:sp>
        <p:sp>
          <p:nvSpPr>
            <p:cNvPr id="32" name="TextBox 31"/>
            <p:cNvSpPr txBox="1"/>
            <p:nvPr/>
          </p:nvSpPr>
          <p:spPr>
            <a:xfrm>
              <a:off x="9363165" y="2582958"/>
              <a:ext cx="2684519"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Market share  </a:t>
              </a:r>
            </a:p>
          </p:txBody>
        </p:sp>
        <p:sp>
          <p:nvSpPr>
            <p:cNvPr id="33" name="TextBox 32"/>
            <p:cNvSpPr txBox="1"/>
            <p:nvPr/>
          </p:nvSpPr>
          <p:spPr>
            <a:xfrm>
              <a:off x="3192181" y="3289546"/>
              <a:ext cx="2770910" cy="3139321"/>
            </a:xfrm>
            <a:prstGeom prst="rect">
              <a:avLst/>
            </a:prstGeom>
            <a:noFill/>
          </p:spPr>
          <p:txBody>
            <a:bodyPr wrap="square" rtlCol="0">
              <a:spAutoFit/>
            </a:bodyPr>
            <a:lstStyle/>
            <a:p>
              <a:pPr algn="just"/>
              <a:r>
                <a:rPr lang="en-GB" sz="2200" b="1" spc="-100" dirty="0">
                  <a:solidFill>
                    <a:schemeClr val="bg1"/>
                  </a:solidFill>
                </a:rPr>
                <a:t>The exact environmental impact of these products remains unclear, as there is little independent data assessing the lifecycle impact of these products. </a:t>
              </a:r>
            </a:p>
          </p:txBody>
        </p:sp>
        <p:sp>
          <p:nvSpPr>
            <p:cNvPr id="34" name="TextBox 33"/>
            <p:cNvSpPr txBox="1"/>
            <p:nvPr/>
          </p:nvSpPr>
          <p:spPr>
            <a:xfrm>
              <a:off x="6237781" y="3366262"/>
              <a:ext cx="2770910" cy="1107996"/>
            </a:xfrm>
            <a:prstGeom prst="rect">
              <a:avLst/>
            </a:prstGeom>
            <a:noFill/>
          </p:spPr>
          <p:txBody>
            <a:bodyPr wrap="square" rtlCol="0">
              <a:spAutoFit/>
            </a:bodyPr>
            <a:lstStyle/>
            <a:p>
              <a:pPr algn="just"/>
              <a:r>
                <a:rPr lang="en-GB" sz="2200" b="1" spc="-100" dirty="0">
                  <a:solidFill>
                    <a:schemeClr val="bg1"/>
                  </a:solidFill>
                </a:rPr>
                <a:t>In the UK, 360 million vapes were sold in 2022. </a:t>
              </a:r>
            </a:p>
          </p:txBody>
        </p:sp>
        <p:sp>
          <p:nvSpPr>
            <p:cNvPr id="35" name="TextBox 34"/>
            <p:cNvSpPr txBox="1"/>
            <p:nvPr/>
          </p:nvSpPr>
          <p:spPr>
            <a:xfrm>
              <a:off x="9276774" y="3289546"/>
              <a:ext cx="2770910" cy="1785104"/>
            </a:xfrm>
            <a:prstGeom prst="rect">
              <a:avLst/>
            </a:prstGeom>
            <a:noFill/>
          </p:spPr>
          <p:txBody>
            <a:bodyPr wrap="square" rtlCol="0">
              <a:spAutoFit/>
            </a:bodyPr>
            <a:lstStyle/>
            <a:p>
              <a:pPr algn="just"/>
              <a:r>
                <a:rPr lang="en-GB" sz="2200" b="1" spc="-100" dirty="0">
                  <a:solidFill>
                    <a:schemeClr val="bg1"/>
                  </a:solidFill>
                </a:rPr>
                <a:t>8 vapes are thrown away each second in the UK.  75% of users never recycle their used devices. </a:t>
              </a:r>
            </a:p>
          </p:txBody>
        </p:sp>
      </p:grpSp>
      <p:sp>
        <p:nvSpPr>
          <p:cNvPr id="17" name="TextBox 16"/>
          <p:cNvSpPr txBox="1"/>
          <p:nvPr/>
        </p:nvSpPr>
        <p:spPr>
          <a:xfrm>
            <a:off x="10392229" y="2152072"/>
            <a:ext cx="1855187" cy="430887"/>
          </a:xfrm>
          <a:prstGeom prst="rect">
            <a:avLst/>
          </a:prstGeom>
          <a:noFill/>
        </p:spPr>
        <p:txBody>
          <a:bodyPr wrap="square" rtlCol="0">
            <a:spAutoFit/>
          </a:bodyPr>
          <a:lstStyle/>
          <a:p>
            <a:pPr algn="just">
              <a:spcBef>
                <a:spcPts val="1000"/>
              </a:spcBef>
              <a:spcAft>
                <a:spcPts val="600"/>
              </a:spcAft>
              <a:buClr>
                <a:schemeClr val="accent2"/>
              </a:buClr>
            </a:pPr>
            <a:r>
              <a:rPr lang="en-GB" sz="2200" b="1" spc="-100" dirty="0">
                <a:solidFill>
                  <a:schemeClr val="bg1"/>
                </a:solidFill>
                <a:latin typeface="+mj-lt"/>
                <a:ea typeface="+mj-ea"/>
                <a:cs typeface="+mj-cs"/>
              </a:rPr>
              <a:t>Entity </a:t>
            </a:r>
          </a:p>
        </p:txBody>
      </p:sp>
      <p:sp>
        <p:nvSpPr>
          <p:cNvPr id="4" name="Slide Number Placeholder 3"/>
          <p:cNvSpPr>
            <a:spLocks noGrp="1"/>
          </p:cNvSpPr>
          <p:nvPr>
            <p:ph type="sldNum" sz="quarter" idx="4294967295"/>
          </p:nvPr>
        </p:nvSpPr>
        <p:spPr>
          <a:xfrm>
            <a:off x="12014200" y="6346825"/>
            <a:ext cx="177800" cy="177800"/>
          </a:xfrm>
        </p:spPr>
        <p:txBody>
          <a:bodyPr/>
          <a:lstStyle/>
          <a:p>
            <a:fld id="{A4F7B0B9-D3BE-446D-9B00-A6C10F9707DD}" type="slidenum">
              <a:rPr lang="en-GB" smtClean="0"/>
              <a:pPr/>
              <a:t>16</a:t>
            </a:fld>
            <a:endParaRPr lang="en-GB" dirty="0"/>
          </a:p>
        </p:txBody>
      </p:sp>
      <p:sp>
        <p:nvSpPr>
          <p:cNvPr id="23" name="Rectangle 22"/>
          <p:cNvSpPr/>
          <p:nvPr/>
        </p:nvSpPr>
        <p:spPr>
          <a:xfrm>
            <a:off x="0" y="0"/>
            <a:ext cx="305483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137345" y="2152072"/>
            <a:ext cx="2780146" cy="3139321"/>
          </a:xfrm>
          <a:prstGeom prst="rect">
            <a:avLst/>
          </a:prstGeom>
          <a:noFill/>
        </p:spPr>
        <p:txBody>
          <a:bodyPr wrap="square" rtlCol="0">
            <a:spAutoFit/>
          </a:bodyPr>
          <a:lstStyle/>
          <a:p>
            <a:r>
              <a:rPr lang="en-GB" sz="6600" b="1" spc="-100" dirty="0">
                <a:solidFill>
                  <a:srgbClr val="126796"/>
                </a:solidFill>
                <a:latin typeface="Source Sans Pro Black"/>
                <a:ea typeface="+mj-ea"/>
                <a:cs typeface="+mj-cs"/>
              </a:rPr>
              <a:t>Size of the issue </a:t>
            </a:r>
            <a:endParaRPr lang="en-GB" dirty="0"/>
          </a:p>
        </p:txBody>
      </p:sp>
      <p:sp>
        <p:nvSpPr>
          <p:cNvPr id="18" name="TextBox 17"/>
          <p:cNvSpPr txBox="1"/>
          <p:nvPr/>
        </p:nvSpPr>
        <p:spPr>
          <a:xfrm>
            <a:off x="6971" y="5057775"/>
            <a:ext cx="3040894" cy="1692771"/>
          </a:xfrm>
          <a:prstGeom prst="rect">
            <a:avLst/>
          </a:prstGeom>
          <a:noFill/>
        </p:spPr>
        <p:txBody>
          <a:bodyPr wrap="square" rtlCol="0">
            <a:spAutoFit/>
          </a:bodyPr>
          <a:lstStyle/>
          <a:p>
            <a:r>
              <a:rPr lang="en-GB" sz="800" baseline="30000" dirty="0"/>
              <a:t>1</a:t>
            </a:r>
            <a:r>
              <a:rPr lang="en-GB" sz="800" dirty="0"/>
              <a:t>Material Focus. (2023). Number of disposable single-use vapes thrown away have in a year quadrupled to 5 million per week. </a:t>
            </a:r>
            <a:r>
              <a:rPr lang="en-GB" sz="800" dirty="0">
                <a:hlinkClick r:id="rId2"/>
              </a:rPr>
              <a:t>https://www.materialfocus.org.uk/press-releases/disposable-single-use-vapes-thrown-away-have-quadrupled-to-5-million-per-week/</a:t>
            </a:r>
            <a:r>
              <a:rPr lang="en-GB" sz="800" dirty="0"/>
              <a:t> </a:t>
            </a:r>
          </a:p>
          <a:p>
            <a:r>
              <a:rPr lang="en-GB" sz="800" baseline="30000" dirty="0"/>
              <a:t>2</a:t>
            </a:r>
            <a:r>
              <a:rPr lang="en-GB" sz="800" dirty="0"/>
              <a:t>Euronews. (2023). Planet of the vapes: How big a problem are e-cigarettes, and where can they be </a:t>
            </a:r>
            <a:r>
              <a:rPr lang="en-GB" sz="800" dirty="0" err="1"/>
              <a:t>recycled?</a:t>
            </a:r>
            <a:r>
              <a:rPr lang="en-GB" sz="800" dirty="0" err="1">
                <a:hlinkClick r:id="rId3"/>
              </a:rPr>
              <a:t>https</a:t>
            </a:r>
            <a:r>
              <a:rPr lang="en-GB" sz="800" dirty="0">
                <a:hlinkClick r:id="rId3"/>
              </a:rPr>
              <a:t>://www.euronews.com/green/2023/08/01/planet-of-the-vapes-how-big-a-problem-are-e-cigarettes-and-where-can-they-be-recycled</a:t>
            </a:r>
            <a:r>
              <a:rPr lang="en-GB" sz="800" dirty="0"/>
              <a:t> </a:t>
            </a:r>
          </a:p>
          <a:p>
            <a:r>
              <a:rPr lang="en-GB" sz="800" baseline="30000" dirty="0"/>
              <a:t>3</a:t>
            </a:r>
            <a:r>
              <a:rPr lang="en-GB" sz="800" dirty="0"/>
              <a:t> WHO. (2024). E-cigarettes. </a:t>
            </a:r>
            <a:r>
              <a:rPr lang="en-GB" sz="800" dirty="0">
                <a:hlinkClick r:id="rId4"/>
              </a:rPr>
              <a:t>https://iris.who.int/bitstream/handle/10665/376682/WPR-2024-DHP-001-eng.pdf?sequence=1</a:t>
            </a:r>
            <a:r>
              <a:rPr lang="en-GB" sz="800" dirty="0"/>
              <a:t> </a:t>
            </a:r>
          </a:p>
        </p:txBody>
      </p:sp>
    </p:spTree>
    <p:extLst>
      <p:ext uri="{BB962C8B-B14F-4D97-AF65-F5344CB8AC3E}">
        <p14:creationId xmlns:p14="http://schemas.microsoft.com/office/powerpoint/2010/main" val="899488878"/>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9118B01-E137-3517-6ECF-9FAE68295E49}"/>
              </a:ext>
            </a:extLst>
          </p:cNvPr>
          <p:cNvSpPr>
            <a:spLocks noGrp="1"/>
          </p:cNvSpPr>
          <p:nvPr>
            <p:ph type="dt" sz="half" idx="12"/>
          </p:nvPr>
        </p:nvSpPr>
        <p:spPr/>
        <p:txBody>
          <a:bodyPr>
            <a:normAutofit/>
          </a:bodyPr>
          <a:lstStyle/>
          <a:p>
            <a:fld id="{22D6E1EE-2DD7-4B83-950E-43555E7256AF}" type="datetime4">
              <a:rPr lang="en-GB" smtClean="0"/>
              <a:pPr/>
              <a:t>16 September 2024</a:t>
            </a:fld>
            <a:endParaRPr lang="en-GB" dirty="0"/>
          </a:p>
        </p:txBody>
      </p:sp>
      <p:sp>
        <p:nvSpPr>
          <p:cNvPr id="5" name="Footer Placeholder 4">
            <a:extLst>
              <a:ext uri="{FF2B5EF4-FFF2-40B4-BE49-F238E27FC236}">
                <a16:creationId xmlns:a16="http://schemas.microsoft.com/office/drawing/2014/main" id="{48DD863C-5E05-4ECE-36B5-BD36C68AF5A7}"/>
              </a:ext>
            </a:extLst>
          </p:cNvPr>
          <p:cNvSpPr>
            <a:spLocks noGrp="1"/>
          </p:cNvSpPr>
          <p:nvPr>
            <p:ph type="ftr" sz="quarter" idx="13"/>
          </p:nvPr>
        </p:nvSpPr>
        <p:spPr/>
        <p:txBody>
          <a:bodyPr/>
          <a:lstStyle/>
          <a:p>
            <a:r>
              <a:rPr lang="en-GB"/>
              <a:t>Edit footer and slide settings by going to the Insert tab &gt; Header and Footer</a:t>
            </a:r>
            <a:endParaRPr lang="en-GB" dirty="0"/>
          </a:p>
        </p:txBody>
      </p:sp>
      <p:sp>
        <p:nvSpPr>
          <p:cNvPr id="6" name="Slide Number Placeholder 5">
            <a:extLst>
              <a:ext uri="{FF2B5EF4-FFF2-40B4-BE49-F238E27FC236}">
                <a16:creationId xmlns:a16="http://schemas.microsoft.com/office/drawing/2014/main" id="{5C679644-8DDA-D33B-DBB6-910D27800C7F}"/>
              </a:ext>
            </a:extLst>
          </p:cNvPr>
          <p:cNvSpPr>
            <a:spLocks noGrp="1"/>
          </p:cNvSpPr>
          <p:nvPr>
            <p:ph type="sldNum" sz="quarter" idx="14"/>
          </p:nvPr>
        </p:nvSpPr>
        <p:spPr/>
        <p:txBody>
          <a:bodyPr>
            <a:normAutofit/>
          </a:bodyPr>
          <a:lstStyle/>
          <a:p>
            <a:fld id="{A4F7B0B9-D3BE-446D-9B00-A6C10F9707DD}" type="slidenum">
              <a:rPr lang="en-GB" smtClean="0"/>
              <a:pPr/>
              <a:t>17</a:t>
            </a:fld>
            <a:endParaRPr lang="en-GB" dirty="0"/>
          </a:p>
        </p:txBody>
      </p:sp>
      <p:sp>
        <p:nvSpPr>
          <p:cNvPr id="46" name="Text Placeholder 45">
            <a:extLst>
              <a:ext uri="{FF2B5EF4-FFF2-40B4-BE49-F238E27FC236}">
                <a16:creationId xmlns:a16="http://schemas.microsoft.com/office/drawing/2014/main" id="{DB93EC37-EA72-7EFF-688E-56BAAE8FA04E}"/>
              </a:ext>
            </a:extLst>
          </p:cNvPr>
          <p:cNvSpPr>
            <a:spLocks noGrp="1"/>
          </p:cNvSpPr>
          <p:nvPr>
            <p:ph type="body" sz="quarter" idx="17"/>
          </p:nvPr>
        </p:nvSpPr>
        <p:spPr/>
        <p:txBody>
          <a:bodyPr/>
          <a:lstStyle/>
          <a:p>
            <a:r>
              <a:rPr lang="en-GB" dirty="0"/>
              <a:t>Environmental Impact </a:t>
            </a:r>
          </a:p>
        </p:txBody>
      </p:sp>
      <p:sp>
        <p:nvSpPr>
          <p:cNvPr id="45" name="Text Placeholder 44">
            <a:extLst>
              <a:ext uri="{FF2B5EF4-FFF2-40B4-BE49-F238E27FC236}">
                <a16:creationId xmlns:a16="http://schemas.microsoft.com/office/drawing/2014/main" id="{AB0D09BA-C09A-3184-D9BF-0F84225D21A6}"/>
              </a:ext>
            </a:extLst>
          </p:cNvPr>
          <p:cNvSpPr>
            <a:spLocks noGrp="1"/>
          </p:cNvSpPr>
          <p:nvPr>
            <p:ph type="body" sz="quarter" idx="15"/>
          </p:nvPr>
        </p:nvSpPr>
        <p:spPr/>
        <p:txBody>
          <a:bodyPr/>
          <a:lstStyle/>
          <a:p>
            <a:r>
              <a:rPr lang="en-GB" dirty="0"/>
              <a:t>2 </a:t>
            </a:r>
          </a:p>
        </p:txBody>
      </p:sp>
    </p:spTree>
    <p:extLst>
      <p:ext uri="{BB962C8B-B14F-4D97-AF65-F5344CB8AC3E}">
        <p14:creationId xmlns:p14="http://schemas.microsoft.com/office/powerpoint/2010/main" val="316191187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0"/>
            <a:ext cx="7213600" cy="6858000"/>
          </a:xfrm>
        </p:spPr>
        <p:txBody>
          <a:bodyPr>
            <a:normAutofit fontScale="90000"/>
          </a:bodyPr>
          <a:lstStyle/>
          <a:p>
            <a:pPr algn="ctr"/>
            <a:r>
              <a:rPr lang="en-GB" sz="57800" dirty="0">
                <a:blipFill dpi="0" rotWithShape="1">
                  <a:blip r:embed="rId2"/>
                  <a:srcRect/>
                  <a:tile tx="0" ty="0" sx="100000" sy="100000" flip="none" algn="ctr"/>
                </a:blipFill>
              </a:rPr>
              <a:t>01</a:t>
            </a:r>
            <a:r>
              <a:rPr lang="en-GB" sz="40000" dirty="0"/>
              <a:t> </a:t>
            </a:r>
          </a:p>
        </p:txBody>
      </p:sp>
      <p:sp>
        <p:nvSpPr>
          <p:cNvPr id="4" name="Slide Number Placeholder 3"/>
          <p:cNvSpPr>
            <a:spLocks noGrp="1"/>
          </p:cNvSpPr>
          <p:nvPr>
            <p:ph type="sldNum" sz="quarter" idx="4294967295"/>
          </p:nvPr>
        </p:nvSpPr>
        <p:spPr>
          <a:xfrm>
            <a:off x="12014200" y="6346825"/>
            <a:ext cx="177800" cy="177800"/>
          </a:xfrm>
        </p:spPr>
        <p:txBody>
          <a:bodyPr/>
          <a:lstStyle/>
          <a:p>
            <a:fld id="{A4F7B0B9-D3BE-446D-9B00-A6C10F9707DD}" type="slidenum">
              <a:rPr lang="en-GB" smtClean="0"/>
              <a:pPr/>
              <a:t>18</a:t>
            </a:fld>
            <a:endParaRPr lang="en-GB" dirty="0"/>
          </a:p>
        </p:txBody>
      </p:sp>
      <p:sp>
        <p:nvSpPr>
          <p:cNvPr id="3" name="TextBox 2"/>
          <p:cNvSpPr txBox="1"/>
          <p:nvPr/>
        </p:nvSpPr>
        <p:spPr>
          <a:xfrm>
            <a:off x="7406640" y="1127760"/>
            <a:ext cx="4450080" cy="923330"/>
          </a:xfrm>
          <a:prstGeom prst="rect">
            <a:avLst/>
          </a:prstGeom>
          <a:noFill/>
        </p:spPr>
        <p:txBody>
          <a:bodyPr wrap="square" rtlCol="0">
            <a:spAutoFit/>
          </a:bodyPr>
          <a:lstStyle/>
          <a:p>
            <a:pPr algn="ctr">
              <a:lnSpc>
                <a:spcPct val="90000"/>
              </a:lnSpc>
              <a:spcBef>
                <a:spcPts val="1000"/>
              </a:spcBef>
              <a:spcAft>
                <a:spcPts val="600"/>
              </a:spcAft>
              <a:buClr>
                <a:schemeClr val="accent2"/>
              </a:buClr>
            </a:pPr>
            <a:r>
              <a:rPr lang="en-GB" sz="6000" b="1" dirty="0">
                <a:solidFill>
                  <a:srgbClr val="126796"/>
                </a:solidFill>
                <a:latin typeface="+mj-lt"/>
              </a:rPr>
              <a:t>PLASTICS  </a:t>
            </a:r>
          </a:p>
        </p:txBody>
      </p:sp>
      <p:sp>
        <p:nvSpPr>
          <p:cNvPr id="7" name="TextBox 6"/>
          <p:cNvSpPr txBox="1"/>
          <p:nvPr/>
        </p:nvSpPr>
        <p:spPr>
          <a:xfrm>
            <a:off x="7406640" y="1923525"/>
            <a:ext cx="4450080" cy="5016758"/>
          </a:xfrm>
          <a:prstGeom prst="rect">
            <a:avLst/>
          </a:prstGeom>
          <a:noFill/>
        </p:spPr>
        <p:txBody>
          <a:bodyPr wrap="square" rtlCol="0">
            <a:spAutoFit/>
          </a:bodyPr>
          <a:lstStyle/>
          <a:p>
            <a:pPr marL="342900" indent="-342900">
              <a:buFont typeface="Arial" panose="020B0604020202020204" pitchFamily="34" charset="0"/>
              <a:buChar char="•"/>
            </a:pPr>
            <a:r>
              <a:rPr lang="en-GB" sz="2000" dirty="0"/>
              <a:t>Most plastic e-cigarette liquid containers are </a:t>
            </a:r>
            <a:r>
              <a:rPr lang="en-GB" sz="2000" b="1" dirty="0"/>
              <a:t>single-use</a:t>
            </a:r>
            <a:r>
              <a:rPr lang="en-GB" sz="2000" dirty="0"/>
              <a:t> and </a:t>
            </a:r>
            <a:r>
              <a:rPr lang="en-GB" sz="2000" b="1" dirty="0"/>
              <a:t>non-recyclable</a:t>
            </a:r>
            <a:r>
              <a:rPr lang="en-GB" sz="2000" dirty="0"/>
              <a:t>, often ending up in drains, streets, and waterways</a:t>
            </a:r>
            <a:r>
              <a:rPr lang="en-GB" sz="2000" baseline="30000" dirty="0"/>
              <a:t>1</a:t>
            </a:r>
            <a:r>
              <a:rPr lang="en-GB" sz="2000" dirty="0"/>
              <a:t>. </a:t>
            </a:r>
          </a:p>
          <a:p>
            <a:endParaRPr lang="en-GB" sz="2000" dirty="0"/>
          </a:p>
          <a:p>
            <a:pPr marL="342900" indent="-342900">
              <a:buFont typeface="Arial" panose="020B0604020202020204" pitchFamily="34" charset="0"/>
              <a:buChar char="•"/>
            </a:pPr>
            <a:r>
              <a:rPr lang="en-GB" sz="2000" dirty="0"/>
              <a:t>The growing popularity of e-cigarettes has led to more improper disposal of these plastic parts, which do not decompose and instead break down into harmful </a:t>
            </a:r>
            <a:r>
              <a:rPr lang="en-GB" sz="2000" b="1" dirty="0" err="1"/>
              <a:t>microplastics</a:t>
            </a:r>
            <a:r>
              <a:rPr lang="en-US" sz="2000" baseline="30000" dirty="0"/>
              <a:t>2</a:t>
            </a:r>
            <a:r>
              <a:rPr lang="en-GB" sz="2000" dirty="0"/>
              <a:t>. </a:t>
            </a:r>
          </a:p>
          <a:p>
            <a:endParaRPr lang="en-GB" sz="2000" dirty="0"/>
          </a:p>
          <a:p>
            <a:pPr marL="342900" indent="-342900">
              <a:buFont typeface="Arial" panose="020B0604020202020204" pitchFamily="34" charset="0"/>
              <a:buChar char="•"/>
            </a:pPr>
            <a:r>
              <a:rPr lang="en-US" sz="2000" dirty="0"/>
              <a:t>Plastics in e-cigarettes have been classified as “</a:t>
            </a:r>
            <a:r>
              <a:rPr lang="en-US" sz="2000" b="1" dirty="0"/>
              <a:t>problematic</a:t>
            </a:r>
            <a:r>
              <a:rPr lang="en-US" sz="2000" dirty="0"/>
              <a:t>” and “</a:t>
            </a:r>
            <a:r>
              <a:rPr lang="en-US" sz="2000" b="1" dirty="0"/>
              <a:t>avoidable</a:t>
            </a:r>
            <a:r>
              <a:rPr lang="en-US" sz="2000" dirty="0"/>
              <a:t>” in a FCTC COP Decision</a:t>
            </a:r>
            <a:r>
              <a:rPr lang="en-US" sz="2000" baseline="30000" dirty="0"/>
              <a:t>2</a:t>
            </a:r>
            <a:r>
              <a:rPr lang="en-US" sz="2000" dirty="0"/>
              <a:t>. </a:t>
            </a:r>
            <a:endParaRPr lang="en-GB" sz="2000" dirty="0"/>
          </a:p>
        </p:txBody>
      </p:sp>
      <p:sp>
        <p:nvSpPr>
          <p:cNvPr id="2" name="TextBox 1"/>
          <p:cNvSpPr txBox="1"/>
          <p:nvPr/>
        </p:nvSpPr>
        <p:spPr>
          <a:xfrm>
            <a:off x="552450" y="5464175"/>
            <a:ext cx="6661150" cy="1169551"/>
          </a:xfrm>
          <a:prstGeom prst="rect">
            <a:avLst/>
          </a:prstGeom>
          <a:noFill/>
        </p:spPr>
        <p:txBody>
          <a:bodyPr wrap="square" rtlCol="0">
            <a:spAutoFit/>
          </a:bodyPr>
          <a:lstStyle/>
          <a:p>
            <a:r>
              <a:rPr lang="en-GB" sz="1000" baseline="30000" dirty="0"/>
              <a:t>1</a:t>
            </a:r>
            <a:r>
              <a:rPr lang="en-GB" sz="1000" dirty="0"/>
              <a:t>WHO. (2022). Tobacco: Poisoning our </a:t>
            </a:r>
            <a:r>
              <a:rPr lang="en-GB" sz="1000" dirty="0" err="1"/>
              <a:t>planet.</a:t>
            </a:r>
            <a:r>
              <a:rPr lang="en-GB" sz="1000" dirty="0" err="1">
                <a:hlinkClick r:id="rId3"/>
              </a:rPr>
              <a:t>https</a:t>
            </a:r>
            <a:r>
              <a:rPr lang="en-GB" sz="1000" dirty="0">
                <a:hlinkClick r:id="rId3"/>
              </a:rPr>
              <a:t>://iris.who.int/bitstream/handle/10665/354579/9789240051287-eng.pdf?sequence=1</a:t>
            </a:r>
            <a:r>
              <a:rPr lang="en-GB" sz="1000" dirty="0"/>
              <a:t> </a:t>
            </a:r>
          </a:p>
          <a:p>
            <a:r>
              <a:rPr lang="en-GB" sz="1000" baseline="30000" dirty="0"/>
              <a:t>2</a:t>
            </a:r>
            <a:r>
              <a:rPr lang="en-GB" sz="1000" dirty="0"/>
              <a:t>FCTC. (2024). COP10 adopted historic decisions to protect the environment from the harms of tobacco and to address cross-border tobacco advertising, promotion and sponsorship and the depiction of tobacco in entertainment </a:t>
            </a:r>
            <a:r>
              <a:rPr lang="en-GB" sz="1000" dirty="0" err="1"/>
              <a:t>media.</a:t>
            </a:r>
            <a:r>
              <a:rPr lang="en-GB" sz="1000" dirty="0" err="1">
                <a:hlinkClick r:id="rId4"/>
              </a:rPr>
              <a:t>https</a:t>
            </a:r>
            <a:r>
              <a:rPr lang="en-GB" sz="1000" dirty="0">
                <a:hlinkClick r:id="rId4"/>
              </a:rPr>
              <a:t>://fctc.who.int/newsroom/news/item/10-02-2024-cop10-adopted-historic-decisions-to-protect-the-environment-from-the-harms-of-tobacco-and-to-address-cross-border-tobacco-advertising-promotion-and-sponsorship-and-the-depiction-of-tobacco-in-entertainment-media </a:t>
            </a:r>
            <a:endParaRPr lang="en-GB" sz="1000" dirty="0"/>
          </a:p>
        </p:txBody>
      </p:sp>
    </p:spTree>
    <p:extLst>
      <p:ext uri="{BB962C8B-B14F-4D97-AF65-F5344CB8AC3E}">
        <p14:creationId xmlns:p14="http://schemas.microsoft.com/office/powerpoint/2010/main" val="1844715172"/>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0"/>
            <a:ext cx="7213600" cy="6858000"/>
          </a:xfrm>
        </p:spPr>
        <p:txBody>
          <a:bodyPr>
            <a:normAutofit fontScale="90000"/>
          </a:bodyPr>
          <a:lstStyle/>
          <a:p>
            <a:pPr algn="ctr"/>
            <a:r>
              <a:rPr lang="en-GB" sz="57800" dirty="0">
                <a:blipFill dpi="0" rotWithShape="1">
                  <a:blip r:embed="rId2"/>
                  <a:srcRect/>
                  <a:tile tx="0" ty="0" sx="100000" sy="100000" flip="none" algn="ctr"/>
                </a:blipFill>
              </a:rPr>
              <a:t>02</a:t>
            </a:r>
            <a:r>
              <a:rPr lang="en-GB" sz="40000" dirty="0"/>
              <a:t> </a:t>
            </a:r>
          </a:p>
        </p:txBody>
      </p:sp>
      <p:sp>
        <p:nvSpPr>
          <p:cNvPr id="4" name="Slide Number Placeholder 3"/>
          <p:cNvSpPr>
            <a:spLocks noGrp="1"/>
          </p:cNvSpPr>
          <p:nvPr>
            <p:ph type="sldNum" sz="quarter" idx="4294967295"/>
          </p:nvPr>
        </p:nvSpPr>
        <p:spPr>
          <a:xfrm>
            <a:off x="12014200" y="6346825"/>
            <a:ext cx="177800" cy="177800"/>
          </a:xfrm>
        </p:spPr>
        <p:txBody>
          <a:bodyPr/>
          <a:lstStyle/>
          <a:p>
            <a:fld id="{A4F7B0B9-D3BE-446D-9B00-A6C10F9707DD}" type="slidenum">
              <a:rPr lang="en-GB" smtClean="0"/>
              <a:pPr/>
              <a:t>19</a:t>
            </a:fld>
            <a:endParaRPr lang="en-GB" dirty="0"/>
          </a:p>
        </p:txBody>
      </p:sp>
      <p:sp>
        <p:nvSpPr>
          <p:cNvPr id="3" name="TextBox 2"/>
          <p:cNvSpPr txBox="1"/>
          <p:nvPr/>
        </p:nvSpPr>
        <p:spPr>
          <a:xfrm>
            <a:off x="7406640" y="1127760"/>
            <a:ext cx="4450080" cy="1006429"/>
          </a:xfrm>
          <a:prstGeom prst="rect">
            <a:avLst/>
          </a:prstGeom>
          <a:noFill/>
        </p:spPr>
        <p:txBody>
          <a:bodyPr wrap="square" rtlCol="0">
            <a:spAutoFit/>
          </a:bodyPr>
          <a:lstStyle/>
          <a:p>
            <a:pPr algn="ctr">
              <a:lnSpc>
                <a:spcPct val="90000"/>
              </a:lnSpc>
              <a:spcBef>
                <a:spcPts val="1000"/>
              </a:spcBef>
              <a:spcAft>
                <a:spcPts val="600"/>
              </a:spcAft>
              <a:buClr>
                <a:schemeClr val="accent2"/>
              </a:buClr>
            </a:pPr>
            <a:r>
              <a:rPr lang="en-GB" sz="6000" b="1" dirty="0">
                <a:solidFill>
                  <a:srgbClr val="126796"/>
                </a:solidFill>
                <a:latin typeface="+mj-lt"/>
              </a:rPr>
              <a:t>LITHIUM   </a:t>
            </a:r>
            <a:r>
              <a:rPr lang="en-GB" sz="6600" b="1" dirty="0">
                <a:solidFill>
                  <a:srgbClr val="126796"/>
                </a:solidFill>
                <a:latin typeface="+mj-lt"/>
              </a:rPr>
              <a:t> </a:t>
            </a:r>
          </a:p>
        </p:txBody>
      </p:sp>
      <p:sp>
        <p:nvSpPr>
          <p:cNvPr id="7" name="TextBox 6"/>
          <p:cNvSpPr txBox="1"/>
          <p:nvPr/>
        </p:nvSpPr>
        <p:spPr>
          <a:xfrm>
            <a:off x="7406640" y="2066809"/>
            <a:ext cx="4450080" cy="4401205"/>
          </a:xfrm>
          <a:prstGeom prst="rect">
            <a:avLst/>
          </a:prstGeom>
          <a:noFill/>
        </p:spPr>
        <p:txBody>
          <a:bodyPr wrap="square" rtlCol="0">
            <a:spAutoFit/>
          </a:bodyPr>
          <a:lstStyle/>
          <a:p>
            <a:pPr marL="342900" indent="-342900">
              <a:buFont typeface="Arial" panose="020B0604020202020204" pitchFamily="34" charset="0"/>
              <a:buChar char="•"/>
            </a:pPr>
            <a:r>
              <a:rPr lang="en-GB" sz="2000" dirty="0"/>
              <a:t>Vapes contain 0.15g of </a:t>
            </a:r>
            <a:r>
              <a:rPr lang="en-GB" sz="2000" b="1" dirty="0"/>
              <a:t>lithium</a:t>
            </a:r>
            <a:r>
              <a:rPr lang="en-GB" sz="2000" dirty="0"/>
              <a:t>, a highly </a:t>
            </a:r>
            <a:r>
              <a:rPr lang="en-GB" sz="2000" b="1" dirty="0"/>
              <a:t>polluting</a:t>
            </a:r>
            <a:r>
              <a:rPr lang="en-GB" sz="2000" dirty="0"/>
              <a:t> material. Extracting just one tonne of lithium, requires 2 million litres of water and emits 15 tonnes of </a:t>
            </a:r>
            <a:r>
              <a:rPr lang="en-GB" sz="2000" b="1" dirty="0"/>
              <a:t>CO2</a:t>
            </a:r>
            <a:r>
              <a:rPr lang="en-GB" sz="2000" dirty="0"/>
              <a:t>, contributing to severe air pollution and water scarcity</a:t>
            </a:r>
            <a:r>
              <a:rPr lang="en-GB" sz="2000" baseline="30000" dirty="0"/>
              <a:t>1</a:t>
            </a:r>
            <a:r>
              <a:rPr lang="en-GB" sz="2000" dirty="0"/>
              <a:t>. </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Lithium is a valuable resource that could be better used in </a:t>
            </a:r>
            <a:r>
              <a:rPr lang="en-GB" sz="2000" b="1" dirty="0"/>
              <a:t>electric vehicles</a:t>
            </a:r>
            <a:r>
              <a:rPr lang="en-GB" sz="2000" dirty="0"/>
              <a:t>. Additionally, when improperly discarded, damaged lithium batteries can </a:t>
            </a:r>
            <a:r>
              <a:rPr lang="en-GB" sz="2000" b="1" dirty="0"/>
              <a:t>cause fires</a:t>
            </a:r>
            <a:r>
              <a:rPr lang="en-GB" sz="2000" dirty="0"/>
              <a:t> at waste disposal sites</a:t>
            </a:r>
            <a:r>
              <a:rPr lang="en-GB" sz="2000" baseline="30000" dirty="0"/>
              <a:t>2</a:t>
            </a:r>
            <a:r>
              <a:rPr lang="en-GB" sz="2000" dirty="0"/>
              <a:t>.</a:t>
            </a:r>
          </a:p>
        </p:txBody>
      </p:sp>
      <p:sp>
        <p:nvSpPr>
          <p:cNvPr id="6" name="TextBox 5"/>
          <p:cNvSpPr txBox="1"/>
          <p:nvPr/>
        </p:nvSpPr>
        <p:spPr>
          <a:xfrm>
            <a:off x="552450" y="5924315"/>
            <a:ext cx="6661150" cy="861774"/>
          </a:xfrm>
          <a:prstGeom prst="rect">
            <a:avLst/>
          </a:prstGeom>
          <a:noFill/>
        </p:spPr>
        <p:txBody>
          <a:bodyPr wrap="square" rtlCol="0">
            <a:spAutoFit/>
          </a:bodyPr>
          <a:lstStyle/>
          <a:p>
            <a:r>
              <a:rPr lang="en-GB" sz="1000" baseline="30000" dirty="0"/>
              <a:t>1</a:t>
            </a:r>
            <a:r>
              <a:rPr lang="en-GB" sz="1000" dirty="0"/>
              <a:t>Green Match. (2024). </a:t>
            </a:r>
            <a:r>
              <a:rPr lang="en-GB" sz="1000" i="1" dirty="0"/>
              <a:t>Is Lithium Mining Bad For The Environment?</a:t>
            </a:r>
            <a:r>
              <a:rPr lang="en-GB" sz="1000" dirty="0"/>
              <a:t> </a:t>
            </a:r>
            <a:r>
              <a:rPr lang="en-GB" sz="1000" dirty="0">
                <a:hlinkClick r:id="rId3"/>
              </a:rPr>
              <a:t>https://www.greenmatch.co.uk/blog/is-lithium-mining-bad-for-the-environment</a:t>
            </a:r>
            <a:r>
              <a:rPr lang="en-GB" sz="1000" dirty="0"/>
              <a:t> </a:t>
            </a:r>
          </a:p>
          <a:p>
            <a:r>
              <a:rPr lang="en-GB" sz="1000" baseline="30000" dirty="0"/>
              <a:t>2</a:t>
            </a:r>
            <a:r>
              <a:rPr lang="en-GB" sz="1000" dirty="0"/>
              <a:t>Euronews. (2023). Planet of the vapes: How big a problem are e-cigarettes, and where can they be recycled? </a:t>
            </a:r>
            <a:r>
              <a:rPr lang="en-GB" sz="1000" dirty="0">
                <a:hlinkClick r:id="rId4"/>
              </a:rPr>
              <a:t>https://www.euronews.com/green/2023/08/01/planet-of-the-vapes-how-big-a-problem-are-e-cigarettes-and-where-can-they-be-recycled</a:t>
            </a:r>
            <a:r>
              <a:rPr lang="en-GB" sz="1000" dirty="0"/>
              <a:t> </a:t>
            </a:r>
          </a:p>
        </p:txBody>
      </p:sp>
    </p:spTree>
    <p:extLst>
      <p:ext uri="{BB962C8B-B14F-4D97-AF65-F5344CB8AC3E}">
        <p14:creationId xmlns:p14="http://schemas.microsoft.com/office/powerpoint/2010/main" val="3431008981"/>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679644-8DDA-D33B-DBB6-910D27800C7F}"/>
              </a:ext>
            </a:extLst>
          </p:cNvPr>
          <p:cNvSpPr>
            <a:spLocks noGrp="1"/>
          </p:cNvSpPr>
          <p:nvPr>
            <p:ph type="sldNum" sz="quarter" idx="14"/>
          </p:nvPr>
        </p:nvSpPr>
        <p:spPr/>
        <p:txBody>
          <a:bodyPr>
            <a:normAutofit/>
          </a:bodyPr>
          <a:lstStyle/>
          <a:p>
            <a:fld id="{A4F7B0B9-D3BE-446D-9B00-A6C10F9707DD}" type="slidenum">
              <a:rPr lang="en-GB" smtClean="0"/>
              <a:pPr/>
              <a:t>2</a:t>
            </a:fld>
            <a:endParaRPr lang="en-GB" dirty="0"/>
          </a:p>
        </p:txBody>
      </p:sp>
      <p:sp>
        <p:nvSpPr>
          <p:cNvPr id="46" name="Text Placeholder 45">
            <a:extLst>
              <a:ext uri="{FF2B5EF4-FFF2-40B4-BE49-F238E27FC236}">
                <a16:creationId xmlns:a16="http://schemas.microsoft.com/office/drawing/2014/main" id="{DB93EC37-EA72-7EFF-688E-56BAAE8FA04E}"/>
              </a:ext>
            </a:extLst>
          </p:cNvPr>
          <p:cNvSpPr>
            <a:spLocks noGrp="1"/>
          </p:cNvSpPr>
          <p:nvPr>
            <p:ph type="body" sz="quarter" idx="17"/>
          </p:nvPr>
        </p:nvSpPr>
        <p:spPr/>
        <p:txBody>
          <a:bodyPr/>
          <a:lstStyle/>
          <a:p>
            <a:r>
              <a:rPr lang="en-US" dirty="0"/>
              <a:t>Who we are </a:t>
            </a:r>
            <a:endParaRPr lang="en-GB" dirty="0"/>
          </a:p>
        </p:txBody>
      </p:sp>
      <p:sp>
        <p:nvSpPr>
          <p:cNvPr id="45" name="Text Placeholder 44">
            <a:extLst>
              <a:ext uri="{FF2B5EF4-FFF2-40B4-BE49-F238E27FC236}">
                <a16:creationId xmlns:a16="http://schemas.microsoft.com/office/drawing/2014/main" id="{AB0D09BA-C09A-3184-D9BF-0F84225D21A6}"/>
              </a:ext>
            </a:extLst>
          </p:cNvPr>
          <p:cNvSpPr>
            <a:spLocks noGrp="1"/>
          </p:cNvSpPr>
          <p:nvPr>
            <p:ph type="body" sz="quarter" idx="15"/>
          </p:nvPr>
        </p:nvSpPr>
        <p:spPr/>
        <p:txBody>
          <a:bodyPr/>
          <a:lstStyle/>
          <a:p>
            <a:endParaRPr lang="en-GB" dirty="0"/>
          </a:p>
        </p:txBody>
      </p:sp>
    </p:spTree>
    <p:extLst>
      <p:ext uri="{BB962C8B-B14F-4D97-AF65-F5344CB8AC3E}">
        <p14:creationId xmlns:p14="http://schemas.microsoft.com/office/powerpoint/2010/main" val="16010948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0"/>
            <a:ext cx="7213600" cy="6858000"/>
          </a:xfrm>
        </p:spPr>
        <p:txBody>
          <a:bodyPr>
            <a:normAutofit fontScale="90000"/>
          </a:bodyPr>
          <a:lstStyle/>
          <a:p>
            <a:pPr algn="ctr"/>
            <a:r>
              <a:rPr lang="en-GB" sz="57800" dirty="0">
                <a:blipFill dpi="0" rotWithShape="1">
                  <a:blip r:embed="rId2"/>
                  <a:srcRect/>
                  <a:tile tx="0" ty="0" sx="100000" sy="100000" flip="none" algn="ctr"/>
                </a:blipFill>
              </a:rPr>
              <a:t>03</a:t>
            </a:r>
            <a:r>
              <a:rPr lang="en-GB" sz="40000" dirty="0"/>
              <a:t> </a:t>
            </a:r>
          </a:p>
        </p:txBody>
      </p:sp>
      <p:sp>
        <p:nvSpPr>
          <p:cNvPr id="4" name="Slide Number Placeholder 3"/>
          <p:cNvSpPr>
            <a:spLocks noGrp="1"/>
          </p:cNvSpPr>
          <p:nvPr>
            <p:ph type="sldNum" sz="quarter" idx="4294967295"/>
          </p:nvPr>
        </p:nvSpPr>
        <p:spPr>
          <a:xfrm>
            <a:off x="12014200" y="6346825"/>
            <a:ext cx="177800" cy="177800"/>
          </a:xfrm>
        </p:spPr>
        <p:txBody>
          <a:bodyPr/>
          <a:lstStyle/>
          <a:p>
            <a:fld id="{A4F7B0B9-D3BE-446D-9B00-A6C10F9707DD}" type="slidenum">
              <a:rPr lang="en-GB" smtClean="0"/>
              <a:pPr/>
              <a:t>20</a:t>
            </a:fld>
            <a:endParaRPr lang="en-GB" dirty="0"/>
          </a:p>
        </p:txBody>
      </p:sp>
      <p:sp>
        <p:nvSpPr>
          <p:cNvPr id="3" name="TextBox 2"/>
          <p:cNvSpPr txBox="1"/>
          <p:nvPr/>
        </p:nvSpPr>
        <p:spPr>
          <a:xfrm>
            <a:off x="7406640" y="1127760"/>
            <a:ext cx="4450080" cy="1006429"/>
          </a:xfrm>
          <a:prstGeom prst="rect">
            <a:avLst/>
          </a:prstGeom>
          <a:noFill/>
        </p:spPr>
        <p:txBody>
          <a:bodyPr wrap="square" rtlCol="0">
            <a:spAutoFit/>
          </a:bodyPr>
          <a:lstStyle/>
          <a:p>
            <a:pPr algn="ctr">
              <a:lnSpc>
                <a:spcPct val="90000"/>
              </a:lnSpc>
              <a:spcBef>
                <a:spcPts val="1000"/>
              </a:spcBef>
              <a:spcAft>
                <a:spcPts val="600"/>
              </a:spcAft>
              <a:buClr>
                <a:schemeClr val="accent2"/>
              </a:buClr>
            </a:pPr>
            <a:r>
              <a:rPr lang="en-GB" sz="6000" b="1" dirty="0">
                <a:solidFill>
                  <a:srgbClr val="126796"/>
                </a:solidFill>
                <a:latin typeface="+mj-lt"/>
              </a:rPr>
              <a:t>CHEMICALS    </a:t>
            </a:r>
            <a:r>
              <a:rPr lang="en-GB" sz="6600" b="1" dirty="0">
                <a:solidFill>
                  <a:srgbClr val="126796"/>
                </a:solidFill>
                <a:latin typeface="+mj-lt"/>
              </a:rPr>
              <a:t> </a:t>
            </a:r>
          </a:p>
        </p:txBody>
      </p:sp>
      <p:sp>
        <p:nvSpPr>
          <p:cNvPr id="7" name="TextBox 6"/>
          <p:cNvSpPr txBox="1"/>
          <p:nvPr/>
        </p:nvSpPr>
        <p:spPr>
          <a:xfrm>
            <a:off x="7406640" y="2066400"/>
            <a:ext cx="4450080" cy="4401205"/>
          </a:xfrm>
          <a:prstGeom prst="rect">
            <a:avLst/>
          </a:prstGeom>
          <a:noFill/>
        </p:spPr>
        <p:txBody>
          <a:bodyPr wrap="square" rtlCol="0">
            <a:spAutoFit/>
          </a:bodyPr>
          <a:lstStyle/>
          <a:p>
            <a:pPr marL="342900" indent="-342900">
              <a:buFont typeface="Arial" panose="020B0604020202020204" pitchFamily="34" charset="0"/>
              <a:buChar char="•"/>
            </a:pPr>
            <a:r>
              <a:rPr lang="en-GB" sz="2000" dirty="0"/>
              <a:t>E-cigarettes contain various </a:t>
            </a:r>
            <a:r>
              <a:rPr lang="en-GB" sz="2000" b="1" dirty="0"/>
              <a:t>chemicals</a:t>
            </a:r>
            <a:r>
              <a:rPr lang="en-GB" sz="2000" dirty="0"/>
              <a:t>, many of which are </a:t>
            </a:r>
            <a:r>
              <a:rPr lang="en-GB" sz="2000" b="1" dirty="0"/>
              <a:t>harmful</a:t>
            </a:r>
            <a:r>
              <a:rPr lang="en-GB" sz="2000" dirty="0"/>
              <a:t> to both </a:t>
            </a:r>
            <a:r>
              <a:rPr lang="en-GB" sz="2000" b="1" dirty="0"/>
              <a:t>human health</a:t>
            </a:r>
            <a:r>
              <a:rPr lang="en-GB" sz="2000" dirty="0"/>
              <a:t> and the </a:t>
            </a:r>
            <a:r>
              <a:rPr lang="en-GB" sz="2000" b="1" dirty="0"/>
              <a:t>environment</a:t>
            </a:r>
            <a:r>
              <a:rPr lang="en-GB" sz="2000" dirty="0"/>
              <a:t>. Improper disposal can release these toxins, damaging </a:t>
            </a:r>
            <a:r>
              <a:rPr lang="en-GB" sz="2000" b="1" dirty="0"/>
              <a:t>ecosystems</a:t>
            </a:r>
            <a:r>
              <a:rPr lang="en-GB" sz="2000" dirty="0"/>
              <a:t> and affecting non-smokers. </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Key harmful substances include acetaldehyde, formaldehyde, propylene glycol, </a:t>
            </a:r>
            <a:r>
              <a:rPr lang="en-GB" sz="2000" dirty="0" err="1"/>
              <a:t>acrolein</a:t>
            </a:r>
            <a:r>
              <a:rPr lang="en-GB" sz="2000" dirty="0"/>
              <a:t>, diethylene glycol, </a:t>
            </a:r>
            <a:r>
              <a:rPr lang="en-GB" sz="2000" b="1" dirty="0"/>
              <a:t>heavy metals</a:t>
            </a:r>
            <a:r>
              <a:rPr lang="en-GB" sz="2000" dirty="0"/>
              <a:t> like nickel, tin, and lead, as well as </a:t>
            </a:r>
            <a:r>
              <a:rPr lang="en-GB" sz="2000" b="1" dirty="0"/>
              <a:t>benzene</a:t>
            </a:r>
            <a:r>
              <a:rPr lang="en-GB" sz="2000" baseline="30000" dirty="0"/>
              <a:t>1</a:t>
            </a:r>
            <a:r>
              <a:rPr lang="en-GB" sz="2000" dirty="0"/>
              <a:t>. </a:t>
            </a:r>
          </a:p>
        </p:txBody>
      </p:sp>
      <p:sp>
        <p:nvSpPr>
          <p:cNvPr id="6" name="TextBox 5"/>
          <p:cNvSpPr txBox="1"/>
          <p:nvPr/>
        </p:nvSpPr>
        <p:spPr>
          <a:xfrm>
            <a:off x="552450" y="6340475"/>
            <a:ext cx="6661150" cy="400110"/>
          </a:xfrm>
          <a:prstGeom prst="rect">
            <a:avLst/>
          </a:prstGeom>
          <a:noFill/>
        </p:spPr>
        <p:txBody>
          <a:bodyPr wrap="square" rtlCol="0">
            <a:spAutoFit/>
          </a:bodyPr>
          <a:lstStyle/>
          <a:p>
            <a:r>
              <a:rPr lang="en-GB" sz="1000" baseline="30000" dirty="0"/>
              <a:t>1</a:t>
            </a:r>
            <a:r>
              <a:rPr lang="en-GB" sz="1000" dirty="0"/>
              <a:t>American Lung Association. (2023). What's in an E-Cigarette? </a:t>
            </a:r>
            <a:r>
              <a:rPr lang="en-GB" sz="1000" dirty="0">
                <a:hlinkClick r:id="rId3"/>
              </a:rPr>
              <a:t>https://www.lung.org/quit-smoking/e-cigarettes-vaping/whats-in-an-e-cigarette</a:t>
            </a:r>
            <a:endParaRPr lang="en-GB" sz="1000" dirty="0"/>
          </a:p>
        </p:txBody>
      </p:sp>
    </p:spTree>
    <p:extLst>
      <p:ext uri="{BB962C8B-B14F-4D97-AF65-F5344CB8AC3E}">
        <p14:creationId xmlns:p14="http://schemas.microsoft.com/office/powerpoint/2010/main" val="4082902249"/>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0"/>
            <a:ext cx="7213600" cy="6858000"/>
          </a:xfrm>
        </p:spPr>
        <p:txBody>
          <a:bodyPr>
            <a:normAutofit fontScale="90000"/>
          </a:bodyPr>
          <a:lstStyle/>
          <a:p>
            <a:pPr algn="ctr"/>
            <a:r>
              <a:rPr lang="en-GB" sz="57800" dirty="0">
                <a:blipFill dpi="0" rotWithShape="1">
                  <a:blip r:embed="rId2"/>
                  <a:srcRect/>
                  <a:tile tx="0" ty="0" sx="100000" sy="100000" flip="none" algn="ctr"/>
                </a:blipFill>
              </a:rPr>
              <a:t>04</a:t>
            </a:r>
            <a:r>
              <a:rPr lang="en-GB" sz="40000" dirty="0"/>
              <a:t> </a:t>
            </a:r>
          </a:p>
        </p:txBody>
      </p:sp>
      <p:sp>
        <p:nvSpPr>
          <p:cNvPr id="4" name="Slide Number Placeholder 3"/>
          <p:cNvSpPr>
            <a:spLocks noGrp="1"/>
          </p:cNvSpPr>
          <p:nvPr>
            <p:ph type="sldNum" sz="quarter" idx="4294967295"/>
          </p:nvPr>
        </p:nvSpPr>
        <p:spPr>
          <a:xfrm>
            <a:off x="12014200" y="6346825"/>
            <a:ext cx="177800" cy="177800"/>
          </a:xfrm>
        </p:spPr>
        <p:txBody>
          <a:bodyPr/>
          <a:lstStyle/>
          <a:p>
            <a:fld id="{A4F7B0B9-D3BE-446D-9B00-A6C10F9707DD}" type="slidenum">
              <a:rPr lang="en-GB" smtClean="0"/>
              <a:pPr/>
              <a:t>21</a:t>
            </a:fld>
            <a:endParaRPr lang="en-GB" dirty="0"/>
          </a:p>
        </p:txBody>
      </p:sp>
      <p:sp>
        <p:nvSpPr>
          <p:cNvPr id="3" name="TextBox 2"/>
          <p:cNvSpPr txBox="1"/>
          <p:nvPr/>
        </p:nvSpPr>
        <p:spPr>
          <a:xfrm>
            <a:off x="7406640" y="1127760"/>
            <a:ext cx="4450080" cy="1006429"/>
          </a:xfrm>
          <a:prstGeom prst="rect">
            <a:avLst/>
          </a:prstGeom>
          <a:noFill/>
        </p:spPr>
        <p:txBody>
          <a:bodyPr wrap="square" rtlCol="0">
            <a:spAutoFit/>
          </a:bodyPr>
          <a:lstStyle/>
          <a:p>
            <a:pPr algn="ctr">
              <a:lnSpc>
                <a:spcPct val="90000"/>
              </a:lnSpc>
              <a:spcBef>
                <a:spcPts val="1000"/>
              </a:spcBef>
              <a:spcAft>
                <a:spcPts val="600"/>
              </a:spcAft>
              <a:buClr>
                <a:schemeClr val="accent2"/>
              </a:buClr>
            </a:pPr>
            <a:r>
              <a:rPr lang="en-GB" sz="6000" b="1" dirty="0">
                <a:solidFill>
                  <a:srgbClr val="126796"/>
                </a:solidFill>
                <a:latin typeface="+mj-lt"/>
              </a:rPr>
              <a:t>OCEANS     </a:t>
            </a:r>
            <a:r>
              <a:rPr lang="en-GB" sz="6600" b="1" dirty="0">
                <a:solidFill>
                  <a:srgbClr val="126796"/>
                </a:solidFill>
                <a:latin typeface="+mj-lt"/>
              </a:rPr>
              <a:t> </a:t>
            </a:r>
          </a:p>
        </p:txBody>
      </p:sp>
      <p:sp>
        <p:nvSpPr>
          <p:cNvPr id="7" name="TextBox 6"/>
          <p:cNvSpPr txBox="1"/>
          <p:nvPr/>
        </p:nvSpPr>
        <p:spPr>
          <a:xfrm>
            <a:off x="7406640" y="2066400"/>
            <a:ext cx="4450080" cy="3785652"/>
          </a:xfrm>
          <a:prstGeom prst="rect">
            <a:avLst/>
          </a:prstGeom>
          <a:noFill/>
        </p:spPr>
        <p:txBody>
          <a:bodyPr wrap="square" rtlCol="0">
            <a:spAutoFit/>
          </a:bodyPr>
          <a:lstStyle/>
          <a:p>
            <a:pPr marL="342900" indent="-342900">
              <a:buFont typeface="Arial" panose="020B0604020202020204" pitchFamily="34" charset="0"/>
              <a:buChar char="•"/>
            </a:pPr>
            <a:r>
              <a:rPr lang="en-GB" sz="2000" b="1" dirty="0"/>
              <a:t>Non-biodegradable plastic</a:t>
            </a:r>
            <a:r>
              <a:rPr lang="en-GB" sz="2000" dirty="0"/>
              <a:t> casings from vapes threaten ocean creatures that may accidentally eat them, putting aquatic ecosystems at risk. </a:t>
            </a:r>
          </a:p>
          <a:p>
            <a:endParaRPr lang="en-GB" sz="2000" dirty="0"/>
          </a:p>
          <a:p>
            <a:pPr marL="342900" indent="-342900">
              <a:buFont typeface="Arial" panose="020B0604020202020204" pitchFamily="34" charset="0"/>
              <a:buChar char="•"/>
            </a:pPr>
            <a:r>
              <a:rPr lang="en-GB" sz="2000" dirty="0"/>
              <a:t>As the use of these single-use devices increases, so does the pollution in oceans and waterways, </a:t>
            </a:r>
            <a:r>
              <a:rPr lang="en-GB" sz="2000" b="1" dirty="0"/>
              <a:t>endangering marine life</a:t>
            </a:r>
            <a:r>
              <a:rPr lang="en-GB" sz="2000" dirty="0"/>
              <a:t>. Given their rising popularity, there is a serious risk that vapes become the predominant form of litter</a:t>
            </a:r>
            <a:r>
              <a:rPr lang="en-GB" sz="2000" baseline="30000" dirty="0"/>
              <a:t>1</a:t>
            </a:r>
            <a:r>
              <a:rPr lang="en-GB" sz="2000" dirty="0"/>
              <a:t>. </a:t>
            </a:r>
          </a:p>
        </p:txBody>
      </p:sp>
      <p:sp>
        <p:nvSpPr>
          <p:cNvPr id="6" name="TextBox 5"/>
          <p:cNvSpPr txBox="1"/>
          <p:nvPr/>
        </p:nvSpPr>
        <p:spPr>
          <a:xfrm>
            <a:off x="552450" y="6340475"/>
            <a:ext cx="6661150" cy="400110"/>
          </a:xfrm>
          <a:prstGeom prst="rect">
            <a:avLst/>
          </a:prstGeom>
          <a:noFill/>
        </p:spPr>
        <p:txBody>
          <a:bodyPr wrap="square" rtlCol="0">
            <a:spAutoFit/>
          </a:bodyPr>
          <a:lstStyle/>
          <a:p>
            <a:r>
              <a:rPr lang="en-GB" sz="1000" baseline="30000" dirty="0"/>
              <a:t>1</a:t>
            </a:r>
            <a:r>
              <a:rPr lang="en-GB" sz="1000" dirty="0"/>
              <a:t> </a:t>
            </a:r>
            <a:r>
              <a:rPr lang="en-GB" sz="1000" dirty="0" err="1"/>
              <a:t>Gutterman</a:t>
            </a:r>
            <a:r>
              <a:rPr lang="en-GB" sz="1000" dirty="0"/>
              <a:t>, L. R., &amp; Fund, U. P. E. (2023). Vape Waste. </a:t>
            </a:r>
            <a:r>
              <a:rPr lang="en-GB" sz="1000" dirty="0">
                <a:hlinkClick r:id="rId3"/>
              </a:rPr>
              <a:t>https://publicinterestnetwork.org/wp-content/uploads/2023/07/Vape-Waste-Full-Report-PIRG.pdf</a:t>
            </a:r>
            <a:r>
              <a:rPr lang="en-GB" sz="1000" dirty="0"/>
              <a:t> </a:t>
            </a:r>
          </a:p>
        </p:txBody>
      </p:sp>
    </p:spTree>
    <p:extLst>
      <p:ext uri="{BB962C8B-B14F-4D97-AF65-F5344CB8AC3E}">
        <p14:creationId xmlns:p14="http://schemas.microsoft.com/office/powerpoint/2010/main" val="77779949"/>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0"/>
            <a:ext cx="7213600" cy="6858000"/>
          </a:xfrm>
        </p:spPr>
        <p:txBody>
          <a:bodyPr>
            <a:normAutofit fontScale="90000"/>
          </a:bodyPr>
          <a:lstStyle/>
          <a:p>
            <a:pPr algn="ctr"/>
            <a:r>
              <a:rPr lang="en-GB" sz="57800" dirty="0">
                <a:blipFill dpi="0" rotWithShape="1">
                  <a:blip r:embed="rId2"/>
                  <a:srcRect/>
                  <a:stretch>
                    <a:fillRect/>
                  </a:stretch>
                </a:blipFill>
              </a:rPr>
              <a:t>05</a:t>
            </a:r>
            <a:r>
              <a:rPr lang="en-GB" sz="40000" dirty="0"/>
              <a:t> </a:t>
            </a:r>
          </a:p>
        </p:txBody>
      </p:sp>
      <p:sp>
        <p:nvSpPr>
          <p:cNvPr id="4" name="Slide Number Placeholder 3"/>
          <p:cNvSpPr>
            <a:spLocks noGrp="1"/>
          </p:cNvSpPr>
          <p:nvPr>
            <p:ph type="sldNum" sz="quarter" idx="4294967295"/>
          </p:nvPr>
        </p:nvSpPr>
        <p:spPr>
          <a:xfrm>
            <a:off x="12014200" y="6346825"/>
            <a:ext cx="177800" cy="177800"/>
          </a:xfrm>
        </p:spPr>
        <p:txBody>
          <a:bodyPr/>
          <a:lstStyle/>
          <a:p>
            <a:fld id="{A4F7B0B9-D3BE-446D-9B00-A6C10F9707DD}" type="slidenum">
              <a:rPr lang="en-GB" smtClean="0"/>
              <a:pPr/>
              <a:t>22</a:t>
            </a:fld>
            <a:endParaRPr lang="en-GB" dirty="0"/>
          </a:p>
        </p:txBody>
      </p:sp>
      <p:sp>
        <p:nvSpPr>
          <p:cNvPr id="3" name="TextBox 2"/>
          <p:cNvSpPr txBox="1"/>
          <p:nvPr/>
        </p:nvSpPr>
        <p:spPr>
          <a:xfrm>
            <a:off x="7406640" y="1127760"/>
            <a:ext cx="4450080" cy="923330"/>
          </a:xfrm>
          <a:prstGeom prst="rect">
            <a:avLst/>
          </a:prstGeom>
          <a:noFill/>
        </p:spPr>
        <p:txBody>
          <a:bodyPr wrap="square" rtlCol="0">
            <a:spAutoFit/>
          </a:bodyPr>
          <a:lstStyle/>
          <a:p>
            <a:pPr algn="ctr">
              <a:lnSpc>
                <a:spcPct val="90000"/>
              </a:lnSpc>
              <a:spcBef>
                <a:spcPts val="1000"/>
              </a:spcBef>
              <a:spcAft>
                <a:spcPts val="600"/>
              </a:spcAft>
              <a:buClr>
                <a:schemeClr val="accent2"/>
              </a:buClr>
            </a:pPr>
            <a:r>
              <a:rPr lang="en-GB" sz="6000" b="1" dirty="0">
                <a:solidFill>
                  <a:srgbClr val="126796"/>
                </a:solidFill>
                <a:latin typeface="+mj-lt"/>
              </a:rPr>
              <a:t>COST </a:t>
            </a:r>
            <a:endParaRPr lang="en-GB" sz="6600" b="1" dirty="0">
              <a:solidFill>
                <a:srgbClr val="126796"/>
              </a:solidFill>
              <a:latin typeface="+mj-lt"/>
            </a:endParaRPr>
          </a:p>
        </p:txBody>
      </p:sp>
      <p:sp>
        <p:nvSpPr>
          <p:cNvPr id="7" name="TextBox 6"/>
          <p:cNvSpPr txBox="1"/>
          <p:nvPr/>
        </p:nvSpPr>
        <p:spPr>
          <a:xfrm>
            <a:off x="7406640" y="2066400"/>
            <a:ext cx="4450080" cy="1631216"/>
          </a:xfrm>
          <a:prstGeom prst="rect">
            <a:avLst/>
          </a:prstGeom>
          <a:noFill/>
        </p:spPr>
        <p:txBody>
          <a:bodyPr wrap="square" rtlCol="0">
            <a:spAutoFit/>
          </a:bodyPr>
          <a:lstStyle/>
          <a:p>
            <a:pPr marL="342900" indent="-342900">
              <a:buFont typeface="Arial" panose="020B0604020202020204" pitchFamily="34" charset="0"/>
              <a:buChar char="•"/>
            </a:pPr>
            <a:r>
              <a:rPr lang="en-GB" sz="2000" dirty="0"/>
              <a:t>Some estimates put the environmental cost of disposable vapes in the UK at more than </a:t>
            </a:r>
            <a:r>
              <a:rPr lang="en-GB" sz="2000" b="1" dirty="0"/>
              <a:t>USD 255 million</a:t>
            </a:r>
            <a:r>
              <a:rPr lang="en-GB" sz="2000" dirty="0"/>
              <a:t>, including </a:t>
            </a:r>
            <a:r>
              <a:rPr lang="en-GB" sz="2000" b="1" dirty="0"/>
              <a:t>clean-up</a:t>
            </a:r>
            <a:r>
              <a:rPr lang="en-GB" sz="2000" dirty="0"/>
              <a:t> and </a:t>
            </a:r>
            <a:r>
              <a:rPr lang="en-GB" sz="2000" b="1" dirty="0"/>
              <a:t>waterway pollution</a:t>
            </a:r>
            <a:r>
              <a:rPr lang="en-GB" sz="2000" dirty="0"/>
              <a:t>. </a:t>
            </a:r>
          </a:p>
        </p:txBody>
      </p:sp>
    </p:spTree>
    <p:extLst>
      <p:ext uri="{BB962C8B-B14F-4D97-AF65-F5344CB8AC3E}">
        <p14:creationId xmlns:p14="http://schemas.microsoft.com/office/powerpoint/2010/main" val="1967828420"/>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679644-8DDA-D33B-DBB6-910D27800C7F}"/>
              </a:ext>
            </a:extLst>
          </p:cNvPr>
          <p:cNvSpPr>
            <a:spLocks noGrp="1"/>
          </p:cNvSpPr>
          <p:nvPr>
            <p:ph type="sldNum" sz="quarter" idx="14"/>
          </p:nvPr>
        </p:nvSpPr>
        <p:spPr/>
        <p:txBody>
          <a:bodyPr>
            <a:normAutofit/>
          </a:bodyPr>
          <a:lstStyle/>
          <a:p>
            <a:fld id="{A4F7B0B9-D3BE-446D-9B00-A6C10F9707DD}" type="slidenum">
              <a:rPr lang="en-GB" smtClean="0"/>
              <a:pPr/>
              <a:t>23</a:t>
            </a:fld>
            <a:endParaRPr lang="en-GB" dirty="0"/>
          </a:p>
        </p:txBody>
      </p:sp>
      <p:sp>
        <p:nvSpPr>
          <p:cNvPr id="46" name="Text Placeholder 45">
            <a:extLst>
              <a:ext uri="{FF2B5EF4-FFF2-40B4-BE49-F238E27FC236}">
                <a16:creationId xmlns:a16="http://schemas.microsoft.com/office/drawing/2014/main" id="{DB93EC37-EA72-7EFF-688E-56BAAE8FA04E}"/>
              </a:ext>
            </a:extLst>
          </p:cNvPr>
          <p:cNvSpPr>
            <a:spLocks noGrp="1"/>
          </p:cNvSpPr>
          <p:nvPr>
            <p:ph type="body" sz="quarter" idx="17"/>
          </p:nvPr>
        </p:nvSpPr>
        <p:spPr/>
        <p:txBody>
          <a:bodyPr/>
          <a:lstStyle/>
          <a:p>
            <a:r>
              <a:rPr lang="en-US" dirty="0"/>
              <a:t>Regulations in Europe </a:t>
            </a:r>
            <a:endParaRPr lang="en-GB" dirty="0"/>
          </a:p>
        </p:txBody>
      </p:sp>
      <p:sp>
        <p:nvSpPr>
          <p:cNvPr id="45" name="Text Placeholder 44">
            <a:extLst>
              <a:ext uri="{FF2B5EF4-FFF2-40B4-BE49-F238E27FC236}">
                <a16:creationId xmlns:a16="http://schemas.microsoft.com/office/drawing/2014/main" id="{AB0D09BA-C09A-3184-D9BF-0F84225D21A6}"/>
              </a:ext>
            </a:extLst>
          </p:cNvPr>
          <p:cNvSpPr>
            <a:spLocks noGrp="1"/>
          </p:cNvSpPr>
          <p:nvPr>
            <p:ph type="body" sz="quarter" idx="15"/>
          </p:nvPr>
        </p:nvSpPr>
        <p:spPr/>
        <p:txBody>
          <a:bodyPr/>
          <a:lstStyle/>
          <a:p>
            <a:r>
              <a:rPr lang="en-GB" dirty="0"/>
              <a:t>3 </a:t>
            </a:r>
          </a:p>
        </p:txBody>
      </p:sp>
    </p:spTree>
    <p:extLst>
      <p:ext uri="{BB962C8B-B14F-4D97-AF65-F5344CB8AC3E}">
        <p14:creationId xmlns:p14="http://schemas.microsoft.com/office/powerpoint/2010/main" val="238222111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0392229" y="2152072"/>
            <a:ext cx="1855187" cy="430887"/>
          </a:xfrm>
          <a:prstGeom prst="rect">
            <a:avLst/>
          </a:prstGeom>
          <a:noFill/>
        </p:spPr>
        <p:txBody>
          <a:bodyPr wrap="square" rtlCol="0">
            <a:spAutoFit/>
          </a:bodyPr>
          <a:lstStyle/>
          <a:p>
            <a:pPr algn="just">
              <a:spcBef>
                <a:spcPts val="1000"/>
              </a:spcBef>
              <a:spcAft>
                <a:spcPts val="600"/>
              </a:spcAft>
              <a:buClr>
                <a:schemeClr val="accent2"/>
              </a:buClr>
            </a:pPr>
            <a:r>
              <a:rPr lang="en-GB" sz="2200" b="1" spc="-100" dirty="0">
                <a:solidFill>
                  <a:schemeClr val="bg1"/>
                </a:solidFill>
                <a:latin typeface="+mj-lt"/>
                <a:ea typeface="+mj-ea"/>
                <a:cs typeface="+mj-cs"/>
              </a:rPr>
              <a:t>Entity </a:t>
            </a:r>
          </a:p>
        </p:txBody>
      </p:sp>
      <p:sp>
        <p:nvSpPr>
          <p:cNvPr id="4" name="Slide Number Placeholder 3"/>
          <p:cNvSpPr>
            <a:spLocks noGrp="1"/>
          </p:cNvSpPr>
          <p:nvPr>
            <p:ph type="sldNum" sz="quarter" idx="4294967295"/>
          </p:nvPr>
        </p:nvSpPr>
        <p:spPr>
          <a:xfrm>
            <a:off x="12014200" y="6346825"/>
            <a:ext cx="177800" cy="177800"/>
          </a:xfrm>
        </p:spPr>
        <p:txBody>
          <a:bodyPr/>
          <a:lstStyle/>
          <a:p>
            <a:fld id="{A4F7B0B9-D3BE-446D-9B00-A6C10F9707DD}" type="slidenum">
              <a:rPr lang="en-GB" smtClean="0"/>
              <a:pPr/>
              <a:t>24</a:t>
            </a:fld>
            <a:endParaRPr lang="en-GB" dirty="0"/>
          </a:p>
        </p:txBody>
      </p:sp>
      <p:sp>
        <p:nvSpPr>
          <p:cNvPr id="23" name="Rectangle 22"/>
          <p:cNvSpPr/>
          <p:nvPr/>
        </p:nvSpPr>
        <p:spPr>
          <a:xfrm>
            <a:off x="0" y="0"/>
            <a:ext cx="305483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137345" y="2152072"/>
            <a:ext cx="2780146" cy="877163"/>
          </a:xfrm>
          <a:prstGeom prst="rect">
            <a:avLst/>
          </a:prstGeom>
          <a:noFill/>
        </p:spPr>
        <p:txBody>
          <a:bodyPr wrap="square" rtlCol="0">
            <a:spAutoFit/>
          </a:bodyPr>
          <a:lstStyle/>
          <a:p>
            <a:pPr algn="ctr"/>
            <a:r>
              <a:rPr lang="en-GB" sz="5000" b="1" spc="-100" dirty="0">
                <a:solidFill>
                  <a:srgbClr val="126796"/>
                </a:solidFill>
                <a:latin typeface="Source Sans Pro Black"/>
                <a:ea typeface="+mj-ea"/>
                <a:cs typeface="+mj-cs"/>
              </a:rPr>
              <a:t>BELGIUM</a:t>
            </a:r>
            <a:endParaRPr lang="en-GB" sz="5000" dirty="0"/>
          </a:p>
        </p:txBody>
      </p:sp>
      <p:grpSp>
        <p:nvGrpSpPr>
          <p:cNvPr id="30" name="Group 29"/>
          <p:cNvGrpSpPr/>
          <p:nvPr/>
        </p:nvGrpSpPr>
        <p:grpSpPr>
          <a:xfrm>
            <a:off x="3055200" y="0"/>
            <a:ext cx="9136800" cy="6858000"/>
            <a:chOff x="3055200" y="0"/>
            <a:chExt cx="9136800" cy="6858000"/>
          </a:xfrm>
        </p:grpSpPr>
        <p:sp>
          <p:nvSpPr>
            <p:cNvPr id="25" name="Rectangle 24"/>
            <p:cNvSpPr/>
            <p:nvPr/>
          </p:nvSpPr>
          <p:spPr>
            <a:xfrm>
              <a:off x="3055200" y="0"/>
              <a:ext cx="30456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6100800" y="0"/>
              <a:ext cx="3045600" cy="68580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9146400" y="0"/>
              <a:ext cx="3045600" cy="6858000"/>
            </a:xfrm>
            <a:prstGeom prst="rect">
              <a:avLst/>
            </a:prstGeom>
            <a:solidFill>
              <a:srgbClr val="7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3637729" y="292497"/>
              <a:ext cx="1854380"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Legislation </a:t>
              </a:r>
            </a:p>
          </p:txBody>
        </p:sp>
        <p:sp>
          <p:nvSpPr>
            <p:cNvPr id="31" name="TextBox 30"/>
            <p:cNvSpPr txBox="1"/>
            <p:nvPr/>
          </p:nvSpPr>
          <p:spPr>
            <a:xfrm>
              <a:off x="6659045" y="292497"/>
              <a:ext cx="1929110"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EU Law </a:t>
              </a:r>
            </a:p>
          </p:txBody>
        </p:sp>
        <p:sp>
          <p:nvSpPr>
            <p:cNvPr id="32" name="TextBox 31"/>
            <p:cNvSpPr txBox="1"/>
            <p:nvPr/>
          </p:nvSpPr>
          <p:spPr>
            <a:xfrm>
              <a:off x="9684672" y="265826"/>
              <a:ext cx="1955113"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When? </a:t>
              </a:r>
            </a:p>
          </p:txBody>
        </p:sp>
        <p:sp>
          <p:nvSpPr>
            <p:cNvPr id="33" name="TextBox 32"/>
            <p:cNvSpPr txBox="1"/>
            <p:nvPr/>
          </p:nvSpPr>
          <p:spPr>
            <a:xfrm>
              <a:off x="3192181" y="999084"/>
              <a:ext cx="2770910" cy="2462213"/>
            </a:xfrm>
            <a:prstGeom prst="rect">
              <a:avLst/>
            </a:prstGeom>
            <a:noFill/>
          </p:spPr>
          <p:txBody>
            <a:bodyPr wrap="square" rtlCol="0">
              <a:spAutoFit/>
            </a:bodyPr>
            <a:lstStyle/>
            <a:p>
              <a:pPr algn="just"/>
              <a:r>
                <a:rPr lang="en-GB" sz="2200" b="1" spc="-100" dirty="0">
                  <a:solidFill>
                    <a:schemeClr val="bg1"/>
                  </a:solidFill>
                </a:rPr>
                <a:t>2022-2028 </a:t>
              </a:r>
              <a:r>
                <a:rPr lang="en-GB" sz="2200" b="1" spc="-100" dirty="0" err="1">
                  <a:solidFill>
                    <a:schemeClr val="bg1"/>
                  </a:solidFill>
                </a:rPr>
                <a:t>Interfederal</a:t>
              </a:r>
              <a:r>
                <a:rPr lang="en-GB" sz="2200" b="1" spc="-100" dirty="0">
                  <a:solidFill>
                    <a:schemeClr val="bg1"/>
                  </a:solidFill>
                </a:rPr>
                <a:t> strategy for a tobacco-free generation. </a:t>
              </a:r>
            </a:p>
            <a:p>
              <a:pPr algn="just"/>
              <a:endParaRPr lang="en-GB" sz="2200" b="1" spc="-100" dirty="0">
                <a:solidFill>
                  <a:schemeClr val="bg1"/>
                </a:solidFill>
              </a:endParaRPr>
            </a:p>
            <a:p>
              <a:pPr algn="just"/>
              <a:r>
                <a:rPr lang="en-GB" sz="2200" b="1" spc="-100" dirty="0">
                  <a:solidFill>
                    <a:schemeClr val="bg1"/>
                  </a:solidFill>
                </a:rPr>
                <a:t>Reducing the number of smokers aged 15-24 to 6% or less by 2028.  </a:t>
              </a:r>
            </a:p>
          </p:txBody>
        </p:sp>
        <p:sp>
          <p:nvSpPr>
            <p:cNvPr id="34" name="TextBox 33"/>
            <p:cNvSpPr txBox="1"/>
            <p:nvPr/>
          </p:nvSpPr>
          <p:spPr>
            <a:xfrm>
              <a:off x="6237781" y="1075800"/>
              <a:ext cx="2770910" cy="2800767"/>
            </a:xfrm>
            <a:prstGeom prst="rect">
              <a:avLst/>
            </a:prstGeom>
            <a:noFill/>
          </p:spPr>
          <p:txBody>
            <a:bodyPr wrap="square" rtlCol="0">
              <a:spAutoFit/>
            </a:bodyPr>
            <a:lstStyle/>
            <a:p>
              <a:pPr algn="just"/>
              <a:r>
                <a:rPr lang="en-GB" sz="2200" b="1" spc="-100" dirty="0">
                  <a:solidFill>
                    <a:schemeClr val="bg1"/>
                  </a:solidFill>
                </a:rPr>
                <a:t>Compliance with TPD. </a:t>
              </a:r>
            </a:p>
            <a:p>
              <a:pPr algn="just"/>
              <a:endParaRPr lang="en-GB" sz="2200" b="1" spc="-100" dirty="0">
                <a:solidFill>
                  <a:schemeClr val="bg1"/>
                </a:solidFill>
              </a:endParaRPr>
            </a:p>
            <a:p>
              <a:pPr algn="just"/>
              <a:r>
                <a:rPr lang="en-GB" sz="2200" b="1" spc="-100" dirty="0">
                  <a:solidFill>
                    <a:schemeClr val="bg1"/>
                  </a:solidFill>
                </a:rPr>
                <a:t>Commission’s approval needed.  </a:t>
              </a:r>
            </a:p>
            <a:p>
              <a:pPr algn="just"/>
              <a:endParaRPr lang="en-GB" sz="2200" b="1" spc="-100" dirty="0">
                <a:solidFill>
                  <a:schemeClr val="bg1"/>
                </a:solidFill>
              </a:endParaRPr>
            </a:p>
            <a:p>
              <a:pPr algn="just"/>
              <a:r>
                <a:rPr lang="en-GB" sz="2200" b="1" spc="-100" dirty="0">
                  <a:solidFill>
                    <a:schemeClr val="bg1"/>
                  </a:solidFill>
                </a:rPr>
                <a:t>19/03/2024: Commission’s approval</a:t>
              </a:r>
            </a:p>
          </p:txBody>
        </p:sp>
        <p:sp>
          <p:nvSpPr>
            <p:cNvPr id="35" name="TextBox 34"/>
            <p:cNvSpPr txBox="1"/>
            <p:nvPr/>
          </p:nvSpPr>
          <p:spPr>
            <a:xfrm>
              <a:off x="9276774" y="999084"/>
              <a:ext cx="2770910" cy="1785104"/>
            </a:xfrm>
            <a:prstGeom prst="rect">
              <a:avLst/>
            </a:prstGeom>
            <a:noFill/>
          </p:spPr>
          <p:txBody>
            <a:bodyPr wrap="square" rtlCol="0">
              <a:spAutoFit/>
            </a:bodyPr>
            <a:lstStyle/>
            <a:p>
              <a:r>
                <a:rPr lang="en-GB" sz="2200" b="1" spc="-100" dirty="0">
                  <a:solidFill>
                    <a:schemeClr val="bg1"/>
                  </a:solidFill>
                </a:rPr>
                <a:t>Ban the sale of disposable electronic cigarettes containing nicotine from 1 January 2025. </a:t>
              </a:r>
            </a:p>
          </p:txBody>
        </p:sp>
      </p:grpSp>
    </p:spTree>
    <p:extLst>
      <p:ext uri="{BB962C8B-B14F-4D97-AF65-F5344CB8AC3E}">
        <p14:creationId xmlns:p14="http://schemas.microsoft.com/office/powerpoint/2010/main" val="18215332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36800" cy="6858000"/>
            <a:chOff x="3055200" y="0"/>
            <a:chExt cx="9136800" cy="6858000"/>
          </a:xfrm>
        </p:grpSpPr>
        <p:sp>
          <p:nvSpPr>
            <p:cNvPr id="25" name="Rectangle 24"/>
            <p:cNvSpPr/>
            <p:nvPr/>
          </p:nvSpPr>
          <p:spPr>
            <a:xfrm>
              <a:off x="3055200" y="0"/>
              <a:ext cx="30456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6100800" y="0"/>
              <a:ext cx="3045600" cy="68580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9146400" y="0"/>
              <a:ext cx="3045600" cy="6858000"/>
            </a:xfrm>
            <a:prstGeom prst="rect">
              <a:avLst/>
            </a:prstGeom>
            <a:solidFill>
              <a:srgbClr val="7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3637729" y="292497"/>
              <a:ext cx="1854380"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Legislation </a:t>
              </a:r>
            </a:p>
          </p:txBody>
        </p:sp>
        <p:sp>
          <p:nvSpPr>
            <p:cNvPr id="31" name="TextBox 30"/>
            <p:cNvSpPr txBox="1"/>
            <p:nvPr/>
          </p:nvSpPr>
          <p:spPr>
            <a:xfrm>
              <a:off x="6659045" y="292497"/>
              <a:ext cx="1929110"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EU Law </a:t>
              </a:r>
            </a:p>
          </p:txBody>
        </p:sp>
        <p:sp>
          <p:nvSpPr>
            <p:cNvPr id="32" name="TextBox 31"/>
            <p:cNvSpPr txBox="1"/>
            <p:nvPr/>
          </p:nvSpPr>
          <p:spPr>
            <a:xfrm>
              <a:off x="9684672" y="265826"/>
              <a:ext cx="1955113"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When? </a:t>
              </a:r>
            </a:p>
          </p:txBody>
        </p:sp>
        <p:sp>
          <p:nvSpPr>
            <p:cNvPr id="33" name="TextBox 32"/>
            <p:cNvSpPr txBox="1"/>
            <p:nvPr/>
          </p:nvSpPr>
          <p:spPr>
            <a:xfrm>
              <a:off x="3192181" y="999084"/>
              <a:ext cx="2770910" cy="2462213"/>
            </a:xfrm>
            <a:prstGeom prst="rect">
              <a:avLst/>
            </a:prstGeom>
            <a:noFill/>
          </p:spPr>
          <p:txBody>
            <a:bodyPr wrap="square" rtlCol="0">
              <a:spAutoFit/>
            </a:bodyPr>
            <a:lstStyle/>
            <a:p>
              <a:pPr algn="just"/>
              <a:r>
                <a:rPr lang="en-GB" sz="2200" b="1" spc="-100" dirty="0">
                  <a:solidFill>
                    <a:schemeClr val="bg1"/>
                  </a:solidFill>
                </a:rPr>
                <a:t>2022-2028 </a:t>
              </a:r>
              <a:r>
                <a:rPr lang="en-GB" sz="2200" b="1" spc="-100" dirty="0" err="1">
                  <a:solidFill>
                    <a:schemeClr val="bg1"/>
                  </a:solidFill>
                </a:rPr>
                <a:t>Interfederal</a:t>
              </a:r>
              <a:r>
                <a:rPr lang="en-GB" sz="2200" b="1" spc="-100" dirty="0">
                  <a:solidFill>
                    <a:schemeClr val="bg1"/>
                  </a:solidFill>
                </a:rPr>
                <a:t> strategy for a tobacco-free generation. </a:t>
              </a:r>
            </a:p>
            <a:p>
              <a:pPr algn="just"/>
              <a:endParaRPr lang="en-GB" sz="2200" b="1" spc="-100" dirty="0">
                <a:solidFill>
                  <a:schemeClr val="bg1"/>
                </a:solidFill>
              </a:endParaRPr>
            </a:p>
            <a:p>
              <a:pPr algn="just"/>
              <a:r>
                <a:rPr lang="en-GB" sz="2200" b="1" spc="-100" dirty="0">
                  <a:solidFill>
                    <a:schemeClr val="bg1"/>
                  </a:solidFill>
                </a:rPr>
                <a:t>Reducing the number of smokers aged 15-24 to 6% or less by 2028.  </a:t>
              </a:r>
            </a:p>
          </p:txBody>
        </p:sp>
        <p:sp>
          <p:nvSpPr>
            <p:cNvPr id="34" name="TextBox 33"/>
            <p:cNvSpPr txBox="1"/>
            <p:nvPr/>
          </p:nvSpPr>
          <p:spPr>
            <a:xfrm>
              <a:off x="6237781" y="1075800"/>
              <a:ext cx="2770910" cy="2800767"/>
            </a:xfrm>
            <a:prstGeom prst="rect">
              <a:avLst/>
            </a:prstGeom>
            <a:noFill/>
          </p:spPr>
          <p:txBody>
            <a:bodyPr wrap="square" rtlCol="0">
              <a:spAutoFit/>
            </a:bodyPr>
            <a:lstStyle/>
            <a:p>
              <a:pPr algn="just"/>
              <a:r>
                <a:rPr lang="en-GB" sz="2200" b="1" spc="-100" dirty="0">
                  <a:solidFill>
                    <a:schemeClr val="bg1"/>
                  </a:solidFill>
                </a:rPr>
                <a:t>Compliance with TPD. </a:t>
              </a:r>
            </a:p>
            <a:p>
              <a:pPr algn="just"/>
              <a:endParaRPr lang="en-GB" sz="2200" b="1" spc="-100" dirty="0">
                <a:solidFill>
                  <a:schemeClr val="bg1"/>
                </a:solidFill>
              </a:endParaRPr>
            </a:p>
            <a:p>
              <a:pPr algn="just"/>
              <a:r>
                <a:rPr lang="en-GB" sz="2200" b="1" spc="-100" dirty="0">
                  <a:solidFill>
                    <a:schemeClr val="bg1"/>
                  </a:solidFill>
                </a:rPr>
                <a:t>Commission’s approval needed.  </a:t>
              </a:r>
            </a:p>
            <a:p>
              <a:pPr algn="just"/>
              <a:endParaRPr lang="en-GB" sz="2200" b="1" spc="-100" dirty="0">
                <a:solidFill>
                  <a:schemeClr val="bg1"/>
                </a:solidFill>
              </a:endParaRPr>
            </a:p>
            <a:p>
              <a:pPr algn="just"/>
              <a:r>
                <a:rPr lang="en-GB" sz="2200" b="1" spc="-100" dirty="0">
                  <a:solidFill>
                    <a:schemeClr val="bg1"/>
                  </a:solidFill>
                </a:rPr>
                <a:t>19/03/2024: Commission’s approval</a:t>
              </a:r>
            </a:p>
          </p:txBody>
        </p:sp>
        <p:sp>
          <p:nvSpPr>
            <p:cNvPr id="35" name="TextBox 34"/>
            <p:cNvSpPr txBox="1"/>
            <p:nvPr/>
          </p:nvSpPr>
          <p:spPr>
            <a:xfrm>
              <a:off x="9276774" y="999084"/>
              <a:ext cx="2770910" cy="1785104"/>
            </a:xfrm>
            <a:prstGeom prst="rect">
              <a:avLst/>
            </a:prstGeom>
            <a:noFill/>
          </p:spPr>
          <p:txBody>
            <a:bodyPr wrap="square" rtlCol="0">
              <a:spAutoFit/>
            </a:bodyPr>
            <a:lstStyle/>
            <a:p>
              <a:r>
                <a:rPr lang="en-GB" sz="2200" b="1" spc="-100" dirty="0">
                  <a:solidFill>
                    <a:schemeClr val="bg1"/>
                  </a:solidFill>
                </a:rPr>
                <a:t>Ban the sale of disposable electronic cigarettes containing nicotine from 1 January 2025. </a:t>
              </a:r>
            </a:p>
          </p:txBody>
        </p:sp>
      </p:grpSp>
      <p:sp>
        <p:nvSpPr>
          <p:cNvPr id="17" name="TextBox 16"/>
          <p:cNvSpPr txBox="1"/>
          <p:nvPr/>
        </p:nvSpPr>
        <p:spPr>
          <a:xfrm>
            <a:off x="10392229" y="2152072"/>
            <a:ext cx="1855187" cy="430887"/>
          </a:xfrm>
          <a:prstGeom prst="rect">
            <a:avLst/>
          </a:prstGeom>
          <a:noFill/>
        </p:spPr>
        <p:txBody>
          <a:bodyPr wrap="square" rtlCol="0">
            <a:spAutoFit/>
          </a:bodyPr>
          <a:lstStyle/>
          <a:p>
            <a:pPr algn="just">
              <a:spcBef>
                <a:spcPts val="1000"/>
              </a:spcBef>
              <a:spcAft>
                <a:spcPts val="600"/>
              </a:spcAft>
              <a:buClr>
                <a:schemeClr val="accent2"/>
              </a:buClr>
            </a:pPr>
            <a:r>
              <a:rPr lang="en-GB" sz="2200" b="1" spc="-100" dirty="0">
                <a:solidFill>
                  <a:schemeClr val="bg1"/>
                </a:solidFill>
                <a:latin typeface="+mj-lt"/>
                <a:ea typeface="+mj-ea"/>
                <a:cs typeface="+mj-cs"/>
              </a:rPr>
              <a:t>Entity </a:t>
            </a:r>
          </a:p>
        </p:txBody>
      </p:sp>
      <p:sp>
        <p:nvSpPr>
          <p:cNvPr id="4" name="Slide Number Placeholder 3"/>
          <p:cNvSpPr>
            <a:spLocks noGrp="1"/>
          </p:cNvSpPr>
          <p:nvPr>
            <p:ph type="sldNum" sz="quarter" idx="4294967295"/>
          </p:nvPr>
        </p:nvSpPr>
        <p:spPr>
          <a:xfrm>
            <a:off x="12014200" y="6346825"/>
            <a:ext cx="177800" cy="177800"/>
          </a:xfrm>
        </p:spPr>
        <p:txBody>
          <a:bodyPr/>
          <a:lstStyle/>
          <a:p>
            <a:fld id="{A4F7B0B9-D3BE-446D-9B00-A6C10F9707DD}" type="slidenum">
              <a:rPr lang="en-GB" smtClean="0"/>
              <a:pPr/>
              <a:t>25</a:t>
            </a:fld>
            <a:endParaRPr lang="en-GB" dirty="0"/>
          </a:p>
        </p:txBody>
      </p:sp>
      <p:sp>
        <p:nvSpPr>
          <p:cNvPr id="23" name="Rectangle 22"/>
          <p:cNvSpPr/>
          <p:nvPr/>
        </p:nvSpPr>
        <p:spPr>
          <a:xfrm>
            <a:off x="0" y="0"/>
            <a:ext cx="305483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137345" y="2152072"/>
            <a:ext cx="2780146" cy="877163"/>
          </a:xfrm>
          <a:prstGeom prst="rect">
            <a:avLst/>
          </a:prstGeom>
          <a:noFill/>
        </p:spPr>
        <p:txBody>
          <a:bodyPr wrap="square" rtlCol="0">
            <a:spAutoFit/>
          </a:bodyPr>
          <a:lstStyle/>
          <a:p>
            <a:pPr algn="ctr"/>
            <a:r>
              <a:rPr lang="en-GB" sz="5000" b="1" spc="-100" dirty="0">
                <a:solidFill>
                  <a:srgbClr val="126796"/>
                </a:solidFill>
                <a:latin typeface="Source Sans Pro Black"/>
                <a:ea typeface="+mj-ea"/>
                <a:cs typeface="+mj-cs"/>
              </a:rPr>
              <a:t>BELGIUM</a:t>
            </a:r>
            <a:endParaRPr lang="en-GB" sz="5000" dirty="0"/>
          </a:p>
        </p:txBody>
      </p:sp>
    </p:spTree>
    <p:extLst>
      <p:ext uri="{BB962C8B-B14F-4D97-AF65-F5344CB8AC3E}">
        <p14:creationId xmlns:p14="http://schemas.microsoft.com/office/powerpoint/2010/main" val="1733712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0982" y="0"/>
            <a:ext cx="9136800" cy="6858000"/>
            <a:chOff x="3055200" y="0"/>
            <a:chExt cx="9136800" cy="6858000"/>
          </a:xfrm>
        </p:grpSpPr>
        <p:sp>
          <p:nvSpPr>
            <p:cNvPr id="25" name="Rectangle 24"/>
            <p:cNvSpPr/>
            <p:nvPr/>
          </p:nvSpPr>
          <p:spPr>
            <a:xfrm>
              <a:off x="3055200" y="0"/>
              <a:ext cx="30456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6100800" y="0"/>
              <a:ext cx="3045600" cy="68580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9146400" y="0"/>
              <a:ext cx="3045600" cy="6858000"/>
            </a:xfrm>
            <a:prstGeom prst="rect">
              <a:avLst/>
            </a:prstGeom>
            <a:solidFill>
              <a:srgbClr val="7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3637729" y="292497"/>
              <a:ext cx="1854380"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Legislation </a:t>
              </a:r>
            </a:p>
          </p:txBody>
        </p:sp>
        <p:sp>
          <p:nvSpPr>
            <p:cNvPr id="31" name="TextBox 30"/>
            <p:cNvSpPr txBox="1"/>
            <p:nvPr/>
          </p:nvSpPr>
          <p:spPr>
            <a:xfrm>
              <a:off x="6659045" y="292497"/>
              <a:ext cx="1929110"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EU Law </a:t>
              </a:r>
            </a:p>
          </p:txBody>
        </p:sp>
        <p:sp>
          <p:nvSpPr>
            <p:cNvPr id="32" name="TextBox 31"/>
            <p:cNvSpPr txBox="1"/>
            <p:nvPr/>
          </p:nvSpPr>
          <p:spPr>
            <a:xfrm>
              <a:off x="9684672" y="265826"/>
              <a:ext cx="1955113"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When? </a:t>
              </a:r>
            </a:p>
          </p:txBody>
        </p:sp>
        <p:sp>
          <p:nvSpPr>
            <p:cNvPr id="33" name="TextBox 32"/>
            <p:cNvSpPr txBox="1"/>
            <p:nvPr/>
          </p:nvSpPr>
          <p:spPr>
            <a:xfrm>
              <a:off x="3192181" y="999084"/>
              <a:ext cx="2770910" cy="2462213"/>
            </a:xfrm>
            <a:prstGeom prst="rect">
              <a:avLst/>
            </a:prstGeom>
            <a:noFill/>
          </p:spPr>
          <p:txBody>
            <a:bodyPr wrap="square" rtlCol="0">
              <a:spAutoFit/>
            </a:bodyPr>
            <a:lstStyle/>
            <a:p>
              <a:pPr algn="just"/>
              <a:r>
                <a:rPr lang="en-GB" sz="2200" b="1" spc="-100" dirty="0">
                  <a:solidFill>
                    <a:schemeClr val="bg1"/>
                  </a:solidFill>
                </a:rPr>
                <a:t>2022-2028 </a:t>
              </a:r>
              <a:r>
                <a:rPr lang="en-GB" sz="2200" b="1" spc="-100" dirty="0" err="1">
                  <a:solidFill>
                    <a:schemeClr val="bg1"/>
                  </a:solidFill>
                </a:rPr>
                <a:t>Interfederal</a:t>
              </a:r>
              <a:r>
                <a:rPr lang="en-GB" sz="2200" b="1" spc="-100" dirty="0">
                  <a:solidFill>
                    <a:schemeClr val="bg1"/>
                  </a:solidFill>
                </a:rPr>
                <a:t> strategy for a tobacco-free generation. </a:t>
              </a:r>
            </a:p>
            <a:p>
              <a:pPr algn="just"/>
              <a:endParaRPr lang="en-GB" sz="2200" b="1" spc="-100" dirty="0">
                <a:solidFill>
                  <a:schemeClr val="bg1"/>
                </a:solidFill>
              </a:endParaRPr>
            </a:p>
            <a:p>
              <a:pPr algn="just"/>
              <a:r>
                <a:rPr lang="en-GB" sz="2200" b="1" spc="-100" dirty="0">
                  <a:solidFill>
                    <a:schemeClr val="bg1"/>
                  </a:solidFill>
                </a:rPr>
                <a:t>Reducing the number of smokers aged 15-24 to 6% or less by 2028.  </a:t>
              </a:r>
            </a:p>
          </p:txBody>
        </p:sp>
        <p:sp>
          <p:nvSpPr>
            <p:cNvPr id="34" name="TextBox 33"/>
            <p:cNvSpPr txBox="1"/>
            <p:nvPr/>
          </p:nvSpPr>
          <p:spPr>
            <a:xfrm>
              <a:off x="6237781" y="1075800"/>
              <a:ext cx="2770910" cy="2800767"/>
            </a:xfrm>
            <a:prstGeom prst="rect">
              <a:avLst/>
            </a:prstGeom>
            <a:noFill/>
          </p:spPr>
          <p:txBody>
            <a:bodyPr wrap="square" rtlCol="0">
              <a:spAutoFit/>
            </a:bodyPr>
            <a:lstStyle/>
            <a:p>
              <a:pPr algn="just"/>
              <a:r>
                <a:rPr lang="en-GB" sz="2200" b="1" spc="-100" dirty="0">
                  <a:solidFill>
                    <a:schemeClr val="bg1"/>
                  </a:solidFill>
                </a:rPr>
                <a:t>Compliance with TPD. </a:t>
              </a:r>
            </a:p>
            <a:p>
              <a:pPr algn="just"/>
              <a:endParaRPr lang="en-GB" sz="2200" b="1" spc="-100" dirty="0">
                <a:solidFill>
                  <a:schemeClr val="bg1"/>
                </a:solidFill>
              </a:endParaRPr>
            </a:p>
            <a:p>
              <a:pPr algn="just"/>
              <a:r>
                <a:rPr lang="en-GB" sz="2200" b="1" spc="-100" dirty="0">
                  <a:solidFill>
                    <a:schemeClr val="bg1"/>
                  </a:solidFill>
                </a:rPr>
                <a:t>Commission’s approval needed.  </a:t>
              </a:r>
            </a:p>
            <a:p>
              <a:pPr algn="just"/>
              <a:endParaRPr lang="en-GB" sz="2200" b="1" spc="-100" dirty="0">
                <a:solidFill>
                  <a:schemeClr val="bg1"/>
                </a:solidFill>
              </a:endParaRPr>
            </a:p>
            <a:p>
              <a:pPr algn="just"/>
              <a:r>
                <a:rPr lang="en-GB" sz="2200" b="1" spc="-100" dirty="0">
                  <a:solidFill>
                    <a:schemeClr val="bg1"/>
                  </a:solidFill>
                </a:rPr>
                <a:t>19/03/2024: Commission’s approval</a:t>
              </a:r>
            </a:p>
          </p:txBody>
        </p:sp>
        <p:sp>
          <p:nvSpPr>
            <p:cNvPr id="35" name="TextBox 34"/>
            <p:cNvSpPr txBox="1"/>
            <p:nvPr/>
          </p:nvSpPr>
          <p:spPr>
            <a:xfrm>
              <a:off x="9276774" y="999084"/>
              <a:ext cx="2770910" cy="1785104"/>
            </a:xfrm>
            <a:prstGeom prst="rect">
              <a:avLst/>
            </a:prstGeom>
            <a:noFill/>
          </p:spPr>
          <p:txBody>
            <a:bodyPr wrap="square" rtlCol="0">
              <a:spAutoFit/>
            </a:bodyPr>
            <a:lstStyle/>
            <a:p>
              <a:r>
                <a:rPr lang="en-GB" sz="2200" b="1" spc="-100" dirty="0">
                  <a:solidFill>
                    <a:schemeClr val="bg1"/>
                  </a:solidFill>
                </a:rPr>
                <a:t>Ban the sale of disposable electronic cigarettes containing nicotine from 1 January 2025. </a:t>
              </a:r>
            </a:p>
          </p:txBody>
        </p:sp>
      </p:grpSp>
      <p:sp>
        <p:nvSpPr>
          <p:cNvPr id="17" name="TextBox 16"/>
          <p:cNvSpPr txBox="1"/>
          <p:nvPr/>
        </p:nvSpPr>
        <p:spPr>
          <a:xfrm>
            <a:off x="10392229" y="2152072"/>
            <a:ext cx="1855187" cy="430887"/>
          </a:xfrm>
          <a:prstGeom prst="rect">
            <a:avLst/>
          </a:prstGeom>
          <a:noFill/>
        </p:spPr>
        <p:txBody>
          <a:bodyPr wrap="square" rtlCol="0">
            <a:spAutoFit/>
          </a:bodyPr>
          <a:lstStyle/>
          <a:p>
            <a:pPr algn="just">
              <a:spcBef>
                <a:spcPts val="1000"/>
              </a:spcBef>
              <a:spcAft>
                <a:spcPts val="600"/>
              </a:spcAft>
              <a:buClr>
                <a:schemeClr val="accent2"/>
              </a:buClr>
            </a:pPr>
            <a:r>
              <a:rPr lang="en-GB" sz="2200" b="1" spc="-100" dirty="0">
                <a:solidFill>
                  <a:schemeClr val="bg1"/>
                </a:solidFill>
                <a:latin typeface="+mj-lt"/>
                <a:ea typeface="+mj-ea"/>
                <a:cs typeface="+mj-cs"/>
              </a:rPr>
              <a:t>Entity </a:t>
            </a:r>
          </a:p>
        </p:txBody>
      </p:sp>
      <p:sp>
        <p:nvSpPr>
          <p:cNvPr id="4" name="Slide Number Placeholder 3"/>
          <p:cNvSpPr>
            <a:spLocks noGrp="1"/>
          </p:cNvSpPr>
          <p:nvPr>
            <p:ph type="sldNum" sz="quarter" idx="4294967295"/>
          </p:nvPr>
        </p:nvSpPr>
        <p:spPr>
          <a:xfrm>
            <a:off x="12014200" y="6346825"/>
            <a:ext cx="177800" cy="177800"/>
          </a:xfrm>
        </p:spPr>
        <p:txBody>
          <a:bodyPr/>
          <a:lstStyle/>
          <a:p>
            <a:fld id="{A4F7B0B9-D3BE-446D-9B00-A6C10F9707DD}" type="slidenum">
              <a:rPr lang="en-GB" smtClean="0"/>
              <a:pPr/>
              <a:t>26</a:t>
            </a:fld>
            <a:endParaRPr lang="en-GB" dirty="0"/>
          </a:p>
        </p:txBody>
      </p:sp>
      <p:sp>
        <p:nvSpPr>
          <p:cNvPr id="23" name="Rectangle 22"/>
          <p:cNvSpPr/>
          <p:nvPr/>
        </p:nvSpPr>
        <p:spPr>
          <a:xfrm>
            <a:off x="0" y="0"/>
            <a:ext cx="305483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137345" y="2152072"/>
            <a:ext cx="2780146" cy="877163"/>
          </a:xfrm>
          <a:prstGeom prst="rect">
            <a:avLst/>
          </a:prstGeom>
          <a:noFill/>
        </p:spPr>
        <p:txBody>
          <a:bodyPr wrap="square" rtlCol="0">
            <a:spAutoFit/>
          </a:bodyPr>
          <a:lstStyle/>
          <a:p>
            <a:pPr algn="ctr"/>
            <a:r>
              <a:rPr lang="en-GB" sz="5000" b="1" spc="-100" dirty="0">
                <a:solidFill>
                  <a:srgbClr val="126796"/>
                </a:solidFill>
                <a:latin typeface="Source Sans Pro Black"/>
                <a:ea typeface="+mj-ea"/>
                <a:cs typeface="+mj-cs"/>
              </a:rPr>
              <a:t>BELGIUM</a:t>
            </a:r>
            <a:endParaRPr lang="en-GB" sz="5000" dirty="0"/>
          </a:p>
        </p:txBody>
      </p:sp>
    </p:spTree>
    <p:extLst>
      <p:ext uri="{BB962C8B-B14F-4D97-AF65-F5344CB8AC3E}">
        <p14:creationId xmlns:p14="http://schemas.microsoft.com/office/powerpoint/2010/main" val="4317980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55200" y="0"/>
            <a:ext cx="9136800" cy="6858000"/>
            <a:chOff x="3055200" y="0"/>
            <a:chExt cx="9136800" cy="6858000"/>
          </a:xfrm>
        </p:grpSpPr>
        <p:sp>
          <p:nvSpPr>
            <p:cNvPr id="25" name="Rectangle 24"/>
            <p:cNvSpPr/>
            <p:nvPr/>
          </p:nvSpPr>
          <p:spPr>
            <a:xfrm>
              <a:off x="3055200" y="0"/>
              <a:ext cx="30456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6100800" y="0"/>
              <a:ext cx="3045600" cy="68580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9146400" y="0"/>
              <a:ext cx="3045600" cy="6858000"/>
            </a:xfrm>
            <a:prstGeom prst="rect">
              <a:avLst/>
            </a:prstGeom>
            <a:solidFill>
              <a:srgbClr val="7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3637729" y="292497"/>
              <a:ext cx="1854380"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Legislation </a:t>
              </a:r>
            </a:p>
          </p:txBody>
        </p:sp>
        <p:sp>
          <p:nvSpPr>
            <p:cNvPr id="31" name="TextBox 30"/>
            <p:cNvSpPr txBox="1"/>
            <p:nvPr/>
          </p:nvSpPr>
          <p:spPr>
            <a:xfrm>
              <a:off x="6659045" y="292497"/>
              <a:ext cx="1929110"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EU Law </a:t>
              </a:r>
            </a:p>
          </p:txBody>
        </p:sp>
        <p:sp>
          <p:nvSpPr>
            <p:cNvPr id="32" name="TextBox 31"/>
            <p:cNvSpPr txBox="1"/>
            <p:nvPr/>
          </p:nvSpPr>
          <p:spPr>
            <a:xfrm>
              <a:off x="9684672" y="265826"/>
              <a:ext cx="1955113"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When? </a:t>
              </a:r>
            </a:p>
          </p:txBody>
        </p:sp>
        <p:sp>
          <p:nvSpPr>
            <p:cNvPr id="33" name="TextBox 32"/>
            <p:cNvSpPr txBox="1"/>
            <p:nvPr/>
          </p:nvSpPr>
          <p:spPr>
            <a:xfrm>
              <a:off x="3192181" y="999084"/>
              <a:ext cx="2770910" cy="3477875"/>
            </a:xfrm>
            <a:prstGeom prst="rect">
              <a:avLst/>
            </a:prstGeom>
            <a:noFill/>
          </p:spPr>
          <p:txBody>
            <a:bodyPr wrap="square" rtlCol="0">
              <a:spAutoFit/>
            </a:bodyPr>
            <a:lstStyle/>
            <a:p>
              <a:pPr algn="just"/>
              <a:r>
                <a:rPr lang="en-GB" sz="2200" b="1" spc="-100" dirty="0">
                  <a:solidFill>
                    <a:schemeClr val="bg1"/>
                  </a:solidFill>
                </a:rPr>
                <a:t>Law No. 2022-1231 of December 24, 2022, relating to the fight against smoking and the regulation of tobacco products. </a:t>
              </a:r>
            </a:p>
            <a:p>
              <a:pPr algn="just"/>
              <a:endParaRPr lang="en-GB" sz="2200" b="1" spc="-100" dirty="0">
                <a:solidFill>
                  <a:schemeClr val="bg1"/>
                </a:solidFill>
              </a:endParaRPr>
            </a:p>
            <a:p>
              <a:pPr algn="just"/>
              <a:r>
                <a:rPr lang="en-GB" sz="2200" b="1" spc="-100" dirty="0">
                  <a:solidFill>
                    <a:schemeClr val="bg1"/>
                  </a:solidFill>
                </a:rPr>
                <a:t>Amendment to ban single-use electronic vaping devices. </a:t>
              </a:r>
            </a:p>
          </p:txBody>
        </p:sp>
        <p:sp>
          <p:nvSpPr>
            <p:cNvPr id="34" name="TextBox 33"/>
            <p:cNvSpPr txBox="1"/>
            <p:nvPr/>
          </p:nvSpPr>
          <p:spPr>
            <a:xfrm>
              <a:off x="6237781" y="1075800"/>
              <a:ext cx="2770910" cy="2800767"/>
            </a:xfrm>
            <a:prstGeom prst="rect">
              <a:avLst/>
            </a:prstGeom>
            <a:noFill/>
          </p:spPr>
          <p:txBody>
            <a:bodyPr wrap="square" rtlCol="0">
              <a:spAutoFit/>
            </a:bodyPr>
            <a:lstStyle/>
            <a:p>
              <a:pPr algn="just"/>
              <a:r>
                <a:rPr lang="en-GB" sz="2200" b="1" spc="-100" dirty="0">
                  <a:solidFill>
                    <a:schemeClr val="bg1"/>
                  </a:solidFill>
                </a:rPr>
                <a:t>Compliance with TPD. </a:t>
              </a:r>
            </a:p>
            <a:p>
              <a:pPr algn="just"/>
              <a:endParaRPr lang="en-GB" sz="2200" b="1" spc="-100" dirty="0">
                <a:solidFill>
                  <a:schemeClr val="bg1"/>
                </a:solidFill>
              </a:endParaRPr>
            </a:p>
            <a:p>
              <a:pPr algn="just"/>
              <a:r>
                <a:rPr lang="en-GB" sz="2200" b="1" spc="-100" dirty="0">
                  <a:solidFill>
                    <a:schemeClr val="bg1"/>
                  </a:solidFill>
                </a:rPr>
                <a:t>Commission’s approval needed.  </a:t>
              </a:r>
            </a:p>
            <a:p>
              <a:pPr algn="just"/>
              <a:endParaRPr lang="en-GB" sz="2200" b="1" spc="-100" dirty="0">
                <a:solidFill>
                  <a:schemeClr val="bg1"/>
                </a:solidFill>
              </a:endParaRPr>
            </a:p>
            <a:p>
              <a:pPr algn="just"/>
              <a:r>
                <a:rPr lang="en-GB" sz="2200" b="1" spc="-100" dirty="0">
                  <a:solidFill>
                    <a:schemeClr val="bg1"/>
                  </a:solidFill>
                </a:rPr>
                <a:t>Approval expected by the end of August 2024. </a:t>
              </a:r>
            </a:p>
          </p:txBody>
        </p:sp>
        <p:sp>
          <p:nvSpPr>
            <p:cNvPr id="35" name="TextBox 34"/>
            <p:cNvSpPr txBox="1"/>
            <p:nvPr/>
          </p:nvSpPr>
          <p:spPr>
            <a:xfrm>
              <a:off x="9276774" y="999084"/>
              <a:ext cx="2770910" cy="2123658"/>
            </a:xfrm>
            <a:prstGeom prst="rect">
              <a:avLst/>
            </a:prstGeom>
            <a:noFill/>
          </p:spPr>
          <p:txBody>
            <a:bodyPr wrap="square" rtlCol="0">
              <a:spAutoFit/>
            </a:bodyPr>
            <a:lstStyle/>
            <a:p>
              <a:r>
                <a:rPr lang="en-GB" sz="2200" b="1" spc="-100" dirty="0">
                  <a:solidFill>
                    <a:schemeClr val="bg1"/>
                  </a:solidFill>
                </a:rPr>
                <a:t>The government hopes the ban on disposable e-cigarettes containing nicotine will be effective by September 2024. </a:t>
              </a:r>
            </a:p>
          </p:txBody>
        </p:sp>
      </p:grpSp>
      <p:sp>
        <p:nvSpPr>
          <p:cNvPr id="4" name="Slide Number Placeholder 3"/>
          <p:cNvSpPr>
            <a:spLocks noGrp="1"/>
          </p:cNvSpPr>
          <p:nvPr>
            <p:ph type="sldNum" sz="quarter" idx="4294967295"/>
          </p:nvPr>
        </p:nvSpPr>
        <p:spPr>
          <a:xfrm>
            <a:off x="12014200" y="6346825"/>
            <a:ext cx="177800" cy="177800"/>
          </a:xfrm>
        </p:spPr>
        <p:txBody>
          <a:bodyPr/>
          <a:lstStyle/>
          <a:p>
            <a:fld id="{A4F7B0B9-D3BE-446D-9B00-A6C10F9707DD}" type="slidenum">
              <a:rPr lang="en-GB" smtClean="0"/>
              <a:pPr/>
              <a:t>27</a:t>
            </a:fld>
            <a:endParaRPr lang="en-GB" dirty="0"/>
          </a:p>
        </p:txBody>
      </p:sp>
      <p:sp>
        <p:nvSpPr>
          <p:cNvPr id="23" name="Rectangle 22"/>
          <p:cNvSpPr/>
          <p:nvPr/>
        </p:nvSpPr>
        <p:spPr>
          <a:xfrm>
            <a:off x="0" y="0"/>
            <a:ext cx="305483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137345" y="2152072"/>
            <a:ext cx="2780146" cy="877163"/>
          </a:xfrm>
          <a:prstGeom prst="rect">
            <a:avLst/>
          </a:prstGeom>
          <a:noFill/>
        </p:spPr>
        <p:txBody>
          <a:bodyPr wrap="square" rtlCol="0">
            <a:spAutoFit/>
          </a:bodyPr>
          <a:lstStyle/>
          <a:p>
            <a:pPr algn="ctr"/>
            <a:r>
              <a:rPr lang="en-GB" sz="5000" b="1" spc="-100" dirty="0">
                <a:solidFill>
                  <a:srgbClr val="126796"/>
                </a:solidFill>
                <a:latin typeface="Source Sans Pro Black"/>
                <a:ea typeface="+mj-ea"/>
                <a:cs typeface="+mj-cs"/>
              </a:rPr>
              <a:t>FRANCE </a:t>
            </a:r>
            <a:endParaRPr lang="en-GB" sz="5000" dirty="0"/>
          </a:p>
        </p:txBody>
      </p:sp>
    </p:spTree>
    <p:extLst>
      <p:ext uri="{BB962C8B-B14F-4D97-AF65-F5344CB8AC3E}">
        <p14:creationId xmlns:p14="http://schemas.microsoft.com/office/powerpoint/2010/main" val="1746031881"/>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36800" cy="6858000"/>
            <a:chOff x="3055200" y="0"/>
            <a:chExt cx="9136800" cy="6858000"/>
          </a:xfrm>
        </p:grpSpPr>
        <p:sp>
          <p:nvSpPr>
            <p:cNvPr id="25" name="Rectangle 24"/>
            <p:cNvSpPr/>
            <p:nvPr/>
          </p:nvSpPr>
          <p:spPr>
            <a:xfrm>
              <a:off x="3055200" y="0"/>
              <a:ext cx="30456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6100800" y="0"/>
              <a:ext cx="3045600" cy="68580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9146400" y="0"/>
              <a:ext cx="3045600" cy="6858000"/>
            </a:xfrm>
            <a:prstGeom prst="rect">
              <a:avLst/>
            </a:prstGeom>
            <a:solidFill>
              <a:srgbClr val="7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3637729" y="292497"/>
              <a:ext cx="1854380"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Legislation </a:t>
              </a:r>
            </a:p>
          </p:txBody>
        </p:sp>
        <p:sp>
          <p:nvSpPr>
            <p:cNvPr id="31" name="TextBox 30"/>
            <p:cNvSpPr txBox="1"/>
            <p:nvPr/>
          </p:nvSpPr>
          <p:spPr>
            <a:xfrm>
              <a:off x="6659045" y="292497"/>
              <a:ext cx="1929110"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EU Law </a:t>
              </a:r>
            </a:p>
          </p:txBody>
        </p:sp>
        <p:sp>
          <p:nvSpPr>
            <p:cNvPr id="32" name="TextBox 31"/>
            <p:cNvSpPr txBox="1"/>
            <p:nvPr/>
          </p:nvSpPr>
          <p:spPr>
            <a:xfrm>
              <a:off x="9684672" y="265826"/>
              <a:ext cx="1955113"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When? </a:t>
              </a:r>
            </a:p>
          </p:txBody>
        </p:sp>
        <p:sp>
          <p:nvSpPr>
            <p:cNvPr id="33" name="TextBox 32"/>
            <p:cNvSpPr txBox="1"/>
            <p:nvPr/>
          </p:nvSpPr>
          <p:spPr>
            <a:xfrm>
              <a:off x="3192181" y="999084"/>
              <a:ext cx="2770910" cy="3477875"/>
            </a:xfrm>
            <a:prstGeom prst="rect">
              <a:avLst/>
            </a:prstGeom>
            <a:noFill/>
          </p:spPr>
          <p:txBody>
            <a:bodyPr wrap="square" rtlCol="0">
              <a:spAutoFit/>
            </a:bodyPr>
            <a:lstStyle/>
            <a:p>
              <a:pPr algn="just"/>
              <a:r>
                <a:rPr lang="en-GB" sz="2200" b="1" spc="-100" dirty="0">
                  <a:solidFill>
                    <a:schemeClr val="bg1"/>
                  </a:solidFill>
                </a:rPr>
                <a:t>Law No. 2022-1231 of December 24, 2022, relating to the fight against smoking and the regulation of tobacco products. </a:t>
              </a:r>
            </a:p>
            <a:p>
              <a:pPr algn="just"/>
              <a:endParaRPr lang="en-GB" sz="2200" b="1" spc="-100" dirty="0">
                <a:solidFill>
                  <a:schemeClr val="bg1"/>
                </a:solidFill>
              </a:endParaRPr>
            </a:p>
            <a:p>
              <a:pPr algn="just"/>
              <a:r>
                <a:rPr lang="en-GB" sz="2200" b="1" spc="-100" dirty="0">
                  <a:solidFill>
                    <a:schemeClr val="bg1"/>
                  </a:solidFill>
                </a:rPr>
                <a:t>Amendment to ban single-use electronic vaping devices</a:t>
              </a:r>
            </a:p>
          </p:txBody>
        </p:sp>
        <p:sp>
          <p:nvSpPr>
            <p:cNvPr id="34" name="TextBox 33"/>
            <p:cNvSpPr txBox="1"/>
            <p:nvPr/>
          </p:nvSpPr>
          <p:spPr>
            <a:xfrm>
              <a:off x="6237781" y="1075800"/>
              <a:ext cx="2770910" cy="2800767"/>
            </a:xfrm>
            <a:prstGeom prst="rect">
              <a:avLst/>
            </a:prstGeom>
            <a:noFill/>
          </p:spPr>
          <p:txBody>
            <a:bodyPr wrap="square" rtlCol="0">
              <a:spAutoFit/>
            </a:bodyPr>
            <a:lstStyle/>
            <a:p>
              <a:pPr algn="just"/>
              <a:r>
                <a:rPr lang="en-GB" sz="2200" b="1" spc="-100" dirty="0">
                  <a:solidFill>
                    <a:schemeClr val="bg1"/>
                  </a:solidFill>
                </a:rPr>
                <a:t>Compliance with TPD. </a:t>
              </a:r>
            </a:p>
            <a:p>
              <a:pPr algn="just"/>
              <a:endParaRPr lang="en-GB" sz="2200" b="1" spc="-100" dirty="0">
                <a:solidFill>
                  <a:schemeClr val="bg1"/>
                </a:solidFill>
              </a:endParaRPr>
            </a:p>
            <a:p>
              <a:pPr algn="just"/>
              <a:r>
                <a:rPr lang="en-GB" sz="2200" b="1" spc="-100" dirty="0">
                  <a:solidFill>
                    <a:schemeClr val="bg1"/>
                  </a:solidFill>
                </a:rPr>
                <a:t>Commission’s approval needed.  </a:t>
              </a:r>
            </a:p>
            <a:p>
              <a:pPr algn="just"/>
              <a:endParaRPr lang="en-GB" sz="2200" b="1" spc="-100" dirty="0">
                <a:solidFill>
                  <a:schemeClr val="bg1"/>
                </a:solidFill>
              </a:endParaRPr>
            </a:p>
            <a:p>
              <a:pPr algn="just"/>
              <a:r>
                <a:rPr lang="en-GB" sz="2200" b="1" spc="-100" dirty="0">
                  <a:solidFill>
                    <a:schemeClr val="bg1"/>
                  </a:solidFill>
                </a:rPr>
                <a:t>Approval expected by the end of August 2024. </a:t>
              </a:r>
            </a:p>
          </p:txBody>
        </p:sp>
        <p:sp>
          <p:nvSpPr>
            <p:cNvPr id="35" name="TextBox 34"/>
            <p:cNvSpPr txBox="1"/>
            <p:nvPr/>
          </p:nvSpPr>
          <p:spPr>
            <a:xfrm>
              <a:off x="9276774" y="999084"/>
              <a:ext cx="2770910" cy="2123658"/>
            </a:xfrm>
            <a:prstGeom prst="rect">
              <a:avLst/>
            </a:prstGeom>
            <a:noFill/>
          </p:spPr>
          <p:txBody>
            <a:bodyPr wrap="square" rtlCol="0">
              <a:spAutoFit/>
            </a:bodyPr>
            <a:lstStyle/>
            <a:p>
              <a:r>
                <a:rPr lang="en-GB" sz="2200" b="1" spc="-100" dirty="0">
                  <a:solidFill>
                    <a:schemeClr val="bg1"/>
                  </a:solidFill>
                </a:rPr>
                <a:t>The government hopes the ban on disposable e-cigarettes containing nicotine will be effective by September 2024. </a:t>
              </a:r>
            </a:p>
          </p:txBody>
        </p:sp>
      </p:grpSp>
      <p:sp>
        <p:nvSpPr>
          <p:cNvPr id="17" name="TextBox 16"/>
          <p:cNvSpPr txBox="1"/>
          <p:nvPr/>
        </p:nvSpPr>
        <p:spPr>
          <a:xfrm>
            <a:off x="10392229" y="2152072"/>
            <a:ext cx="1855187" cy="430887"/>
          </a:xfrm>
          <a:prstGeom prst="rect">
            <a:avLst/>
          </a:prstGeom>
          <a:noFill/>
        </p:spPr>
        <p:txBody>
          <a:bodyPr wrap="square" rtlCol="0">
            <a:spAutoFit/>
          </a:bodyPr>
          <a:lstStyle/>
          <a:p>
            <a:pPr algn="just">
              <a:spcBef>
                <a:spcPts val="1000"/>
              </a:spcBef>
              <a:spcAft>
                <a:spcPts val="600"/>
              </a:spcAft>
              <a:buClr>
                <a:schemeClr val="accent2"/>
              </a:buClr>
            </a:pPr>
            <a:r>
              <a:rPr lang="en-GB" sz="2200" b="1" spc="-100" dirty="0">
                <a:solidFill>
                  <a:schemeClr val="bg1"/>
                </a:solidFill>
                <a:latin typeface="+mj-lt"/>
                <a:ea typeface="+mj-ea"/>
                <a:cs typeface="+mj-cs"/>
              </a:rPr>
              <a:t>Entity </a:t>
            </a:r>
          </a:p>
        </p:txBody>
      </p:sp>
      <p:sp>
        <p:nvSpPr>
          <p:cNvPr id="4" name="Slide Number Placeholder 3"/>
          <p:cNvSpPr>
            <a:spLocks noGrp="1"/>
          </p:cNvSpPr>
          <p:nvPr>
            <p:ph type="sldNum" sz="quarter" idx="4294967295"/>
          </p:nvPr>
        </p:nvSpPr>
        <p:spPr>
          <a:xfrm>
            <a:off x="12014200" y="6346825"/>
            <a:ext cx="177800" cy="177800"/>
          </a:xfrm>
        </p:spPr>
        <p:txBody>
          <a:bodyPr/>
          <a:lstStyle/>
          <a:p>
            <a:fld id="{A4F7B0B9-D3BE-446D-9B00-A6C10F9707DD}" type="slidenum">
              <a:rPr lang="en-GB" smtClean="0"/>
              <a:pPr/>
              <a:t>28</a:t>
            </a:fld>
            <a:endParaRPr lang="en-GB" dirty="0"/>
          </a:p>
        </p:txBody>
      </p:sp>
      <p:sp>
        <p:nvSpPr>
          <p:cNvPr id="23" name="Rectangle 22"/>
          <p:cNvSpPr/>
          <p:nvPr/>
        </p:nvSpPr>
        <p:spPr>
          <a:xfrm>
            <a:off x="0" y="0"/>
            <a:ext cx="305483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137345" y="2152072"/>
            <a:ext cx="2780146" cy="877163"/>
          </a:xfrm>
          <a:prstGeom prst="rect">
            <a:avLst/>
          </a:prstGeom>
          <a:noFill/>
        </p:spPr>
        <p:txBody>
          <a:bodyPr wrap="square" rtlCol="0">
            <a:spAutoFit/>
          </a:bodyPr>
          <a:lstStyle/>
          <a:p>
            <a:pPr algn="ctr"/>
            <a:r>
              <a:rPr lang="en-GB" sz="5000" b="1" spc="-100" dirty="0">
                <a:solidFill>
                  <a:srgbClr val="126796"/>
                </a:solidFill>
                <a:latin typeface="Source Sans Pro Black"/>
                <a:ea typeface="+mj-ea"/>
                <a:cs typeface="+mj-cs"/>
              </a:rPr>
              <a:t>FRANCE </a:t>
            </a:r>
            <a:endParaRPr lang="en-GB" sz="5000" dirty="0"/>
          </a:p>
        </p:txBody>
      </p:sp>
    </p:spTree>
    <p:extLst>
      <p:ext uri="{BB962C8B-B14F-4D97-AF65-F5344CB8AC3E}">
        <p14:creationId xmlns:p14="http://schemas.microsoft.com/office/powerpoint/2010/main" val="3750961214"/>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0982" y="0"/>
            <a:ext cx="9136800" cy="6858000"/>
            <a:chOff x="3055200" y="0"/>
            <a:chExt cx="9136800" cy="6858000"/>
          </a:xfrm>
        </p:grpSpPr>
        <p:sp>
          <p:nvSpPr>
            <p:cNvPr id="25" name="Rectangle 24"/>
            <p:cNvSpPr/>
            <p:nvPr/>
          </p:nvSpPr>
          <p:spPr>
            <a:xfrm>
              <a:off x="3055200" y="0"/>
              <a:ext cx="30456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6100800" y="0"/>
              <a:ext cx="3045600" cy="68580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9146400" y="0"/>
              <a:ext cx="3045600" cy="6858000"/>
            </a:xfrm>
            <a:prstGeom prst="rect">
              <a:avLst/>
            </a:prstGeom>
            <a:solidFill>
              <a:srgbClr val="7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3637729" y="292497"/>
              <a:ext cx="1854380"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Legislation </a:t>
              </a:r>
            </a:p>
          </p:txBody>
        </p:sp>
        <p:sp>
          <p:nvSpPr>
            <p:cNvPr id="31" name="TextBox 30"/>
            <p:cNvSpPr txBox="1"/>
            <p:nvPr/>
          </p:nvSpPr>
          <p:spPr>
            <a:xfrm>
              <a:off x="6659045" y="292497"/>
              <a:ext cx="1929110"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EU Law </a:t>
              </a:r>
            </a:p>
          </p:txBody>
        </p:sp>
        <p:sp>
          <p:nvSpPr>
            <p:cNvPr id="32" name="TextBox 31"/>
            <p:cNvSpPr txBox="1"/>
            <p:nvPr/>
          </p:nvSpPr>
          <p:spPr>
            <a:xfrm>
              <a:off x="9684672" y="265826"/>
              <a:ext cx="1955113"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When? </a:t>
              </a:r>
            </a:p>
          </p:txBody>
        </p:sp>
        <p:sp>
          <p:nvSpPr>
            <p:cNvPr id="33" name="TextBox 32"/>
            <p:cNvSpPr txBox="1"/>
            <p:nvPr/>
          </p:nvSpPr>
          <p:spPr>
            <a:xfrm>
              <a:off x="3192181" y="999084"/>
              <a:ext cx="2770910" cy="3477875"/>
            </a:xfrm>
            <a:prstGeom prst="rect">
              <a:avLst/>
            </a:prstGeom>
            <a:noFill/>
          </p:spPr>
          <p:txBody>
            <a:bodyPr wrap="square" rtlCol="0">
              <a:spAutoFit/>
            </a:bodyPr>
            <a:lstStyle/>
            <a:p>
              <a:pPr algn="just"/>
              <a:r>
                <a:rPr lang="en-GB" sz="2200" b="1" spc="-100" dirty="0">
                  <a:solidFill>
                    <a:schemeClr val="bg1"/>
                  </a:solidFill>
                </a:rPr>
                <a:t>Law No. 2022-1231 of December 24, 2022, relating to the fight against smoking and the regulation of tobacco products. </a:t>
              </a:r>
            </a:p>
            <a:p>
              <a:pPr algn="just"/>
              <a:endParaRPr lang="en-GB" sz="2200" b="1" spc="-100" dirty="0">
                <a:solidFill>
                  <a:schemeClr val="bg1"/>
                </a:solidFill>
              </a:endParaRPr>
            </a:p>
            <a:p>
              <a:pPr algn="just"/>
              <a:r>
                <a:rPr lang="en-GB" sz="2200" b="1" spc="-100" dirty="0">
                  <a:solidFill>
                    <a:schemeClr val="bg1"/>
                  </a:solidFill>
                </a:rPr>
                <a:t>Amendment to ban single-use electronic vaping devices</a:t>
              </a:r>
            </a:p>
          </p:txBody>
        </p:sp>
        <p:sp>
          <p:nvSpPr>
            <p:cNvPr id="34" name="TextBox 33"/>
            <p:cNvSpPr txBox="1"/>
            <p:nvPr/>
          </p:nvSpPr>
          <p:spPr>
            <a:xfrm>
              <a:off x="6237781" y="1075800"/>
              <a:ext cx="2770910" cy="2800767"/>
            </a:xfrm>
            <a:prstGeom prst="rect">
              <a:avLst/>
            </a:prstGeom>
            <a:noFill/>
          </p:spPr>
          <p:txBody>
            <a:bodyPr wrap="square" rtlCol="0">
              <a:spAutoFit/>
            </a:bodyPr>
            <a:lstStyle/>
            <a:p>
              <a:pPr algn="just"/>
              <a:r>
                <a:rPr lang="en-GB" sz="2200" b="1" spc="-100" dirty="0">
                  <a:solidFill>
                    <a:schemeClr val="bg1"/>
                  </a:solidFill>
                </a:rPr>
                <a:t>Compliance with TPD. </a:t>
              </a:r>
            </a:p>
            <a:p>
              <a:pPr algn="just"/>
              <a:endParaRPr lang="en-GB" sz="2200" b="1" spc="-100" dirty="0">
                <a:solidFill>
                  <a:schemeClr val="bg1"/>
                </a:solidFill>
              </a:endParaRPr>
            </a:p>
            <a:p>
              <a:pPr algn="just"/>
              <a:r>
                <a:rPr lang="en-GB" sz="2200" b="1" spc="-100" dirty="0">
                  <a:solidFill>
                    <a:schemeClr val="bg1"/>
                  </a:solidFill>
                </a:rPr>
                <a:t>Commission’s approval needed.  </a:t>
              </a:r>
            </a:p>
            <a:p>
              <a:pPr algn="just"/>
              <a:endParaRPr lang="en-GB" sz="2200" b="1" spc="-100" dirty="0">
                <a:solidFill>
                  <a:schemeClr val="bg1"/>
                </a:solidFill>
              </a:endParaRPr>
            </a:p>
            <a:p>
              <a:pPr algn="just"/>
              <a:r>
                <a:rPr lang="en-GB" sz="2200" b="1" spc="-100" dirty="0">
                  <a:solidFill>
                    <a:schemeClr val="bg1"/>
                  </a:solidFill>
                </a:rPr>
                <a:t>Approval expected </a:t>
              </a:r>
              <a:r>
                <a:rPr lang="en-GB" sz="2200" b="1" spc="-100" dirty="0" err="1">
                  <a:solidFill>
                    <a:schemeClr val="bg1"/>
                  </a:solidFill>
                </a:rPr>
                <a:t>bu</a:t>
              </a:r>
              <a:r>
                <a:rPr lang="en-GB" sz="2200" b="1" spc="-100" dirty="0">
                  <a:solidFill>
                    <a:schemeClr val="bg1"/>
                  </a:solidFill>
                </a:rPr>
                <a:t> the end of August 2024. </a:t>
              </a:r>
            </a:p>
          </p:txBody>
        </p:sp>
        <p:sp>
          <p:nvSpPr>
            <p:cNvPr id="35" name="TextBox 34"/>
            <p:cNvSpPr txBox="1"/>
            <p:nvPr/>
          </p:nvSpPr>
          <p:spPr>
            <a:xfrm>
              <a:off x="9276774" y="999084"/>
              <a:ext cx="2770910" cy="2123658"/>
            </a:xfrm>
            <a:prstGeom prst="rect">
              <a:avLst/>
            </a:prstGeom>
            <a:noFill/>
          </p:spPr>
          <p:txBody>
            <a:bodyPr wrap="square" rtlCol="0">
              <a:spAutoFit/>
            </a:bodyPr>
            <a:lstStyle/>
            <a:p>
              <a:r>
                <a:rPr lang="en-GB" sz="2200" b="1" spc="-100" dirty="0">
                  <a:solidFill>
                    <a:schemeClr val="bg1"/>
                  </a:solidFill>
                </a:rPr>
                <a:t>The government hopes the ban on disposable e-cigarettes containing nicotine will be effective by September 2024. </a:t>
              </a:r>
            </a:p>
          </p:txBody>
        </p:sp>
      </p:grpSp>
      <p:sp>
        <p:nvSpPr>
          <p:cNvPr id="17" name="TextBox 16"/>
          <p:cNvSpPr txBox="1"/>
          <p:nvPr/>
        </p:nvSpPr>
        <p:spPr>
          <a:xfrm>
            <a:off x="10392229" y="2152072"/>
            <a:ext cx="1855187" cy="430887"/>
          </a:xfrm>
          <a:prstGeom prst="rect">
            <a:avLst/>
          </a:prstGeom>
          <a:noFill/>
        </p:spPr>
        <p:txBody>
          <a:bodyPr wrap="square" rtlCol="0">
            <a:spAutoFit/>
          </a:bodyPr>
          <a:lstStyle/>
          <a:p>
            <a:pPr algn="just">
              <a:spcBef>
                <a:spcPts val="1000"/>
              </a:spcBef>
              <a:spcAft>
                <a:spcPts val="600"/>
              </a:spcAft>
              <a:buClr>
                <a:schemeClr val="accent2"/>
              </a:buClr>
            </a:pPr>
            <a:r>
              <a:rPr lang="en-GB" sz="2200" b="1" spc="-100" dirty="0">
                <a:solidFill>
                  <a:schemeClr val="bg1"/>
                </a:solidFill>
                <a:latin typeface="+mj-lt"/>
                <a:ea typeface="+mj-ea"/>
                <a:cs typeface="+mj-cs"/>
              </a:rPr>
              <a:t>Entity </a:t>
            </a:r>
          </a:p>
        </p:txBody>
      </p:sp>
      <p:sp>
        <p:nvSpPr>
          <p:cNvPr id="4" name="Slide Number Placeholder 3"/>
          <p:cNvSpPr>
            <a:spLocks noGrp="1"/>
          </p:cNvSpPr>
          <p:nvPr>
            <p:ph type="sldNum" sz="quarter" idx="4294967295"/>
          </p:nvPr>
        </p:nvSpPr>
        <p:spPr>
          <a:xfrm>
            <a:off x="12014200" y="6346825"/>
            <a:ext cx="177800" cy="177800"/>
          </a:xfrm>
        </p:spPr>
        <p:txBody>
          <a:bodyPr/>
          <a:lstStyle/>
          <a:p>
            <a:fld id="{A4F7B0B9-D3BE-446D-9B00-A6C10F9707DD}" type="slidenum">
              <a:rPr lang="en-GB" smtClean="0"/>
              <a:pPr/>
              <a:t>29</a:t>
            </a:fld>
            <a:endParaRPr lang="en-GB" dirty="0"/>
          </a:p>
        </p:txBody>
      </p:sp>
      <p:sp>
        <p:nvSpPr>
          <p:cNvPr id="23" name="Rectangle 22"/>
          <p:cNvSpPr/>
          <p:nvPr/>
        </p:nvSpPr>
        <p:spPr>
          <a:xfrm>
            <a:off x="0" y="0"/>
            <a:ext cx="305483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137345" y="2152072"/>
            <a:ext cx="2780146" cy="877163"/>
          </a:xfrm>
          <a:prstGeom prst="rect">
            <a:avLst/>
          </a:prstGeom>
          <a:noFill/>
        </p:spPr>
        <p:txBody>
          <a:bodyPr wrap="square" rtlCol="0">
            <a:spAutoFit/>
          </a:bodyPr>
          <a:lstStyle/>
          <a:p>
            <a:pPr algn="ctr"/>
            <a:r>
              <a:rPr lang="en-GB" sz="5000" b="1" spc="-100" dirty="0">
                <a:solidFill>
                  <a:srgbClr val="126796"/>
                </a:solidFill>
                <a:latin typeface="Source Sans Pro Black"/>
                <a:ea typeface="+mj-ea"/>
                <a:cs typeface="+mj-cs"/>
              </a:rPr>
              <a:t>FRANCE </a:t>
            </a:r>
            <a:endParaRPr lang="en-GB" sz="5000" dirty="0"/>
          </a:p>
        </p:txBody>
      </p:sp>
    </p:spTree>
    <p:extLst>
      <p:ext uri="{BB962C8B-B14F-4D97-AF65-F5344CB8AC3E}">
        <p14:creationId xmlns:p14="http://schemas.microsoft.com/office/powerpoint/2010/main" val="307420684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D596B-6446-AB7F-41C2-3DCD4A9B7F68}"/>
              </a:ext>
            </a:extLst>
          </p:cNvPr>
          <p:cNvSpPr>
            <a:spLocks noGrp="1"/>
          </p:cNvSpPr>
          <p:nvPr>
            <p:ph type="title"/>
          </p:nvPr>
        </p:nvSpPr>
        <p:spPr>
          <a:xfrm>
            <a:off x="6769100" y="332510"/>
            <a:ext cx="4864100" cy="1612668"/>
          </a:xfrm>
        </p:spPr>
        <p:txBody>
          <a:bodyPr/>
          <a:lstStyle/>
          <a:p>
            <a:r>
              <a:rPr lang="en-GB" dirty="0"/>
              <a:t>SFP Coalition</a:t>
            </a:r>
          </a:p>
        </p:txBody>
      </p:sp>
      <p:sp>
        <p:nvSpPr>
          <p:cNvPr id="3" name="Text Placeholder 2">
            <a:extLst>
              <a:ext uri="{FF2B5EF4-FFF2-40B4-BE49-F238E27FC236}">
                <a16:creationId xmlns:a16="http://schemas.microsoft.com/office/drawing/2014/main" id="{52D41F60-E713-EED0-FE51-775DD1BC9BB4}"/>
              </a:ext>
            </a:extLst>
          </p:cNvPr>
          <p:cNvSpPr>
            <a:spLocks noGrp="1"/>
          </p:cNvSpPr>
          <p:nvPr>
            <p:ph type="body" sz="quarter" idx="15"/>
          </p:nvPr>
        </p:nvSpPr>
        <p:spPr>
          <a:xfrm>
            <a:off x="6741841" y="1786077"/>
            <a:ext cx="4918618" cy="4218902"/>
          </a:xfrm>
        </p:spPr>
        <p:txBody>
          <a:bodyPr>
            <a:noAutofit/>
          </a:bodyPr>
          <a:lstStyle/>
          <a:p>
            <a:pPr marL="0" indent="0">
              <a:buNone/>
            </a:pPr>
            <a:r>
              <a:rPr lang="en-GB" sz="2800" dirty="0"/>
              <a:t>SFP currently has</a:t>
            </a:r>
            <a:r>
              <a:rPr lang="en-GB" sz="2800" b="1" dirty="0"/>
              <a:t> 57 partners across Europe</a:t>
            </a:r>
            <a:r>
              <a:rPr lang="en-GB" sz="2800" dirty="0"/>
              <a:t>. SFP Coalition partners recognise the fundamental importance of strengthening cooperation on tobacco control.</a:t>
            </a:r>
          </a:p>
          <a:p>
            <a:pPr marL="0" indent="0">
              <a:buNone/>
            </a:pPr>
            <a:r>
              <a:rPr lang="en-GB" sz="2800" dirty="0"/>
              <a:t>SFP Secretariat is the voice of the Coalition partners at the EU level.</a:t>
            </a:r>
          </a:p>
        </p:txBody>
      </p:sp>
      <p:sp>
        <p:nvSpPr>
          <p:cNvPr id="6" name="Slide Number Placeholder 5">
            <a:extLst>
              <a:ext uri="{FF2B5EF4-FFF2-40B4-BE49-F238E27FC236}">
                <a16:creationId xmlns:a16="http://schemas.microsoft.com/office/drawing/2014/main" id="{C39F7D8C-268D-A39F-4A34-D9DC793F37F1}"/>
              </a:ext>
            </a:extLst>
          </p:cNvPr>
          <p:cNvSpPr>
            <a:spLocks noGrp="1"/>
          </p:cNvSpPr>
          <p:nvPr>
            <p:ph type="sldNum" sz="quarter" idx="18"/>
          </p:nvPr>
        </p:nvSpPr>
        <p:spPr/>
        <p:txBody>
          <a:bodyPr/>
          <a:lstStyle/>
          <a:p>
            <a:fld id="{A4F7B0B9-D3BE-446D-9B00-A6C10F9707DD}" type="slidenum">
              <a:rPr lang="en-GB" smtClean="0"/>
              <a:pPr/>
              <a:t>3</a:t>
            </a:fld>
            <a:endParaRPr lang="en-GB" dirty="0"/>
          </a:p>
        </p:txBody>
      </p:sp>
      <p:pic>
        <p:nvPicPr>
          <p:cNvPr id="9" name="Picture Placeholder 8">
            <a:extLst>
              <a:ext uri="{FF2B5EF4-FFF2-40B4-BE49-F238E27FC236}">
                <a16:creationId xmlns:a16="http://schemas.microsoft.com/office/drawing/2014/main" id="{AC4275AF-557F-789C-E7A8-161E73A8ACAD}"/>
              </a:ext>
            </a:extLst>
          </p:cNvPr>
          <p:cNvPicPr>
            <a:picLocks noGrp="1" noChangeAspect="1"/>
          </p:cNvPicPr>
          <p:nvPr>
            <p:ph type="pic" sz="quarter" idx="19"/>
          </p:nvPr>
        </p:nvPicPr>
        <p:blipFill>
          <a:blip r:embed="rId2" cstate="hqprint">
            <a:extLst>
              <a:ext uri="{28A0092B-C50C-407E-A947-70E740481C1C}">
                <a14:useLocalDpi xmlns:a14="http://schemas.microsoft.com/office/drawing/2010/main" val="0"/>
              </a:ext>
            </a:extLst>
          </a:blip>
          <a:stretch>
            <a:fillRect/>
          </a:stretch>
        </p:blipFill>
        <p:spPr>
          <a:xfrm>
            <a:off x="0" y="0"/>
            <a:ext cx="6329676" cy="4211411"/>
          </a:xfrm>
        </p:spPr>
      </p:pic>
    </p:spTree>
    <p:extLst>
      <p:ext uri="{BB962C8B-B14F-4D97-AF65-F5344CB8AC3E}">
        <p14:creationId xmlns:p14="http://schemas.microsoft.com/office/powerpoint/2010/main" val="131818608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55200" y="0"/>
            <a:ext cx="9136800" cy="6858000"/>
            <a:chOff x="3055200" y="0"/>
            <a:chExt cx="9136800" cy="6858000"/>
          </a:xfrm>
        </p:grpSpPr>
        <p:sp>
          <p:nvSpPr>
            <p:cNvPr id="25" name="Rectangle 24"/>
            <p:cNvSpPr/>
            <p:nvPr/>
          </p:nvSpPr>
          <p:spPr>
            <a:xfrm>
              <a:off x="3055200" y="0"/>
              <a:ext cx="30456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6100800" y="0"/>
              <a:ext cx="3045600" cy="68580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9146400" y="0"/>
              <a:ext cx="3045600" cy="6858000"/>
            </a:xfrm>
            <a:prstGeom prst="rect">
              <a:avLst/>
            </a:prstGeom>
            <a:solidFill>
              <a:srgbClr val="7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3637729" y="292497"/>
              <a:ext cx="1854380"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Legislation </a:t>
              </a:r>
            </a:p>
          </p:txBody>
        </p:sp>
        <p:sp>
          <p:nvSpPr>
            <p:cNvPr id="31" name="TextBox 30"/>
            <p:cNvSpPr txBox="1"/>
            <p:nvPr/>
          </p:nvSpPr>
          <p:spPr>
            <a:xfrm>
              <a:off x="6659045" y="292497"/>
              <a:ext cx="1929110"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Who? </a:t>
              </a:r>
            </a:p>
          </p:txBody>
        </p:sp>
        <p:sp>
          <p:nvSpPr>
            <p:cNvPr id="32" name="TextBox 31"/>
            <p:cNvSpPr txBox="1"/>
            <p:nvPr/>
          </p:nvSpPr>
          <p:spPr>
            <a:xfrm>
              <a:off x="9684672" y="265826"/>
              <a:ext cx="1955113"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When? </a:t>
              </a:r>
            </a:p>
          </p:txBody>
        </p:sp>
        <p:sp>
          <p:nvSpPr>
            <p:cNvPr id="33" name="TextBox 32"/>
            <p:cNvSpPr txBox="1"/>
            <p:nvPr/>
          </p:nvSpPr>
          <p:spPr>
            <a:xfrm>
              <a:off x="3192181" y="999084"/>
              <a:ext cx="2770910" cy="3139321"/>
            </a:xfrm>
            <a:prstGeom prst="rect">
              <a:avLst/>
            </a:prstGeom>
            <a:noFill/>
          </p:spPr>
          <p:txBody>
            <a:bodyPr wrap="square" rtlCol="0">
              <a:spAutoFit/>
            </a:bodyPr>
            <a:lstStyle/>
            <a:p>
              <a:pPr algn="just"/>
              <a:r>
                <a:rPr lang="en-GB" sz="2200" b="1" spc="-100" dirty="0">
                  <a:solidFill>
                    <a:schemeClr val="bg1"/>
                  </a:solidFill>
                </a:rPr>
                <a:t>UK Tobacco and  Vapes Bill. </a:t>
              </a:r>
            </a:p>
            <a:p>
              <a:pPr algn="just"/>
              <a:endParaRPr lang="en-GB" sz="2200" b="1" spc="-100" dirty="0">
                <a:solidFill>
                  <a:schemeClr val="bg1"/>
                </a:solidFill>
              </a:endParaRPr>
            </a:p>
            <a:p>
              <a:pPr algn="just"/>
              <a:r>
                <a:rPr lang="en-GB" sz="2200" b="1" spc="-100" dirty="0">
                  <a:solidFill>
                    <a:schemeClr val="bg1"/>
                  </a:solidFill>
                </a:rPr>
                <a:t>Ban of disposable e-cigarettes. </a:t>
              </a:r>
            </a:p>
            <a:p>
              <a:pPr algn="just"/>
              <a:endParaRPr lang="en-GB" sz="2200" b="1" spc="-100" dirty="0">
                <a:solidFill>
                  <a:schemeClr val="bg1"/>
                </a:solidFill>
              </a:endParaRPr>
            </a:p>
            <a:p>
              <a:pPr algn="just"/>
              <a:r>
                <a:rPr lang="en-GB" sz="2200" b="1" spc="-100" dirty="0">
                  <a:solidFill>
                    <a:schemeClr val="bg1"/>
                  </a:solidFill>
                </a:rPr>
                <a:t>Tobacco-free generation. </a:t>
              </a:r>
            </a:p>
            <a:p>
              <a:pPr algn="just"/>
              <a:endParaRPr lang="en-GB" sz="2200" b="1" spc="-100" dirty="0">
                <a:solidFill>
                  <a:schemeClr val="bg1"/>
                </a:solidFill>
              </a:endParaRPr>
            </a:p>
          </p:txBody>
        </p:sp>
        <p:sp>
          <p:nvSpPr>
            <p:cNvPr id="34" name="TextBox 33"/>
            <p:cNvSpPr txBox="1"/>
            <p:nvPr/>
          </p:nvSpPr>
          <p:spPr>
            <a:xfrm>
              <a:off x="6237781" y="1075800"/>
              <a:ext cx="2770910" cy="2123658"/>
            </a:xfrm>
            <a:prstGeom prst="rect">
              <a:avLst/>
            </a:prstGeom>
            <a:noFill/>
          </p:spPr>
          <p:txBody>
            <a:bodyPr wrap="square" rtlCol="0">
              <a:spAutoFit/>
            </a:bodyPr>
            <a:lstStyle/>
            <a:p>
              <a:pPr algn="just"/>
              <a:r>
                <a:rPr lang="en-GB" sz="2200" b="1" spc="-100" dirty="0">
                  <a:solidFill>
                    <a:schemeClr val="bg1"/>
                  </a:solidFill>
                </a:rPr>
                <a:t>Introduced by Sunak’s government in March 2024, it will be moved forward by the newly formed government led by </a:t>
              </a:r>
              <a:r>
                <a:rPr lang="en-GB" sz="2200" b="1" spc="-100" dirty="0" err="1">
                  <a:solidFill>
                    <a:schemeClr val="bg1"/>
                  </a:solidFill>
                </a:rPr>
                <a:t>Starmer</a:t>
              </a:r>
              <a:r>
                <a:rPr lang="en-GB" sz="2200" b="1" spc="-100" dirty="0">
                  <a:solidFill>
                    <a:schemeClr val="bg1"/>
                  </a:solidFill>
                </a:rPr>
                <a:t>. </a:t>
              </a:r>
            </a:p>
          </p:txBody>
        </p:sp>
        <p:sp>
          <p:nvSpPr>
            <p:cNvPr id="35" name="TextBox 34"/>
            <p:cNvSpPr txBox="1"/>
            <p:nvPr/>
          </p:nvSpPr>
          <p:spPr>
            <a:xfrm>
              <a:off x="9276774" y="999084"/>
              <a:ext cx="2770910" cy="2462213"/>
            </a:xfrm>
            <a:prstGeom prst="rect">
              <a:avLst/>
            </a:prstGeom>
            <a:noFill/>
          </p:spPr>
          <p:txBody>
            <a:bodyPr wrap="square" rtlCol="0">
              <a:spAutoFit/>
            </a:bodyPr>
            <a:lstStyle/>
            <a:p>
              <a:r>
                <a:rPr lang="en-GB" sz="2200" b="1" spc="-100" dirty="0">
                  <a:solidFill>
                    <a:schemeClr val="bg1"/>
                  </a:solidFill>
                </a:rPr>
                <a:t>Awaiting the third reading in the House of Commons. </a:t>
              </a:r>
            </a:p>
            <a:p>
              <a:endParaRPr lang="en-GB" sz="2200" b="1" spc="-100" dirty="0">
                <a:solidFill>
                  <a:schemeClr val="bg1"/>
                </a:solidFill>
              </a:endParaRPr>
            </a:p>
            <a:p>
              <a:r>
                <a:rPr lang="en-GB" sz="2200" b="1" spc="-100" dirty="0">
                  <a:solidFill>
                    <a:schemeClr val="bg1"/>
                  </a:solidFill>
                </a:rPr>
                <a:t>The Bill is set to enter into force on 1 April 2025. </a:t>
              </a:r>
            </a:p>
          </p:txBody>
        </p:sp>
      </p:grpSp>
      <p:sp>
        <p:nvSpPr>
          <p:cNvPr id="4" name="Slide Number Placeholder 3"/>
          <p:cNvSpPr>
            <a:spLocks noGrp="1"/>
          </p:cNvSpPr>
          <p:nvPr>
            <p:ph type="sldNum" sz="quarter" idx="4294967295"/>
          </p:nvPr>
        </p:nvSpPr>
        <p:spPr>
          <a:xfrm>
            <a:off x="12014200" y="6346825"/>
            <a:ext cx="177800" cy="177800"/>
          </a:xfrm>
        </p:spPr>
        <p:txBody>
          <a:bodyPr/>
          <a:lstStyle/>
          <a:p>
            <a:fld id="{A4F7B0B9-D3BE-446D-9B00-A6C10F9707DD}" type="slidenum">
              <a:rPr lang="en-GB" smtClean="0"/>
              <a:pPr/>
              <a:t>30</a:t>
            </a:fld>
            <a:endParaRPr lang="en-GB" dirty="0"/>
          </a:p>
        </p:txBody>
      </p:sp>
      <p:sp>
        <p:nvSpPr>
          <p:cNvPr id="23" name="Rectangle 22"/>
          <p:cNvSpPr/>
          <p:nvPr/>
        </p:nvSpPr>
        <p:spPr>
          <a:xfrm>
            <a:off x="0" y="0"/>
            <a:ext cx="305483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137345" y="2152072"/>
            <a:ext cx="2780146" cy="877163"/>
          </a:xfrm>
          <a:prstGeom prst="rect">
            <a:avLst/>
          </a:prstGeom>
          <a:noFill/>
        </p:spPr>
        <p:txBody>
          <a:bodyPr wrap="square" rtlCol="0">
            <a:spAutoFit/>
          </a:bodyPr>
          <a:lstStyle/>
          <a:p>
            <a:pPr algn="ctr"/>
            <a:r>
              <a:rPr lang="en-GB" sz="5000" b="1" spc="-100" dirty="0">
                <a:solidFill>
                  <a:srgbClr val="126796"/>
                </a:solidFill>
                <a:latin typeface="Source Sans Pro Black"/>
                <a:ea typeface="+mj-ea"/>
                <a:cs typeface="+mj-cs"/>
              </a:rPr>
              <a:t>UK  </a:t>
            </a:r>
            <a:endParaRPr lang="en-GB" sz="5000" dirty="0"/>
          </a:p>
        </p:txBody>
      </p:sp>
    </p:spTree>
    <p:extLst>
      <p:ext uri="{BB962C8B-B14F-4D97-AF65-F5344CB8AC3E}">
        <p14:creationId xmlns:p14="http://schemas.microsoft.com/office/powerpoint/2010/main" val="3447311203"/>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36800" cy="6858000"/>
            <a:chOff x="3055200" y="0"/>
            <a:chExt cx="9136800" cy="6858000"/>
          </a:xfrm>
        </p:grpSpPr>
        <p:sp>
          <p:nvSpPr>
            <p:cNvPr id="25" name="Rectangle 24"/>
            <p:cNvSpPr/>
            <p:nvPr/>
          </p:nvSpPr>
          <p:spPr>
            <a:xfrm>
              <a:off x="3055200" y="0"/>
              <a:ext cx="30456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6100800" y="0"/>
              <a:ext cx="3045600" cy="68580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9146400" y="0"/>
              <a:ext cx="3045600" cy="6858000"/>
            </a:xfrm>
            <a:prstGeom prst="rect">
              <a:avLst/>
            </a:prstGeom>
            <a:solidFill>
              <a:srgbClr val="7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3637729" y="292497"/>
              <a:ext cx="1854380"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Legislation </a:t>
              </a:r>
            </a:p>
          </p:txBody>
        </p:sp>
        <p:sp>
          <p:nvSpPr>
            <p:cNvPr id="31" name="TextBox 30"/>
            <p:cNvSpPr txBox="1"/>
            <p:nvPr/>
          </p:nvSpPr>
          <p:spPr>
            <a:xfrm>
              <a:off x="6659045" y="292497"/>
              <a:ext cx="1929110"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Who? </a:t>
              </a:r>
            </a:p>
          </p:txBody>
        </p:sp>
        <p:sp>
          <p:nvSpPr>
            <p:cNvPr id="32" name="TextBox 31"/>
            <p:cNvSpPr txBox="1"/>
            <p:nvPr/>
          </p:nvSpPr>
          <p:spPr>
            <a:xfrm>
              <a:off x="9684672" y="265826"/>
              <a:ext cx="1955113"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When? </a:t>
              </a:r>
            </a:p>
          </p:txBody>
        </p:sp>
        <p:sp>
          <p:nvSpPr>
            <p:cNvPr id="33" name="TextBox 32"/>
            <p:cNvSpPr txBox="1"/>
            <p:nvPr/>
          </p:nvSpPr>
          <p:spPr>
            <a:xfrm>
              <a:off x="3192181" y="999084"/>
              <a:ext cx="2770910" cy="3139321"/>
            </a:xfrm>
            <a:prstGeom prst="rect">
              <a:avLst/>
            </a:prstGeom>
            <a:noFill/>
          </p:spPr>
          <p:txBody>
            <a:bodyPr wrap="square" rtlCol="0">
              <a:spAutoFit/>
            </a:bodyPr>
            <a:lstStyle/>
            <a:p>
              <a:pPr algn="just"/>
              <a:r>
                <a:rPr lang="en-GB" sz="2200" b="1" spc="-100" dirty="0">
                  <a:solidFill>
                    <a:schemeClr val="bg1"/>
                  </a:solidFill>
                </a:rPr>
                <a:t>UK Tobacco and  Vapes Bill. </a:t>
              </a:r>
            </a:p>
            <a:p>
              <a:pPr algn="just"/>
              <a:endParaRPr lang="en-GB" sz="2200" b="1" spc="-100" dirty="0">
                <a:solidFill>
                  <a:schemeClr val="bg1"/>
                </a:solidFill>
              </a:endParaRPr>
            </a:p>
            <a:p>
              <a:pPr algn="just"/>
              <a:r>
                <a:rPr lang="en-GB" sz="2200" b="1" spc="-100" dirty="0">
                  <a:solidFill>
                    <a:schemeClr val="bg1"/>
                  </a:solidFill>
                </a:rPr>
                <a:t>Ban of disposable e-cigarettes. </a:t>
              </a:r>
            </a:p>
            <a:p>
              <a:pPr algn="just"/>
              <a:endParaRPr lang="en-GB" sz="2200" b="1" spc="-100" dirty="0">
                <a:solidFill>
                  <a:schemeClr val="bg1"/>
                </a:solidFill>
              </a:endParaRPr>
            </a:p>
            <a:p>
              <a:pPr algn="just"/>
              <a:r>
                <a:rPr lang="en-GB" sz="2200" b="1" spc="-100" dirty="0">
                  <a:solidFill>
                    <a:schemeClr val="bg1"/>
                  </a:solidFill>
                </a:rPr>
                <a:t>Tobacco-free generation. </a:t>
              </a:r>
            </a:p>
            <a:p>
              <a:pPr algn="just"/>
              <a:endParaRPr lang="en-GB" sz="2200" b="1" spc="-100" dirty="0">
                <a:solidFill>
                  <a:schemeClr val="bg1"/>
                </a:solidFill>
              </a:endParaRPr>
            </a:p>
          </p:txBody>
        </p:sp>
        <p:sp>
          <p:nvSpPr>
            <p:cNvPr id="34" name="TextBox 33"/>
            <p:cNvSpPr txBox="1"/>
            <p:nvPr/>
          </p:nvSpPr>
          <p:spPr>
            <a:xfrm>
              <a:off x="6237781" y="1075800"/>
              <a:ext cx="2770910" cy="2123658"/>
            </a:xfrm>
            <a:prstGeom prst="rect">
              <a:avLst/>
            </a:prstGeom>
            <a:noFill/>
          </p:spPr>
          <p:txBody>
            <a:bodyPr wrap="square" rtlCol="0">
              <a:spAutoFit/>
            </a:bodyPr>
            <a:lstStyle/>
            <a:p>
              <a:pPr algn="just"/>
              <a:r>
                <a:rPr lang="en-GB" sz="2200" b="1" spc="-100" dirty="0">
                  <a:solidFill>
                    <a:schemeClr val="bg1"/>
                  </a:solidFill>
                </a:rPr>
                <a:t>Introduced by Sunak’s government in March 2024, it will be moved forward by the newly formed government led by </a:t>
              </a:r>
              <a:r>
                <a:rPr lang="en-GB" sz="2200" b="1" spc="-100" dirty="0" err="1">
                  <a:solidFill>
                    <a:schemeClr val="bg1"/>
                  </a:solidFill>
                </a:rPr>
                <a:t>Starmer</a:t>
              </a:r>
              <a:r>
                <a:rPr lang="en-GB" sz="2200" b="1" spc="-100" dirty="0">
                  <a:solidFill>
                    <a:schemeClr val="bg1"/>
                  </a:solidFill>
                </a:rPr>
                <a:t>. </a:t>
              </a:r>
            </a:p>
          </p:txBody>
        </p:sp>
        <p:sp>
          <p:nvSpPr>
            <p:cNvPr id="35" name="TextBox 34"/>
            <p:cNvSpPr txBox="1"/>
            <p:nvPr/>
          </p:nvSpPr>
          <p:spPr>
            <a:xfrm>
              <a:off x="9276774" y="999084"/>
              <a:ext cx="2770910" cy="2462213"/>
            </a:xfrm>
            <a:prstGeom prst="rect">
              <a:avLst/>
            </a:prstGeom>
            <a:noFill/>
          </p:spPr>
          <p:txBody>
            <a:bodyPr wrap="square" rtlCol="0">
              <a:spAutoFit/>
            </a:bodyPr>
            <a:lstStyle/>
            <a:p>
              <a:r>
                <a:rPr lang="en-GB" sz="2200" b="1" spc="-100" dirty="0">
                  <a:solidFill>
                    <a:schemeClr val="bg1"/>
                  </a:solidFill>
                </a:rPr>
                <a:t>Awaiting the third reading in the House of Commons. </a:t>
              </a:r>
            </a:p>
            <a:p>
              <a:endParaRPr lang="en-GB" sz="2200" b="1" spc="-100" dirty="0">
                <a:solidFill>
                  <a:schemeClr val="bg1"/>
                </a:solidFill>
              </a:endParaRPr>
            </a:p>
            <a:p>
              <a:r>
                <a:rPr lang="en-GB" sz="2200" b="1" spc="-100" dirty="0">
                  <a:solidFill>
                    <a:schemeClr val="bg1"/>
                  </a:solidFill>
                </a:rPr>
                <a:t>The Bill is set to enter into force on 1 April 2025. </a:t>
              </a:r>
            </a:p>
          </p:txBody>
        </p:sp>
      </p:grpSp>
      <p:sp>
        <p:nvSpPr>
          <p:cNvPr id="4" name="Slide Number Placeholder 3"/>
          <p:cNvSpPr>
            <a:spLocks noGrp="1"/>
          </p:cNvSpPr>
          <p:nvPr>
            <p:ph type="sldNum" sz="quarter" idx="4294967295"/>
          </p:nvPr>
        </p:nvSpPr>
        <p:spPr>
          <a:xfrm>
            <a:off x="12014200" y="6346825"/>
            <a:ext cx="177800" cy="177800"/>
          </a:xfrm>
        </p:spPr>
        <p:txBody>
          <a:bodyPr/>
          <a:lstStyle/>
          <a:p>
            <a:fld id="{A4F7B0B9-D3BE-446D-9B00-A6C10F9707DD}" type="slidenum">
              <a:rPr lang="en-GB" smtClean="0"/>
              <a:pPr/>
              <a:t>31</a:t>
            </a:fld>
            <a:endParaRPr lang="en-GB" dirty="0"/>
          </a:p>
        </p:txBody>
      </p:sp>
      <p:sp>
        <p:nvSpPr>
          <p:cNvPr id="23" name="Rectangle 22"/>
          <p:cNvSpPr/>
          <p:nvPr/>
        </p:nvSpPr>
        <p:spPr>
          <a:xfrm>
            <a:off x="0" y="0"/>
            <a:ext cx="305483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137345" y="2152072"/>
            <a:ext cx="2780146" cy="877163"/>
          </a:xfrm>
          <a:prstGeom prst="rect">
            <a:avLst/>
          </a:prstGeom>
          <a:noFill/>
        </p:spPr>
        <p:txBody>
          <a:bodyPr wrap="square" rtlCol="0">
            <a:spAutoFit/>
          </a:bodyPr>
          <a:lstStyle/>
          <a:p>
            <a:pPr algn="ctr"/>
            <a:r>
              <a:rPr lang="en-GB" sz="5000" b="1" spc="-100" dirty="0">
                <a:solidFill>
                  <a:srgbClr val="126796"/>
                </a:solidFill>
                <a:latin typeface="Source Sans Pro Black"/>
                <a:ea typeface="+mj-ea"/>
                <a:cs typeface="+mj-cs"/>
              </a:rPr>
              <a:t>UK  </a:t>
            </a:r>
            <a:endParaRPr lang="en-GB" sz="5000" dirty="0"/>
          </a:p>
        </p:txBody>
      </p:sp>
    </p:spTree>
    <p:extLst>
      <p:ext uri="{BB962C8B-B14F-4D97-AF65-F5344CB8AC3E}">
        <p14:creationId xmlns:p14="http://schemas.microsoft.com/office/powerpoint/2010/main" val="741865032"/>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0982" y="0"/>
            <a:ext cx="9136800" cy="6858000"/>
            <a:chOff x="3055200" y="0"/>
            <a:chExt cx="9136800" cy="6858000"/>
          </a:xfrm>
        </p:grpSpPr>
        <p:sp>
          <p:nvSpPr>
            <p:cNvPr id="25" name="Rectangle 24"/>
            <p:cNvSpPr/>
            <p:nvPr/>
          </p:nvSpPr>
          <p:spPr>
            <a:xfrm>
              <a:off x="3055200" y="0"/>
              <a:ext cx="30456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6100800" y="0"/>
              <a:ext cx="3045600" cy="6858000"/>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9146400" y="0"/>
              <a:ext cx="3045600" cy="6858000"/>
            </a:xfrm>
            <a:prstGeom prst="rect">
              <a:avLst/>
            </a:prstGeom>
            <a:solidFill>
              <a:srgbClr val="7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3637729" y="292497"/>
              <a:ext cx="1854380"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Legislation </a:t>
              </a:r>
            </a:p>
          </p:txBody>
        </p:sp>
        <p:sp>
          <p:nvSpPr>
            <p:cNvPr id="31" name="TextBox 30"/>
            <p:cNvSpPr txBox="1"/>
            <p:nvPr/>
          </p:nvSpPr>
          <p:spPr>
            <a:xfrm>
              <a:off x="6659045" y="292497"/>
              <a:ext cx="1929110"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Who? </a:t>
              </a:r>
            </a:p>
          </p:txBody>
        </p:sp>
        <p:sp>
          <p:nvSpPr>
            <p:cNvPr id="32" name="TextBox 31"/>
            <p:cNvSpPr txBox="1"/>
            <p:nvPr/>
          </p:nvSpPr>
          <p:spPr>
            <a:xfrm>
              <a:off x="9684672" y="265826"/>
              <a:ext cx="1955113" cy="430887"/>
            </a:xfrm>
            <a:prstGeom prst="rect">
              <a:avLst/>
            </a:prstGeom>
            <a:noFill/>
          </p:spPr>
          <p:txBody>
            <a:bodyPr wrap="square" rtlCol="0">
              <a:spAutoFit/>
            </a:bodyPr>
            <a:lstStyle/>
            <a:p>
              <a:pPr algn="ctr">
                <a:spcBef>
                  <a:spcPts val="1000"/>
                </a:spcBef>
                <a:spcAft>
                  <a:spcPts val="600"/>
                </a:spcAft>
                <a:buClr>
                  <a:schemeClr val="accent2"/>
                </a:buClr>
              </a:pPr>
              <a:r>
                <a:rPr lang="en-GB" sz="2200" b="1" spc="-100" dirty="0">
                  <a:solidFill>
                    <a:schemeClr val="bg1"/>
                  </a:solidFill>
                  <a:latin typeface="+mj-lt"/>
                  <a:ea typeface="+mj-ea"/>
                  <a:cs typeface="+mj-cs"/>
                </a:rPr>
                <a:t>When? </a:t>
              </a:r>
            </a:p>
          </p:txBody>
        </p:sp>
        <p:sp>
          <p:nvSpPr>
            <p:cNvPr id="33" name="TextBox 32"/>
            <p:cNvSpPr txBox="1"/>
            <p:nvPr/>
          </p:nvSpPr>
          <p:spPr>
            <a:xfrm>
              <a:off x="3192181" y="999084"/>
              <a:ext cx="2770910" cy="3139321"/>
            </a:xfrm>
            <a:prstGeom prst="rect">
              <a:avLst/>
            </a:prstGeom>
            <a:noFill/>
          </p:spPr>
          <p:txBody>
            <a:bodyPr wrap="square" rtlCol="0">
              <a:spAutoFit/>
            </a:bodyPr>
            <a:lstStyle/>
            <a:p>
              <a:pPr algn="just"/>
              <a:r>
                <a:rPr lang="en-GB" sz="2200" b="1" spc="-100" dirty="0">
                  <a:solidFill>
                    <a:schemeClr val="bg1"/>
                  </a:solidFill>
                </a:rPr>
                <a:t>UK Tobacco and  Vapes Bill. </a:t>
              </a:r>
            </a:p>
            <a:p>
              <a:pPr algn="just"/>
              <a:endParaRPr lang="en-GB" sz="2200" b="1" spc="-100" dirty="0">
                <a:solidFill>
                  <a:schemeClr val="bg1"/>
                </a:solidFill>
              </a:endParaRPr>
            </a:p>
            <a:p>
              <a:pPr algn="just"/>
              <a:r>
                <a:rPr lang="en-GB" sz="2200" b="1" spc="-100" dirty="0">
                  <a:solidFill>
                    <a:schemeClr val="bg1"/>
                  </a:solidFill>
                </a:rPr>
                <a:t>Ban of disposable e-cigarettes. </a:t>
              </a:r>
            </a:p>
            <a:p>
              <a:pPr algn="just"/>
              <a:endParaRPr lang="en-GB" sz="2200" b="1" spc="-100" dirty="0">
                <a:solidFill>
                  <a:schemeClr val="bg1"/>
                </a:solidFill>
              </a:endParaRPr>
            </a:p>
            <a:p>
              <a:pPr algn="just"/>
              <a:r>
                <a:rPr lang="en-GB" sz="2200" b="1" spc="-100" dirty="0">
                  <a:solidFill>
                    <a:schemeClr val="bg1"/>
                  </a:solidFill>
                </a:rPr>
                <a:t>Tobacco-free generation. </a:t>
              </a:r>
            </a:p>
            <a:p>
              <a:pPr algn="just"/>
              <a:endParaRPr lang="en-GB" sz="2200" b="1" spc="-100" dirty="0">
                <a:solidFill>
                  <a:schemeClr val="bg1"/>
                </a:solidFill>
              </a:endParaRPr>
            </a:p>
          </p:txBody>
        </p:sp>
        <p:sp>
          <p:nvSpPr>
            <p:cNvPr id="34" name="TextBox 33"/>
            <p:cNvSpPr txBox="1"/>
            <p:nvPr/>
          </p:nvSpPr>
          <p:spPr>
            <a:xfrm>
              <a:off x="6237781" y="1075800"/>
              <a:ext cx="2770910" cy="2123658"/>
            </a:xfrm>
            <a:prstGeom prst="rect">
              <a:avLst/>
            </a:prstGeom>
            <a:noFill/>
          </p:spPr>
          <p:txBody>
            <a:bodyPr wrap="square" rtlCol="0">
              <a:spAutoFit/>
            </a:bodyPr>
            <a:lstStyle/>
            <a:p>
              <a:pPr algn="just"/>
              <a:r>
                <a:rPr lang="en-GB" sz="2200" b="1" spc="-100" dirty="0">
                  <a:solidFill>
                    <a:schemeClr val="bg1"/>
                  </a:solidFill>
                </a:rPr>
                <a:t>Introduced by Sunak’s government in March 2024, it will be moved forward by the newly formed government led by </a:t>
              </a:r>
              <a:r>
                <a:rPr lang="en-GB" sz="2200" b="1" spc="-100" dirty="0" err="1">
                  <a:solidFill>
                    <a:schemeClr val="bg1"/>
                  </a:solidFill>
                </a:rPr>
                <a:t>Starmer</a:t>
              </a:r>
              <a:r>
                <a:rPr lang="en-GB" sz="2200" b="1" spc="-100" dirty="0">
                  <a:solidFill>
                    <a:schemeClr val="bg1"/>
                  </a:solidFill>
                </a:rPr>
                <a:t>. </a:t>
              </a:r>
            </a:p>
          </p:txBody>
        </p:sp>
        <p:sp>
          <p:nvSpPr>
            <p:cNvPr id="35" name="TextBox 34"/>
            <p:cNvSpPr txBox="1"/>
            <p:nvPr/>
          </p:nvSpPr>
          <p:spPr>
            <a:xfrm>
              <a:off x="9276774" y="999084"/>
              <a:ext cx="2770910" cy="2462213"/>
            </a:xfrm>
            <a:prstGeom prst="rect">
              <a:avLst/>
            </a:prstGeom>
            <a:noFill/>
          </p:spPr>
          <p:txBody>
            <a:bodyPr wrap="square" rtlCol="0">
              <a:spAutoFit/>
            </a:bodyPr>
            <a:lstStyle/>
            <a:p>
              <a:r>
                <a:rPr lang="en-GB" sz="2200" b="1" spc="-100" dirty="0">
                  <a:solidFill>
                    <a:schemeClr val="bg1"/>
                  </a:solidFill>
                </a:rPr>
                <a:t>Awaiting the third reading in the House of Commons. </a:t>
              </a:r>
            </a:p>
            <a:p>
              <a:endParaRPr lang="en-GB" sz="2200" b="1" spc="-100" dirty="0">
                <a:solidFill>
                  <a:schemeClr val="bg1"/>
                </a:solidFill>
              </a:endParaRPr>
            </a:p>
            <a:p>
              <a:r>
                <a:rPr lang="en-GB" sz="2200" b="1" spc="-100" dirty="0">
                  <a:solidFill>
                    <a:schemeClr val="bg1"/>
                  </a:solidFill>
                </a:rPr>
                <a:t>The Bill is set to enter into force on 1 April 2025. </a:t>
              </a:r>
            </a:p>
          </p:txBody>
        </p:sp>
      </p:grpSp>
      <p:sp>
        <p:nvSpPr>
          <p:cNvPr id="4" name="Slide Number Placeholder 3"/>
          <p:cNvSpPr>
            <a:spLocks noGrp="1"/>
          </p:cNvSpPr>
          <p:nvPr>
            <p:ph type="sldNum" sz="quarter" idx="4294967295"/>
          </p:nvPr>
        </p:nvSpPr>
        <p:spPr>
          <a:xfrm>
            <a:off x="12014200" y="6346825"/>
            <a:ext cx="177800" cy="177800"/>
          </a:xfrm>
        </p:spPr>
        <p:txBody>
          <a:bodyPr/>
          <a:lstStyle/>
          <a:p>
            <a:fld id="{A4F7B0B9-D3BE-446D-9B00-A6C10F9707DD}" type="slidenum">
              <a:rPr lang="en-GB" smtClean="0"/>
              <a:pPr/>
              <a:t>32</a:t>
            </a:fld>
            <a:endParaRPr lang="en-GB" dirty="0"/>
          </a:p>
        </p:txBody>
      </p:sp>
      <p:sp>
        <p:nvSpPr>
          <p:cNvPr id="23" name="Rectangle 22"/>
          <p:cNvSpPr/>
          <p:nvPr/>
        </p:nvSpPr>
        <p:spPr>
          <a:xfrm>
            <a:off x="0" y="0"/>
            <a:ext cx="305483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137345" y="2152072"/>
            <a:ext cx="2780146" cy="877163"/>
          </a:xfrm>
          <a:prstGeom prst="rect">
            <a:avLst/>
          </a:prstGeom>
          <a:noFill/>
        </p:spPr>
        <p:txBody>
          <a:bodyPr wrap="square" rtlCol="0">
            <a:spAutoFit/>
          </a:bodyPr>
          <a:lstStyle/>
          <a:p>
            <a:pPr algn="ctr"/>
            <a:r>
              <a:rPr lang="en-GB" sz="5000" b="1" spc="-100" dirty="0">
                <a:solidFill>
                  <a:srgbClr val="126796"/>
                </a:solidFill>
                <a:latin typeface="Source Sans Pro Black"/>
                <a:ea typeface="+mj-ea"/>
                <a:cs typeface="+mj-cs"/>
              </a:rPr>
              <a:t>UK  </a:t>
            </a:r>
            <a:endParaRPr lang="en-GB" sz="5000" dirty="0"/>
          </a:p>
        </p:txBody>
      </p:sp>
    </p:spTree>
    <p:extLst>
      <p:ext uri="{BB962C8B-B14F-4D97-AF65-F5344CB8AC3E}">
        <p14:creationId xmlns:p14="http://schemas.microsoft.com/office/powerpoint/2010/main" val="2182280872"/>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2014200" y="6346825"/>
            <a:ext cx="177800" cy="177800"/>
          </a:xfrm>
        </p:spPr>
        <p:txBody>
          <a:bodyPr/>
          <a:lstStyle/>
          <a:p>
            <a:fld id="{A4F7B0B9-D3BE-446D-9B00-A6C10F9707DD}" type="slidenum">
              <a:rPr lang="en-GB" smtClean="0"/>
              <a:pPr/>
              <a:t>33</a:t>
            </a:fld>
            <a:endParaRPr lang="en-GB" dirty="0"/>
          </a:p>
        </p:txBody>
      </p:sp>
      <p:pic>
        <p:nvPicPr>
          <p:cNvPr id="6146" name="Picture 2" descr="Flag Of European Union Stock Illustration - Download Image Now - iStock"/>
          <p:cNvPicPr>
            <a:picLocks noChangeAspect="1" noChangeArrowheads="1"/>
          </p:cNvPicPr>
          <p:nvPr/>
        </p:nvPicPr>
        <p:blipFill rotWithShape="1">
          <a:blip r:embed="rId2">
            <a:extLst>
              <a:ext uri="{28A0092B-C50C-407E-A947-70E740481C1C}">
                <a14:useLocalDpi xmlns:a14="http://schemas.microsoft.com/office/drawing/2010/main" val="0"/>
              </a:ext>
            </a:extLst>
          </a:blip>
          <a:srcRect l="13676" t="1658" r="13766" b="2422"/>
          <a:stretch/>
        </p:blipFill>
        <p:spPr bwMode="auto">
          <a:xfrm>
            <a:off x="2508069" y="113210"/>
            <a:ext cx="6609806" cy="65488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2549" y="4632960"/>
            <a:ext cx="2473234" cy="1107996"/>
          </a:xfrm>
          <a:prstGeom prst="rect">
            <a:avLst/>
          </a:prstGeom>
          <a:noFill/>
        </p:spPr>
        <p:txBody>
          <a:bodyPr wrap="square" rtlCol="0">
            <a:spAutoFit/>
          </a:bodyPr>
          <a:lstStyle/>
          <a:p>
            <a:pPr algn="just"/>
            <a:r>
              <a:rPr lang="en-GB" sz="2200" b="1" spc="-100" dirty="0">
                <a:solidFill>
                  <a:srgbClr val="126796"/>
                </a:solidFill>
              </a:rPr>
              <a:t>Lack an EU-level ban on the sale of disposable vapes. </a:t>
            </a:r>
          </a:p>
        </p:txBody>
      </p:sp>
      <p:sp>
        <p:nvSpPr>
          <p:cNvPr id="6" name="TextBox 5"/>
          <p:cNvSpPr txBox="1"/>
          <p:nvPr/>
        </p:nvSpPr>
        <p:spPr>
          <a:xfrm>
            <a:off x="9161418" y="1071352"/>
            <a:ext cx="2420982" cy="1384995"/>
          </a:xfrm>
          <a:prstGeom prst="rect">
            <a:avLst/>
          </a:prstGeom>
          <a:noFill/>
        </p:spPr>
        <p:txBody>
          <a:bodyPr wrap="square" rtlCol="0">
            <a:spAutoFit/>
          </a:bodyPr>
          <a:lstStyle/>
          <a:p>
            <a:pPr algn="just"/>
            <a:r>
              <a:rPr lang="en-GB" sz="2200" b="1" spc="-100" dirty="0">
                <a:solidFill>
                  <a:srgbClr val="126796"/>
                </a:solidFill>
              </a:rPr>
              <a:t>Revision of the Tobacco Products Directive. Ongoing?  </a:t>
            </a:r>
          </a:p>
          <a:p>
            <a:endParaRPr lang="en-GB" dirty="0"/>
          </a:p>
        </p:txBody>
      </p:sp>
    </p:spTree>
    <p:extLst>
      <p:ext uri="{BB962C8B-B14F-4D97-AF65-F5344CB8AC3E}">
        <p14:creationId xmlns:p14="http://schemas.microsoft.com/office/powerpoint/2010/main" val="30987807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9118B01-E137-3517-6ECF-9FAE68295E49}"/>
              </a:ext>
            </a:extLst>
          </p:cNvPr>
          <p:cNvSpPr>
            <a:spLocks noGrp="1"/>
          </p:cNvSpPr>
          <p:nvPr>
            <p:ph type="dt" sz="half" idx="12"/>
          </p:nvPr>
        </p:nvSpPr>
        <p:spPr/>
        <p:txBody>
          <a:bodyPr>
            <a:normAutofit/>
          </a:bodyPr>
          <a:lstStyle/>
          <a:p>
            <a:r>
              <a:rPr lang="fr-FR" dirty="0" err="1"/>
              <a:t>September</a:t>
            </a:r>
            <a:r>
              <a:rPr lang="fr-FR" dirty="0"/>
              <a:t> 2023</a:t>
            </a:r>
            <a:endParaRPr lang="en-GB" dirty="0"/>
          </a:p>
        </p:txBody>
      </p:sp>
      <p:sp>
        <p:nvSpPr>
          <p:cNvPr id="6" name="Slide Number Placeholder 5">
            <a:extLst>
              <a:ext uri="{FF2B5EF4-FFF2-40B4-BE49-F238E27FC236}">
                <a16:creationId xmlns:a16="http://schemas.microsoft.com/office/drawing/2014/main" id="{5C679644-8DDA-D33B-DBB6-910D27800C7F}"/>
              </a:ext>
            </a:extLst>
          </p:cNvPr>
          <p:cNvSpPr>
            <a:spLocks noGrp="1"/>
          </p:cNvSpPr>
          <p:nvPr>
            <p:ph type="sldNum" sz="quarter" idx="14"/>
          </p:nvPr>
        </p:nvSpPr>
        <p:spPr/>
        <p:txBody>
          <a:bodyPr>
            <a:normAutofit/>
          </a:bodyPr>
          <a:lstStyle/>
          <a:p>
            <a:fld id="{A4F7B0B9-D3BE-446D-9B00-A6C10F9707DD}" type="slidenum">
              <a:rPr lang="en-GB" smtClean="0"/>
              <a:pPr/>
              <a:t>34</a:t>
            </a:fld>
            <a:endParaRPr lang="en-GB" dirty="0"/>
          </a:p>
        </p:txBody>
      </p:sp>
      <p:sp>
        <p:nvSpPr>
          <p:cNvPr id="46" name="Text Placeholder 45">
            <a:extLst>
              <a:ext uri="{FF2B5EF4-FFF2-40B4-BE49-F238E27FC236}">
                <a16:creationId xmlns:a16="http://schemas.microsoft.com/office/drawing/2014/main" id="{DB93EC37-EA72-7EFF-688E-56BAAE8FA04E}"/>
              </a:ext>
            </a:extLst>
          </p:cNvPr>
          <p:cNvSpPr>
            <a:spLocks noGrp="1"/>
          </p:cNvSpPr>
          <p:nvPr>
            <p:ph type="body" sz="quarter" idx="17"/>
          </p:nvPr>
        </p:nvSpPr>
        <p:spPr>
          <a:xfrm>
            <a:off x="1165275" y="0"/>
            <a:ext cx="7026225" cy="5358384"/>
          </a:xfrm>
        </p:spPr>
        <p:txBody>
          <a:bodyPr>
            <a:normAutofit fontScale="32500" lnSpcReduction="20000"/>
          </a:bodyPr>
          <a:lstStyle/>
          <a:p>
            <a:endParaRPr lang="en-GB" dirty="0"/>
          </a:p>
          <a:p>
            <a:r>
              <a:rPr lang="en-GB" dirty="0"/>
              <a:t>Disclaimer</a:t>
            </a:r>
          </a:p>
          <a:p>
            <a:pPr>
              <a:lnSpc>
                <a:spcPct val="120000"/>
              </a:lnSpc>
            </a:pPr>
            <a:r>
              <a:rPr lang="en-GB" b="0" dirty="0">
                <a:latin typeface="+mn-lt"/>
              </a:rPr>
              <a:t>The Smoke Free Partnership receives operating funding from the European Commission. “Views and opinions expressed are however those of the author(s) only and do not necessarily reflect those of the European Union or Health and Digital Executive Agency (HaDEA). Neither the European Union nor the granting authority can be held responsible for them.”</a:t>
            </a:r>
          </a:p>
          <a:p>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6253" y="4627436"/>
            <a:ext cx="3993801" cy="1022223"/>
          </a:xfrm>
          <a:prstGeom prst="rect">
            <a:avLst/>
          </a:prstGeom>
        </p:spPr>
      </p:pic>
    </p:spTree>
    <p:extLst>
      <p:ext uri="{BB962C8B-B14F-4D97-AF65-F5344CB8AC3E}">
        <p14:creationId xmlns:p14="http://schemas.microsoft.com/office/powerpoint/2010/main" val="51966971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655DFE-D50C-E8CD-6EFD-258DCC0F9C7E}"/>
              </a:ext>
            </a:extLst>
          </p:cNvPr>
          <p:cNvSpPr>
            <a:spLocks noGrp="1"/>
          </p:cNvSpPr>
          <p:nvPr>
            <p:ph type="body" sz="quarter" idx="18"/>
          </p:nvPr>
        </p:nvSpPr>
        <p:spPr/>
        <p:txBody>
          <a:bodyPr/>
          <a:lstStyle/>
          <a:p>
            <a:r>
              <a:rPr lang="en-GB" sz="7200" dirty="0"/>
              <a:t>Questions? </a:t>
            </a:r>
          </a:p>
        </p:txBody>
      </p:sp>
      <p:sp>
        <p:nvSpPr>
          <p:cNvPr id="3" name="Date Placeholder 2">
            <a:extLst>
              <a:ext uri="{FF2B5EF4-FFF2-40B4-BE49-F238E27FC236}">
                <a16:creationId xmlns:a16="http://schemas.microsoft.com/office/drawing/2014/main" id="{B691EDC2-9710-1EBC-D3D2-EBE6F9507961}"/>
              </a:ext>
            </a:extLst>
          </p:cNvPr>
          <p:cNvSpPr>
            <a:spLocks noGrp="1"/>
          </p:cNvSpPr>
          <p:nvPr>
            <p:ph type="dt" sz="half" idx="19"/>
          </p:nvPr>
        </p:nvSpPr>
        <p:spPr/>
        <p:txBody>
          <a:bodyPr>
            <a:normAutofit lnSpcReduction="10000"/>
          </a:bodyPr>
          <a:lstStyle/>
          <a:p>
            <a:fld id="{54759970-0F33-4150-94A9-C185DF4A6350}" type="datetime4">
              <a:rPr lang="en-GB" smtClean="0"/>
              <a:t>16 September 2024</a:t>
            </a:fld>
            <a:endParaRPr lang="en-GB" dirty="0"/>
          </a:p>
        </p:txBody>
      </p:sp>
      <p:sp>
        <p:nvSpPr>
          <p:cNvPr id="4" name="Footer Placeholder 3">
            <a:extLst>
              <a:ext uri="{FF2B5EF4-FFF2-40B4-BE49-F238E27FC236}">
                <a16:creationId xmlns:a16="http://schemas.microsoft.com/office/drawing/2014/main" id="{A75889DB-AA25-5B18-69E2-C0B5791A6600}"/>
              </a:ext>
            </a:extLst>
          </p:cNvPr>
          <p:cNvSpPr>
            <a:spLocks noGrp="1"/>
          </p:cNvSpPr>
          <p:nvPr>
            <p:ph type="ftr" sz="quarter" idx="20"/>
          </p:nvPr>
        </p:nvSpPr>
        <p:spPr/>
        <p:txBody>
          <a:bodyPr/>
          <a:lstStyle/>
          <a:p>
            <a:r>
              <a:rPr lang="en-GB"/>
              <a:t>Edit footer and slide settings by going to the Insert tab &gt; Header and Footer</a:t>
            </a:r>
            <a:endParaRPr lang="en-GB" dirty="0"/>
          </a:p>
        </p:txBody>
      </p:sp>
      <p:sp>
        <p:nvSpPr>
          <p:cNvPr id="5" name="Slide Number Placeholder 4">
            <a:extLst>
              <a:ext uri="{FF2B5EF4-FFF2-40B4-BE49-F238E27FC236}">
                <a16:creationId xmlns:a16="http://schemas.microsoft.com/office/drawing/2014/main" id="{1F2D6ED8-A0AC-22B4-96F0-43B597BAB979}"/>
              </a:ext>
            </a:extLst>
          </p:cNvPr>
          <p:cNvSpPr>
            <a:spLocks noGrp="1"/>
          </p:cNvSpPr>
          <p:nvPr>
            <p:ph type="sldNum" sz="quarter" idx="21"/>
          </p:nvPr>
        </p:nvSpPr>
        <p:spPr/>
        <p:txBody>
          <a:bodyPr/>
          <a:lstStyle/>
          <a:p>
            <a:fld id="{A4F7B0B9-D3BE-446D-9B00-A6C10F9707DD}" type="slidenum">
              <a:rPr lang="en-GB" smtClean="0"/>
              <a:pPr/>
              <a:t>35</a:t>
            </a:fld>
            <a:endParaRPr lang="en-GB" dirty="0"/>
          </a:p>
        </p:txBody>
      </p:sp>
      <p:sp>
        <p:nvSpPr>
          <p:cNvPr id="7" name="Text Placeholder 6">
            <a:extLst>
              <a:ext uri="{FF2B5EF4-FFF2-40B4-BE49-F238E27FC236}">
                <a16:creationId xmlns:a16="http://schemas.microsoft.com/office/drawing/2014/main" id="{FACC47E9-B192-E696-113D-5BB877A2BAB1}"/>
              </a:ext>
            </a:extLst>
          </p:cNvPr>
          <p:cNvSpPr>
            <a:spLocks noGrp="1"/>
          </p:cNvSpPr>
          <p:nvPr>
            <p:ph type="body" sz="quarter" idx="23"/>
          </p:nvPr>
        </p:nvSpPr>
        <p:spPr/>
        <p:txBody>
          <a:bodyPr/>
          <a:lstStyle/>
          <a:p>
            <a:r>
              <a:rPr lang="en-GB" dirty="0"/>
              <a:t>info@smokefreepartnership.eu</a:t>
            </a:r>
          </a:p>
        </p:txBody>
      </p:sp>
      <p:sp>
        <p:nvSpPr>
          <p:cNvPr id="8" name="Text Placeholder 7">
            <a:extLst>
              <a:ext uri="{FF2B5EF4-FFF2-40B4-BE49-F238E27FC236}">
                <a16:creationId xmlns:a16="http://schemas.microsoft.com/office/drawing/2014/main" id="{23DB7041-198E-B648-CBE9-96FD62B134E2}"/>
              </a:ext>
            </a:extLst>
          </p:cNvPr>
          <p:cNvSpPr>
            <a:spLocks noGrp="1"/>
          </p:cNvSpPr>
          <p:nvPr>
            <p:ph type="body" sz="quarter" idx="24"/>
          </p:nvPr>
        </p:nvSpPr>
        <p:spPr/>
        <p:txBody>
          <a:bodyPr/>
          <a:lstStyle/>
          <a:p>
            <a:r>
              <a:rPr lang="en-GB" dirty="0"/>
              <a:t>+32 (0) 499 843 222</a:t>
            </a:r>
          </a:p>
        </p:txBody>
      </p:sp>
      <p:sp>
        <p:nvSpPr>
          <p:cNvPr id="9" name="Text Placeholder 8">
            <a:extLst>
              <a:ext uri="{FF2B5EF4-FFF2-40B4-BE49-F238E27FC236}">
                <a16:creationId xmlns:a16="http://schemas.microsoft.com/office/drawing/2014/main" id="{9AB1E7AF-BEE3-A617-B12A-4BC71F844930}"/>
              </a:ext>
            </a:extLst>
          </p:cNvPr>
          <p:cNvSpPr>
            <a:spLocks noGrp="1"/>
          </p:cNvSpPr>
          <p:nvPr>
            <p:ph type="body" sz="quarter" idx="25"/>
          </p:nvPr>
        </p:nvSpPr>
        <p:spPr/>
        <p:txBody>
          <a:bodyPr/>
          <a:lstStyle/>
          <a:p>
            <a:r>
              <a:rPr lang="en-GB" dirty="0"/>
              <a:t>Chaussée de Louvain 479,</a:t>
            </a:r>
            <a:br>
              <a:rPr lang="en-GB" dirty="0"/>
            </a:br>
            <a:r>
              <a:rPr lang="en-GB" dirty="0"/>
              <a:t>1030 Brussels, Belgium</a:t>
            </a:r>
          </a:p>
        </p:txBody>
      </p:sp>
      <p:sp>
        <p:nvSpPr>
          <p:cNvPr id="10" name="Text Placeholder 9">
            <a:extLst>
              <a:ext uri="{FF2B5EF4-FFF2-40B4-BE49-F238E27FC236}">
                <a16:creationId xmlns:a16="http://schemas.microsoft.com/office/drawing/2014/main" id="{6EBF79DA-B402-782E-DCF2-7C85A083E6CB}"/>
              </a:ext>
            </a:extLst>
          </p:cNvPr>
          <p:cNvSpPr>
            <a:spLocks noGrp="1"/>
          </p:cNvSpPr>
          <p:nvPr>
            <p:ph type="body" sz="quarter" idx="26"/>
          </p:nvPr>
        </p:nvSpPr>
        <p:spPr/>
        <p:txBody>
          <a:bodyPr/>
          <a:lstStyle/>
          <a:p>
            <a:r>
              <a:rPr lang="en-GB" dirty="0"/>
              <a:t>smokefreepartnership.eu</a:t>
            </a:r>
          </a:p>
        </p:txBody>
      </p:sp>
    </p:spTree>
    <p:extLst>
      <p:ext uri="{BB962C8B-B14F-4D97-AF65-F5344CB8AC3E}">
        <p14:creationId xmlns:p14="http://schemas.microsoft.com/office/powerpoint/2010/main" val="355503245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EADEC8-0151-E72A-7574-84635DC676F1}"/>
              </a:ext>
            </a:extLst>
          </p:cNvPr>
          <p:cNvSpPr>
            <a:spLocks noGrp="1"/>
          </p:cNvSpPr>
          <p:nvPr>
            <p:ph idx="1"/>
          </p:nvPr>
        </p:nvSpPr>
        <p:spPr>
          <a:xfrm>
            <a:off x="4887884" y="1163782"/>
            <a:ext cx="6622170" cy="5183178"/>
          </a:xfrm>
        </p:spPr>
        <p:txBody>
          <a:bodyPr>
            <a:normAutofit/>
          </a:bodyPr>
          <a:lstStyle/>
          <a:p>
            <a:r>
              <a:rPr lang="en-GB" sz="2600" dirty="0"/>
              <a:t>As a member-based organisation, SFP relies on its Partners to gain insights on national developments on tobacco control. </a:t>
            </a:r>
          </a:p>
          <a:p>
            <a:r>
              <a:rPr lang="en-US" sz="2600" dirty="0"/>
              <a:t>As of right now, SFP counts 57 Partners across Europe:</a:t>
            </a:r>
          </a:p>
          <a:p>
            <a:pPr marL="0" indent="0" algn="ctr">
              <a:buNone/>
            </a:pPr>
            <a:r>
              <a:rPr lang="en-US" sz="2600" b="1" dirty="0"/>
              <a:t>6 Main Partners</a:t>
            </a:r>
          </a:p>
          <a:p>
            <a:pPr marL="0" indent="0" algn="ctr">
              <a:buNone/>
            </a:pPr>
            <a:r>
              <a:rPr lang="en-US" sz="2600" b="1" dirty="0"/>
              <a:t>1 Associate Partner</a:t>
            </a:r>
          </a:p>
          <a:p>
            <a:pPr marL="0" indent="0" algn="ctr">
              <a:buNone/>
            </a:pPr>
            <a:r>
              <a:rPr lang="en-US" sz="2600" b="1" dirty="0"/>
              <a:t>50 Advocacy Partners</a:t>
            </a:r>
            <a:endParaRPr lang="en-GB" sz="2600" b="1" dirty="0"/>
          </a:p>
          <a:p>
            <a:endParaRPr lang="en-GB" sz="2600" dirty="0"/>
          </a:p>
        </p:txBody>
      </p:sp>
      <p:sp>
        <p:nvSpPr>
          <p:cNvPr id="6" name="Slide Number Placeholder 5">
            <a:extLst>
              <a:ext uri="{FF2B5EF4-FFF2-40B4-BE49-F238E27FC236}">
                <a16:creationId xmlns:a16="http://schemas.microsoft.com/office/drawing/2014/main" id="{86ECB1EE-7D6B-D87B-EF81-4AB9D2A37C29}"/>
              </a:ext>
            </a:extLst>
          </p:cNvPr>
          <p:cNvSpPr>
            <a:spLocks noGrp="1"/>
          </p:cNvSpPr>
          <p:nvPr>
            <p:ph type="sldNum" sz="quarter" idx="12"/>
          </p:nvPr>
        </p:nvSpPr>
        <p:spPr/>
        <p:txBody>
          <a:bodyPr>
            <a:normAutofit/>
          </a:bodyPr>
          <a:lstStyle/>
          <a:p>
            <a:fld id="{A4F7B0B9-D3BE-446D-9B00-A6C10F9707DD}" type="slidenum">
              <a:rPr lang="en-GB" smtClean="0"/>
              <a:pPr/>
              <a:t>4</a:t>
            </a:fld>
            <a:endParaRPr lang="en-GB" dirty="0"/>
          </a:p>
        </p:txBody>
      </p:sp>
      <p:pic>
        <p:nvPicPr>
          <p:cNvPr id="4098" name="Picture 2" descr="https://thewritingstage.files.wordpress.com/2022/12/highschool-musical-1.gif?w=50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9687" y="1071352"/>
            <a:ext cx="4159250" cy="233749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4">
            <a:extLst>
              <a:ext uri="{FF2B5EF4-FFF2-40B4-BE49-F238E27FC236}">
                <a16:creationId xmlns:a16="http://schemas.microsoft.com/office/drawing/2014/main" id="{4AC59BF0-30F3-5143-533C-FD814F0CE96E}"/>
              </a:ext>
            </a:extLst>
          </p:cNvPr>
          <p:cNvSpPr txBox="1">
            <a:spLocks/>
          </p:cNvSpPr>
          <p:nvPr/>
        </p:nvSpPr>
        <p:spPr>
          <a:xfrm>
            <a:off x="504282" y="323107"/>
            <a:ext cx="9751546" cy="748245"/>
          </a:xfrm>
          <a:prstGeom prst="rect">
            <a:avLst/>
          </a:prstGeom>
        </p:spPr>
        <p:txBody>
          <a:bodyPr vert="horz" lIns="0" tIns="0" rIns="0" bIns="0" rtlCol="0" anchor="t">
            <a:normAutofit/>
          </a:bodyPr>
          <a:lstStyle>
            <a:lvl1pPr algn="l" defTabSz="914400" rtl="0" eaLnBrk="1" latinLnBrk="0" hangingPunct="1">
              <a:lnSpc>
                <a:spcPct val="80000"/>
              </a:lnSpc>
              <a:spcBef>
                <a:spcPct val="0"/>
              </a:spcBef>
              <a:buNone/>
              <a:defRPr sz="4000" b="1" kern="1200" cap="none" spc="-100" baseline="0">
                <a:solidFill>
                  <a:schemeClr val="accent1"/>
                </a:solidFill>
                <a:latin typeface="+mj-lt"/>
                <a:ea typeface="+mj-ea"/>
                <a:cs typeface="+mj-cs"/>
              </a:defRPr>
            </a:lvl1pPr>
          </a:lstStyle>
          <a:p>
            <a:r>
              <a:rPr lang="en-GB" dirty="0">
                <a:solidFill>
                  <a:srgbClr val="126796"/>
                </a:solidFill>
              </a:rPr>
              <a:t>Coalition Partners</a:t>
            </a:r>
            <a:r>
              <a:rPr lang="en-GB" b="0" dirty="0">
                <a:solidFill>
                  <a:srgbClr val="126796"/>
                </a:solidFill>
              </a:rPr>
              <a:t> </a:t>
            </a:r>
            <a:endParaRPr lang="en-GB" dirty="0">
              <a:solidFill>
                <a:srgbClr val="126796"/>
              </a:solidFill>
            </a:endParaRPr>
          </a:p>
        </p:txBody>
      </p:sp>
    </p:spTree>
    <p:extLst>
      <p:ext uri="{BB962C8B-B14F-4D97-AF65-F5344CB8AC3E}">
        <p14:creationId xmlns:p14="http://schemas.microsoft.com/office/powerpoint/2010/main" val="24604124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3A5911-B82D-B395-168C-777C469A0B8A}"/>
              </a:ext>
            </a:extLst>
          </p:cNvPr>
          <p:cNvSpPr>
            <a:spLocks noGrp="1"/>
          </p:cNvSpPr>
          <p:nvPr>
            <p:ph type="dt" sz="half" idx="10"/>
          </p:nvPr>
        </p:nvSpPr>
        <p:spPr/>
        <p:txBody>
          <a:bodyPr>
            <a:normAutofit lnSpcReduction="10000"/>
          </a:bodyPr>
          <a:lstStyle/>
          <a:p>
            <a:fld id="{E954BED9-C7DA-4709-9697-1CB407805FAD}" type="datetime4">
              <a:rPr lang="en-GB" smtClean="0"/>
              <a:t>16 September 2024</a:t>
            </a:fld>
            <a:endParaRPr lang="en-GB"/>
          </a:p>
        </p:txBody>
      </p:sp>
      <p:sp>
        <p:nvSpPr>
          <p:cNvPr id="3" name="Footer Placeholder 2">
            <a:extLst>
              <a:ext uri="{FF2B5EF4-FFF2-40B4-BE49-F238E27FC236}">
                <a16:creationId xmlns:a16="http://schemas.microsoft.com/office/drawing/2014/main" id="{72E5AB59-711B-630A-590F-7AD1D94483F0}"/>
              </a:ext>
            </a:extLst>
          </p:cNvPr>
          <p:cNvSpPr>
            <a:spLocks noGrp="1"/>
          </p:cNvSpPr>
          <p:nvPr>
            <p:ph type="ftr" sz="quarter" idx="11"/>
          </p:nvPr>
        </p:nvSpPr>
        <p:spPr/>
        <p:txBody>
          <a:bodyPr/>
          <a:lstStyle/>
          <a:p>
            <a:r>
              <a:rPr lang="en-GB"/>
              <a:t>Edit footer and slide settings by going to the Insert tab &gt; Header and Footer</a:t>
            </a:r>
          </a:p>
        </p:txBody>
      </p:sp>
      <p:sp>
        <p:nvSpPr>
          <p:cNvPr id="4" name="Slide Number Placeholder 3">
            <a:extLst>
              <a:ext uri="{FF2B5EF4-FFF2-40B4-BE49-F238E27FC236}">
                <a16:creationId xmlns:a16="http://schemas.microsoft.com/office/drawing/2014/main" id="{8B6F4AB6-1DD3-B330-1BA2-C2B5DE9D8EB4}"/>
              </a:ext>
            </a:extLst>
          </p:cNvPr>
          <p:cNvSpPr>
            <a:spLocks noGrp="1"/>
          </p:cNvSpPr>
          <p:nvPr>
            <p:ph type="sldNum" sz="quarter" idx="12"/>
          </p:nvPr>
        </p:nvSpPr>
        <p:spPr/>
        <p:txBody>
          <a:bodyPr/>
          <a:lstStyle/>
          <a:p>
            <a:fld id="{A4F7B0B9-D3BE-446D-9B00-A6C10F9707DD}" type="slidenum">
              <a:rPr lang="en-GB" smtClean="0"/>
              <a:t>5</a:t>
            </a:fld>
            <a:endParaRPr lang="en-GB"/>
          </a:p>
        </p:txBody>
      </p:sp>
      <p:sp>
        <p:nvSpPr>
          <p:cNvPr id="5" name="Title 4">
            <a:extLst>
              <a:ext uri="{FF2B5EF4-FFF2-40B4-BE49-F238E27FC236}">
                <a16:creationId xmlns:a16="http://schemas.microsoft.com/office/drawing/2014/main" id="{4AC59BF0-30F3-5143-533C-FD814F0CE96E}"/>
              </a:ext>
            </a:extLst>
          </p:cNvPr>
          <p:cNvSpPr>
            <a:spLocks noGrp="1"/>
          </p:cNvSpPr>
          <p:nvPr>
            <p:ph type="title"/>
          </p:nvPr>
        </p:nvSpPr>
        <p:spPr/>
        <p:txBody>
          <a:bodyPr/>
          <a:lstStyle/>
          <a:p>
            <a:r>
              <a:rPr lang="en-GB" dirty="0">
                <a:solidFill>
                  <a:srgbClr val="126796"/>
                </a:solidFill>
              </a:rPr>
              <a:t>Coalition Partners</a:t>
            </a:r>
            <a:r>
              <a:rPr lang="en-GB" b="0" dirty="0">
                <a:solidFill>
                  <a:srgbClr val="126796"/>
                </a:solidFill>
              </a:rPr>
              <a:t> </a:t>
            </a:r>
            <a:endParaRPr lang="en-GB" dirty="0">
              <a:solidFill>
                <a:srgbClr val="126796"/>
              </a:solidFill>
            </a:endParaRPr>
          </a:p>
        </p:txBody>
      </p:sp>
      <p:sp>
        <p:nvSpPr>
          <p:cNvPr id="6" name="Content Placeholder 113">
            <a:extLst>
              <a:ext uri="{FF2B5EF4-FFF2-40B4-BE49-F238E27FC236}">
                <a16:creationId xmlns:a16="http://schemas.microsoft.com/office/drawing/2014/main" id="{B1E0C63A-C718-0DDF-48FA-C09894609225}"/>
              </a:ext>
            </a:extLst>
          </p:cNvPr>
          <p:cNvSpPr txBox="1">
            <a:spLocks/>
          </p:cNvSpPr>
          <p:nvPr/>
        </p:nvSpPr>
        <p:spPr>
          <a:xfrm>
            <a:off x="504281" y="2161701"/>
            <a:ext cx="3923507" cy="1146543"/>
          </a:xfrm>
          <a:prstGeom prst="rect">
            <a:avLst/>
          </a:prstGeom>
        </p:spPr>
        <p:txBody>
          <a:bodyPr lIns="0" tIns="0" rIns="0" bIns="0">
            <a:normAutofit/>
          </a:bodyPr>
          <a:lstStyle>
            <a:lvl1pPr marL="228600" indent="-228600" algn="l" defTabSz="914400" rtl="0" eaLnBrk="1" latinLnBrk="0" hangingPunct="1">
              <a:lnSpc>
                <a:spcPct val="100000"/>
              </a:lnSpc>
              <a:spcBef>
                <a:spcPts val="1000"/>
              </a:spcBef>
              <a:spcAft>
                <a:spcPts val="600"/>
              </a:spcAft>
              <a:buClr>
                <a:schemeClr val="accent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3">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bg1">
                  <a:lumMod val="5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bg1">
                  <a:lumMod val="75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SFP Coalition consists of 57 Partners across Europe, including Turkey and Israel. </a:t>
            </a:r>
          </a:p>
        </p:txBody>
      </p:sp>
      <p:grpSp>
        <p:nvGrpSpPr>
          <p:cNvPr id="7" name="组合 143">
            <a:extLst>
              <a:ext uri="{FF2B5EF4-FFF2-40B4-BE49-F238E27FC236}">
                <a16:creationId xmlns:a16="http://schemas.microsoft.com/office/drawing/2014/main" id="{F6B22B40-D0CB-B6E3-9668-73275F0A09EE}"/>
              </a:ext>
            </a:extLst>
          </p:cNvPr>
          <p:cNvGrpSpPr>
            <a:grpSpLocks/>
          </p:cNvGrpSpPr>
          <p:nvPr/>
        </p:nvGrpSpPr>
        <p:grpSpPr bwMode="auto">
          <a:xfrm>
            <a:off x="3096119" y="-14513"/>
            <a:ext cx="9095881" cy="6212114"/>
            <a:chOff x="896928" y="1085869"/>
            <a:chExt cx="7488146" cy="5115012"/>
          </a:xfrm>
          <a:solidFill>
            <a:schemeClr val="accent1"/>
          </a:solidFill>
        </p:grpSpPr>
        <p:sp>
          <p:nvSpPr>
            <p:cNvPr id="8" name="Freeform 4">
              <a:extLst>
                <a:ext uri="{FF2B5EF4-FFF2-40B4-BE49-F238E27FC236}">
                  <a16:creationId xmlns:a16="http://schemas.microsoft.com/office/drawing/2014/main" id="{648CF36A-45AF-18AC-C9C6-26816E66F24E}"/>
                </a:ext>
              </a:extLst>
            </p:cNvPr>
            <p:cNvSpPr>
              <a:spLocks/>
            </p:cNvSpPr>
            <p:nvPr/>
          </p:nvSpPr>
          <p:spPr bwMode="auto">
            <a:xfrm>
              <a:off x="2916106" y="4298829"/>
              <a:ext cx="358580" cy="249814"/>
            </a:xfrm>
            <a:custGeom>
              <a:avLst/>
              <a:gdLst/>
              <a:ahLst/>
              <a:cxnLst>
                <a:cxn ang="0">
                  <a:pos x="983" y="171"/>
                </a:cxn>
                <a:cxn ang="0">
                  <a:pos x="892" y="90"/>
                </a:cxn>
                <a:cxn ang="0">
                  <a:pos x="791" y="36"/>
                </a:cxn>
                <a:cxn ang="0">
                  <a:pos x="691" y="0"/>
                </a:cxn>
                <a:cxn ang="0">
                  <a:pos x="579" y="0"/>
                </a:cxn>
                <a:cxn ang="0">
                  <a:pos x="467" y="30"/>
                </a:cxn>
                <a:cxn ang="0">
                  <a:pos x="344" y="36"/>
                </a:cxn>
                <a:cxn ang="0">
                  <a:pos x="192" y="56"/>
                </a:cxn>
                <a:cxn ang="0">
                  <a:pos x="119" y="126"/>
                </a:cxn>
                <a:cxn ang="0">
                  <a:pos x="0" y="164"/>
                </a:cxn>
                <a:cxn ang="0">
                  <a:pos x="136" y="236"/>
                </a:cxn>
                <a:cxn ang="0">
                  <a:pos x="194" y="321"/>
                </a:cxn>
                <a:cxn ang="0">
                  <a:pos x="301" y="345"/>
                </a:cxn>
                <a:cxn ang="0">
                  <a:pos x="372" y="437"/>
                </a:cxn>
                <a:cxn ang="0">
                  <a:pos x="472" y="522"/>
                </a:cxn>
                <a:cxn ang="0">
                  <a:pos x="581" y="564"/>
                </a:cxn>
                <a:cxn ang="0">
                  <a:pos x="706" y="546"/>
                </a:cxn>
                <a:cxn ang="0">
                  <a:pos x="732" y="695"/>
                </a:cxn>
                <a:cxn ang="0">
                  <a:pos x="838" y="765"/>
                </a:cxn>
                <a:cxn ang="0">
                  <a:pos x="942" y="785"/>
                </a:cxn>
                <a:cxn ang="0">
                  <a:pos x="970" y="773"/>
                </a:cxn>
                <a:cxn ang="0">
                  <a:pos x="987" y="758"/>
                </a:cxn>
                <a:cxn ang="0">
                  <a:pos x="990" y="744"/>
                </a:cxn>
                <a:cxn ang="0">
                  <a:pos x="1000" y="731"/>
                </a:cxn>
                <a:cxn ang="0">
                  <a:pos x="996" y="714"/>
                </a:cxn>
                <a:cxn ang="0">
                  <a:pos x="985" y="696"/>
                </a:cxn>
                <a:cxn ang="0">
                  <a:pos x="982" y="680"/>
                </a:cxn>
                <a:cxn ang="0">
                  <a:pos x="982" y="663"/>
                </a:cxn>
                <a:cxn ang="0">
                  <a:pos x="991" y="654"/>
                </a:cxn>
                <a:cxn ang="0">
                  <a:pos x="996" y="639"/>
                </a:cxn>
                <a:cxn ang="0">
                  <a:pos x="1012" y="620"/>
                </a:cxn>
                <a:cxn ang="0">
                  <a:pos x="1032" y="620"/>
                </a:cxn>
                <a:cxn ang="0">
                  <a:pos x="1045" y="590"/>
                </a:cxn>
                <a:cxn ang="0">
                  <a:pos x="1065" y="473"/>
                </a:cxn>
                <a:cxn ang="0">
                  <a:pos x="1113" y="417"/>
                </a:cxn>
                <a:cxn ang="0">
                  <a:pos x="1029" y="353"/>
                </a:cxn>
                <a:cxn ang="0">
                  <a:pos x="975" y="272"/>
                </a:cxn>
                <a:cxn ang="0">
                  <a:pos x="983" y="171"/>
                </a:cxn>
              </a:cxnLst>
              <a:rect l="0" t="0" r="r" b="b"/>
              <a:pathLst>
                <a:path w="1113" h="785">
                  <a:moveTo>
                    <a:pt x="983" y="171"/>
                  </a:moveTo>
                  <a:lnTo>
                    <a:pt x="892" y="90"/>
                  </a:lnTo>
                  <a:lnTo>
                    <a:pt x="791" y="36"/>
                  </a:lnTo>
                  <a:lnTo>
                    <a:pt x="691" y="0"/>
                  </a:lnTo>
                  <a:lnTo>
                    <a:pt x="579" y="0"/>
                  </a:lnTo>
                  <a:lnTo>
                    <a:pt x="467" y="30"/>
                  </a:lnTo>
                  <a:lnTo>
                    <a:pt x="344" y="36"/>
                  </a:lnTo>
                  <a:lnTo>
                    <a:pt x="192" y="56"/>
                  </a:lnTo>
                  <a:lnTo>
                    <a:pt x="119" y="126"/>
                  </a:lnTo>
                  <a:lnTo>
                    <a:pt x="0" y="164"/>
                  </a:lnTo>
                  <a:lnTo>
                    <a:pt x="136" y="236"/>
                  </a:lnTo>
                  <a:lnTo>
                    <a:pt x="194" y="321"/>
                  </a:lnTo>
                  <a:lnTo>
                    <a:pt x="301" y="345"/>
                  </a:lnTo>
                  <a:lnTo>
                    <a:pt x="372" y="437"/>
                  </a:lnTo>
                  <a:lnTo>
                    <a:pt x="472" y="522"/>
                  </a:lnTo>
                  <a:lnTo>
                    <a:pt x="581" y="564"/>
                  </a:lnTo>
                  <a:lnTo>
                    <a:pt x="706" y="546"/>
                  </a:lnTo>
                  <a:lnTo>
                    <a:pt x="732" y="695"/>
                  </a:lnTo>
                  <a:lnTo>
                    <a:pt x="838" y="765"/>
                  </a:lnTo>
                  <a:lnTo>
                    <a:pt x="942" y="785"/>
                  </a:lnTo>
                  <a:lnTo>
                    <a:pt x="970" y="773"/>
                  </a:lnTo>
                  <a:lnTo>
                    <a:pt x="987" y="758"/>
                  </a:lnTo>
                  <a:lnTo>
                    <a:pt x="990" y="744"/>
                  </a:lnTo>
                  <a:lnTo>
                    <a:pt x="1000" y="731"/>
                  </a:lnTo>
                  <a:lnTo>
                    <a:pt x="996" y="714"/>
                  </a:lnTo>
                  <a:lnTo>
                    <a:pt x="985" y="696"/>
                  </a:lnTo>
                  <a:lnTo>
                    <a:pt x="982" y="680"/>
                  </a:lnTo>
                  <a:lnTo>
                    <a:pt x="982" y="663"/>
                  </a:lnTo>
                  <a:lnTo>
                    <a:pt x="991" y="654"/>
                  </a:lnTo>
                  <a:lnTo>
                    <a:pt x="996" y="639"/>
                  </a:lnTo>
                  <a:lnTo>
                    <a:pt x="1012" y="620"/>
                  </a:lnTo>
                  <a:lnTo>
                    <a:pt x="1032" y="620"/>
                  </a:lnTo>
                  <a:lnTo>
                    <a:pt x="1045" y="590"/>
                  </a:lnTo>
                  <a:lnTo>
                    <a:pt x="1065" y="473"/>
                  </a:lnTo>
                  <a:lnTo>
                    <a:pt x="1113" y="417"/>
                  </a:lnTo>
                  <a:lnTo>
                    <a:pt x="1029" y="353"/>
                  </a:lnTo>
                  <a:lnTo>
                    <a:pt x="975" y="272"/>
                  </a:lnTo>
                  <a:lnTo>
                    <a:pt x="983" y="171"/>
                  </a:lnTo>
                  <a:close/>
                </a:path>
              </a:pathLst>
            </a:custGeom>
            <a:solidFill>
              <a:schemeClr val="accent1"/>
            </a:solidFill>
            <a:ln w="3175" cmpd="sng">
              <a:solidFill>
                <a:schemeClr val="bg1"/>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200" kern="0">
                <a:solidFill>
                  <a:sysClr val="windowText" lastClr="000000"/>
                </a:solidFill>
              </a:endParaRPr>
            </a:p>
          </p:txBody>
        </p:sp>
        <p:sp>
          <p:nvSpPr>
            <p:cNvPr id="9" name="Freeform 5">
              <a:extLst>
                <a:ext uri="{FF2B5EF4-FFF2-40B4-BE49-F238E27FC236}">
                  <a16:creationId xmlns:a16="http://schemas.microsoft.com/office/drawing/2014/main" id="{7A89B76E-74E6-3A5F-1253-1464E36A1AD8}"/>
                </a:ext>
              </a:extLst>
            </p:cNvPr>
            <p:cNvSpPr>
              <a:spLocks/>
            </p:cNvSpPr>
            <p:nvPr/>
          </p:nvSpPr>
          <p:spPr bwMode="auto">
            <a:xfrm>
              <a:off x="5003291" y="1085869"/>
              <a:ext cx="3381783" cy="4421221"/>
            </a:xfrm>
            <a:custGeom>
              <a:avLst/>
              <a:gdLst/>
              <a:ahLst/>
              <a:cxnLst>
                <a:cxn ang="0">
                  <a:pos x="1937" y="3022"/>
                </a:cxn>
                <a:cxn ang="0">
                  <a:pos x="3024" y="2878"/>
                </a:cxn>
                <a:cxn ang="0">
                  <a:pos x="2977" y="2196"/>
                </a:cxn>
                <a:cxn ang="0">
                  <a:pos x="1465" y="1370"/>
                </a:cxn>
                <a:cxn ang="0">
                  <a:pos x="591" y="1155"/>
                </a:cxn>
                <a:cxn ang="0">
                  <a:pos x="47" y="2028"/>
                </a:cxn>
                <a:cxn ang="0">
                  <a:pos x="224" y="2830"/>
                </a:cxn>
                <a:cxn ang="0">
                  <a:pos x="508" y="3787"/>
                </a:cxn>
                <a:cxn ang="0">
                  <a:pos x="591" y="4469"/>
                </a:cxn>
                <a:cxn ang="0">
                  <a:pos x="454" y="5759"/>
                </a:cxn>
                <a:cxn ang="0">
                  <a:pos x="721" y="6193"/>
                </a:cxn>
                <a:cxn ang="0">
                  <a:pos x="213" y="6827"/>
                </a:cxn>
                <a:cxn ang="0">
                  <a:pos x="284" y="7557"/>
                </a:cxn>
                <a:cxn ang="0">
                  <a:pos x="780" y="8239"/>
                </a:cxn>
                <a:cxn ang="0">
                  <a:pos x="1264" y="8753"/>
                </a:cxn>
                <a:cxn ang="0">
                  <a:pos x="1488" y="9316"/>
                </a:cxn>
                <a:cxn ang="0">
                  <a:pos x="1949" y="9663"/>
                </a:cxn>
                <a:cxn ang="0">
                  <a:pos x="2611" y="10357"/>
                </a:cxn>
                <a:cxn ang="0">
                  <a:pos x="3402" y="10596"/>
                </a:cxn>
                <a:cxn ang="0">
                  <a:pos x="3891" y="11419"/>
                </a:cxn>
                <a:cxn ang="0">
                  <a:pos x="3821" y="11706"/>
                </a:cxn>
                <a:cxn ang="0">
                  <a:pos x="3372" y="12675"/>
                </a:cxn>
                <a:cxn ang="0">
                  <a:pos x="4423" y="13142"/>
                </a:cxn>
                <a:cxn ang="0">
                  <a:pos x="5793" y="13573"/>
                </a:cxn>
                <a:cxn ang="0">
                  <a:pos x="6549" y="13621"/>
                </a:cxn>
                <a:cxn ang="0">
                  <a:pos x="6030" y="12747"/>
                </a:cxn>
                <a:cxn ang="0">
                  <a:pos x="6408" y="12137"/>
                </a:cxn>
                <a:cxn ang="0">
                  <a:pos x="6030" y="11443"/>
                </a:cxn>
                <a:cxn ang="0">
                  <a:pos x="5781" y="10581"/>
                </a:cxn>
                <a:cxn ang="0">
                  <a:pos x="6348" y="10162"/>
                </a:cxn>
                <a:cxn ang="0">
                  <a:pos x="7175" y="9732"/>
                </a:cxn>
                <a:cxn ang="0">
                  <a:pos x="7920" y="10103"/>
                </a:cxn>
                <a:cxn ang="0">
                  <a:pos x="8711" y="9911"/>
                </a:cxn>
                <a:cxn ang="0">
                  <a:pos x="9621" y="10079"/>
                </a:cxn>
                <a:cxn ang="0">
                  <a:pos x="9361" y="9433"/>
                </a:cxn>
                <a:cxn ang="0">
                  <a:pos x="9349" y="8727"/>
                </a:cxn>
                <a:cxn ang="0">
                  <a:pos x="10483" y="8368"/>
                </a:cxn>
                <a:cxn ang="0">
                  <a:pos x="9011" y="485"/>
                </a:cxn>
                <a:cxn ang="0">
                  <a:pos x="9720" y="903"/>
                </a:cxn>
                <a:cxn ang="0">
                  <a:pos x="9035" y="939"/>
                </a:cxn>
                <a:cxn ang="0">
                  <a:pos x="7407" y="700"/>
                </a:cxn>
                <a:cxn ang="0">
                  <a:pos x="7466" y="1334"/>
                </a:cxn>
                <a:cxn ang="0">
                  <a:pos x="7075" y="1146"/>
                </a:cxn>
                <a:cxn ang="0">
                  <a:pos x="6391" y="1454"/>
                </a:cxn>
                <a:cxn ang="0">
                  <a:pos x="5942" y="1598"/>
                </a:cxn>
                <a:cxn ang="0">
                  <a:pos x="5775" y="1550"/>
                </a:cxn>
                <a:cxn ang="0">
                  <a:pos x="5113" y="1897"/>
                </a:cxn>
                <a:cxn ang="0">
                  <a:pos x="4465" y="2615"/>
                </a:cxn>
                <a:cxn ang="0">
                  <a:pos x="4205" y="2064"/>
                </a:cxn>
                <a:cxn ang="0">
                  <a:pos x="3619" y="1624"/>
                </a:cxn>
                <a:cxn ang="0">
                  <a:pos x="3875" y="2495"/>
                </a:cxn>
                <a:cxn ang="0">
                  <a:pos x="3697" y="2890"/>
                </a:cxn>
                <a:cxn ang="0">
                  <a:pos x="2918" y="3524"/>
                </a:cxn>
                <a:cxn ang="0">
                  <a:pos x="2729" y="3835"/>
                </a:cxn>
                <a:cxn ang="0">
                  <a:pos x="2304" y="3979"/>
                </a:cxn>
                <a:cxn ang="0">
                  <a:pos x="2319" y="4288"/>
                </a:cxn>
                <a:cxn ang="0">
                  <a:pos x="1571" y="3548"/>
                </a:cxn>
                <a:cxn ang="0">
                  <a:pos x="910" y="2698"/>
                </a:cxn>
              </a:cxnLst>
              <a:rect l="0" t="0" r="r" b="b"/>
              <a:pathLst>
                <a:path w="10483" h="13892">
                  <a:moveTo>
                    <a:pt x="910" y="2698"/>
                  </a:moveTo>
                  <a:lnTo>
                    <a:pt x="945" y="2603"/>
                  </a:lnTo>
                  <a:lnTo>
                    <a:pt x="1087" y="2651"/>
                  </a:lnTo>
                  <a:lnTo>
                    <a:pt x="1252" y="2770"/>
                  </a:lnTo>
                  <a:lnTo>
                    <a:pt x="1441" y="2842"/>
                  </a:lnTo>
                  <a:lnTo>
                    <a:pt x="1654" y="2902"/>
                  </a:lnTo>
                  <a:lnTo>
                    <a:pt x="1937" y="3022"/>
                  </a:lnTo>
                  <a:lnTo>
                    <a:pt x="2185" y="3057"/>
                  </a:lnTo>
                  <a:lnTo>
                    <a:pt x="2292" y="3117"/>
                  </a:lnTo>
                  <a:lnTo>
                    <a:pt x="2516" y="3117"/>
                  </a:lnTo>
                  <a:lnTo>
                    <a:pt x="2682" y="3105"/>
                  </a:lnTo>
                  <a:lnTo>
                    <a:pt x="2762" y="3030"/>
                  </a:lnTo>
                  <a:lnTo>
                    <a:pt x="2882" y="2974"/>
                  </a:lnTo>
                  <a:lnTo>
                    <a:pt x="3024" y="2878"/>
                  </a:lnTo>
                  <a:lnTo>
                    <a:pt x="3119" y="2770"/>
                  </a:lnTo>
                  <a:lnTo>
                    <a:pt x="3189" y="2627"/>
                  </a:lnTo>
                  <a:lnTo>
                    <a:pt x="3166" y="2555"/>
                  </a:lnTo>
                  <a:lnTo>
                    <a:pt x="3095" y="2459"/>
                  </a:lnTo>
                  <a:lnTo>
                    <a:pt x="3036" y="2351"/>
                  </a:lnTo>
                  <a:lnTo>
                    <a:pt x="3087" y="2223"/>
                  </a:lnTo>
                  <a:lnTo>
                    <a:pt x="2977" y="2196"/>
                  </a:lnTo>
                  <a:lnTo>
                    <a:pt x="2835" y="2100"/>
                  </a:lnTo>
                  <a:lnTo>
                    <a:pt x="2658" y="2004"/>
                  </a:lnTo>
                  <a:lnTo>
                    <a:pt x="2504" y="1957"/>
                  </a:lnTo>
                  <a:lnTo>
                    <a:pt x="2363" y="1837"/>
                  </a:lnTo>
                  <a:lnTo>
                    <a:pt x="2150" y="1669"/>
                  </a:lnTo>
                  <a:lnTo>
                    <a:pt x="1817" y="1475"/>
                  </a:lnTo>
                  <a:lnTo>
                    <a:pt x="1465" y="1370"/>
                  </a:lnTo>
                  <a:lnTo>
                    <a:pt x="1240" y="1370"/>
                  </a:lnTo>
                  <a:lnTo>
                    <a:pt x="1158" y="1466"/>
                  </a:lnTo>
                  <a:lnTo>
                    <a:pt x="1028" y="1346"/>
                  </a:lnTo>
                  <a:lnTo>
                    <a:pt x="931" y="1445"/>
                  </a:lnTo>
                  <a:lnTo>
                    <a:pt x="933" y="1310"/>
                  </a:lnTo>
                  <a:lnTo>
                    <a:pt x="721" y="1262"/>
                  </a:lnTo>
                  <a:lnTo>
                    <a:pt x="591" y="1155"/>
                  </a:lnTo>
                  <a:lnTo>
                    <a:pt x="425" y="1107"/>
                  </a:lnTo>
                  <a:lnTo>
                    <a:pt x="295" y="1155"/>
                  </a:lnTo>
                  <a:lnTo>
                    <a:pt x="193" y="1206"/>
                  </a:lnTo>
                  <a:lnTo>
                    <a:pt x="59" y="1478"/>
                  </a:lnTo>
                  <a:lnTo>
                    <a:pt x="0" y="1669"/>
                  </a:lnTo>
                  <a:lnTo>
                    <a:pt x="16" y="1864"/>
                  </a:lnTo>
                  <a:lnTo>
                    <a:pt x="47" y="2028"/>
                  </a:lnTo>
                  <a:lnTo>
                    <a:pt x="201" y="2124"/>
                  </a:lnTo>
                  <a:lnTo>
                    <a:pt x="295" y="2136"/>
                  </a:lnTo>
                  <a:lnTo>
                    <a:pt x="343" y="2292"/>
                  </a:lnTo>
                  <a:lnTo>
                    <a:pt x="413" y="2447"/>
                  </a:lnTo>
                  <a:lnTo>
                    <a:pt x="307" y="2579"/>
                  </a:lnTo>
                  <a:lnTo>
                    <a:pt x="224" y="2710"/>
                  </a:lnTo>
                  <a:lnTo>
                    <a:pt x="224" y="2830"/>
                  </a:lnTo>
                  <a:lnTo>
                    <a:pt x="307" y="2926"/>
                  </a:lnTo>
                  <a:lnTo>
                    <a:pt x="390" y="3081"/>
                  </a:lnTo>
                  <a:lnTo>
                    <a:pt x="473" y="3201"/>
                  </a:lnTo>
                  <a:lnTo>
                    <a:pt x="543" y="3357"/>
                  </a:lnTo>
                  <a:lnTo>
                    <a:pt x="508" y="3476"/>
                  </a:lnTo>
                  <a:lnTo>
                    <a:pt x="461" y="3608"/>
                  </a:lnTo>
                  <a:lnTo>
                    <a:pt x="508" y="3787"/>
                  </a:lnTo>
                  <a:lnTo>
                    <a:pt x="449" y="3859"/>
                  </a:lnTo>
                  <a:lnTo>
                    <a:pt x="532" y="3943"/>
                  </a:lnTo>
                  <a:lnTo>
                    <a:pt x="579" y="4075"/>
                  </a:lnTo>
                  <a:lnTo>
                    <a:pt x="638" y="4170"/>
                  </a:lnTo>
                  <a:lnTo>
                    <a:pt x="721" y="4290"/>
                  </a:lnTo>
                  <a:lnTo>
                    <a:pt x="662" y="4398"/>
                  </a:lnTo>
                  <a:lnTo>
                    <a:pt x="591" y="4469"/>
                  </a:lnTo>
                  <a:lnTo>
                    <a:pt x="768" y="4613"/>
                  </a:lnTo>
                  <a:lnTo>
                    <a:pt x="921" y="4673"/>
                  </a:lnTo>
                  <a:lnTo>
                    <a:pt x="992" y="4793"/>
                  </a:lnTo>
                  <a:lnTo>
                    <a:pt x="1075" y="4900"/>
                  </a:lnTo>
                  <a:lnTo>
                    <a:pt x="898" y="5175"/>
                  </a:lnTo>
                  <a:lnTo>
                    <a:pt x="673" y="5475"/>
                  </a:lnTo>
                  <a:lnTo>
                    <a:pt x="454" y="5759"/>
                  </a:lnTo>
                  <a:lnTo>
                    <a:pt x="224" y="5953"/>
                  </a:lnTo>
                  <a:lnTo>
                    <a:pt x="272" y="5989"/>
                  </a:lnTo>
                  <a:lnTo>
                    <a:pt x="402" y="5929"/>
                  </a:lnTo>
                  <a:lnTo>
                    <a:pt x="425" y="6037"/>
                  </a:lnTo>
                  <a:lnTo>
                    <a:pt x="449" y="6133"/>
                  </a:lnTo>
                  <a:lnTo>
                    <a:pt x="543" y="6193"/>
                  </a:lnTo>
                  <a:lnTo>
                    <a:pt x="721" y="6193"/>
                  </a:lnTo>
                  <a:lnTo>
                    <a:pt x="784" y="6322"/>
                  </a:lnTo>
                  <a:lnTo>
                    <a:pt x="673" y="6300"/>
                  </a:lnTo>
                  <a:lnTo>
                    <a:pt x="543" y="6348"/>
                  </a:lnTo>
                  <a:lnTo>
                    <a:pt x="378" y="6432"/>
                  </a:lnTo>
                  <a:lnTo>
                    <a:pt x="252" y="6532"/>
                  </a:lnTo>
                  <a:lnTo>
                    <a:pt x="154" y="6623"/>
                  </a:lnTo>
                  <a:lnTo>
                    <a:pt x="213" y="6827"/>
                  </a:lnTo>
                  <a:lnTo>
                    <a:pt x="165" y="6923"/>
                  </a:lnTo>
                  <a:lnTo>
                    <a:pt x="189" y="7054"/>
                  </a:lnTo>
                  <a:lnTo>
                    <a:pt x="260" y="7162"/>
                  </a:lnTo>
                  <a:lnTo>
                    <a:pt x="236" y="7305"/>
                  </a:lnTo>
                  <a:lnTo>
                    <a:pt x="134" y="7399"/>
                  </a:lnTo>
                  <a:lnTo>
                    <a:pt x="201" y="7449"/>
                  </a:lnTo>
                  <a:lnTo>
                    <a:pt x="284" y="7557"/>
                  </a:lnTo>
                  <a:lnTo>
                    <a:pt x="331" y="7676"/>
                  </a:lnTo>
                  <a:lnTo>
                    <a:pt x="378" y="7808"/>
                  </a:lnTo>
                  <a:lnTo>
                    <a:pt x="402" y="7940"/>
                  </a:lnTo>
                  <a:lnTo>
                    <a:pt x="425" y="8071"/>
                  </a:lnTo>
                  <a:lnTo>
                    <a:pt x="591" y="8095"/>
                  </a:lnTo>
                  <a:lnTo>
                    <a:pt x="721" y="8131"/>
                  </a:lnTo>
                  <a:lnTo>
                    <a:pt x="780" y="8239"/>
                  </a:lnTo>
                  <a:lnTo>
                    <a:pt x="898" y="8191"/>
                  </a:lnTo>
                  <a:lnTo>
                    <a:pt x="1028" y="8191"/>
                  </a:lnTo>
                  <a:lnTo>
                    <a:pt x="1181" y="8287"/>
                  </a:lnTo>
                  <a:lnTo>
                    <a:pt x="1134" y="8502"/>
                  </a:lnTo>
                  <a:lnTo>
                    <a:pt x="1193" y="8610"/>
                  </a:lnTo>
                  <a:lnTo>
                    <a:pt x="1146" y="8729"/>
                  </a:lnTo>
                  <a:lnTo>
                    <a:pt x="1264" y="8753"/>
                  </a:lnTo>
                  <a:lnTo>
                    <a:pt x="1374" y="8925"/>
                  </a:lnTo>
                  <a:lnTo>
                    <a:pt x="1465" y="8969"/>
                  </a:lnTo>
                  <a:lnTo>
                    <a:pt x="1666" y="9160"/>
                  </a:lnTo>
                  <a:lnTo>
                    <a:pt x="1772" y="9244"/>
                  </a:lnTo>
                  <a:lnTo>
                    <a:pt x="1677" y="9292"/>
                  </a:lnTo>
                  <a:lnTo>
                    <a:pt x="1607" y="9376"/>
                  </a:lnTo>
                  <a:lnTo>
                    <a:pt x="1488" y="9316"/>
                  </a:lnTo>
                  <a:lnTo>
                    <a:pt x="1345" y="9344"/>
                  </a:lnTo>
                  <a:lnTo>
                    <a:pt x="1347" y="9519"/>
                  </a:lnTo>
                  <a:lnTo>
                    <a:pt x="1477" y="9555"/>
                  </a:lnTo>
                  <a:lnTo>
                    <a:pt x="1522" y="9703"/>
                  </a:lnTo>
                  <a:lnTo>
                    <a:pt x="1571" y="9783"/>
                  </a:lnTo>
                  <a:lnTo>
                    <a:pt x="1725" y="9711"/>
                  </a:lnTo>
                  <a:lnTo>
                    <a:pt x="1949" y="9663"/>
                  </a:lnTo>
                  <a:lnTo>
                    <a:pt x="2055" y="9687"/>
                  </a:lnTo>
                  <a:lnTo>
                    <a:pt x="2174" y="9806"/>
                  </a:lnTo>
                  <a:lnTo>
                    <a:pt x="2233" y="9938"/>
                  </a:lnTo>
                  <a:lnTo>
                    <a:pt x="2256" y="10082"/>
                  </a:lnTo>
                  <a:lnTo>
                    <a:pt x="2433" y="10094"/>
                  </a:lnTo>
                  <a:lnTo>
                    <a:pt x="2528" y="10225"/>
                  </a:lnTo>
                  <a:lnTo>
                    <a:pt x="2611" y="10357"/>
                  </a:lnTo>
                  <a:lnTo>
                    <a:pt x="2658" y="10453"/>
                  </a:lnTo>
                  <a:lnTo>
                    <a:pt x="2847" y="10417"/>
                  </a:lnTo>
                  <a:lnTo>
                    <a:pt x="2965" y="10465"/>
                  </a:lnTo>
                  <a:lnTo>
                    <a:pt x="3087" y="10422"/>
                  </a:lnTo>
                  <a:lnTo>
                    <a:pt x="3189" y="10489"/>
                  </a:lnTo>
                  <a:lnTo>
                    <a:pt x="3260" y="10584"/>
                  </a:lnTo>
                  <a:lnTo>
                    <a:pt x="3402" y="10596"/>
                  </a:lnTo>
                  <a:lnTo>
                    <a:pt x="3556" y="10644"/>
                  </a:lnTo>
                  <a:lnTo>
                    <a:pt x="3766" y="10721"/>
                  </a:lnTo>
                  <a:lnTo>
                    <a:pt x="3927" y="10821"/>
                  </a:lnTo>
                  <a:lnTo>
                    <a:pt x="3939" y="10976"/>
                  </a:lnTo>
                  <a:lnTo>
                    <a:pt x="3927" y="11120"/>
                  </a:lnTo>
                  <a:lnTo>
                    <a:pt x="3880" y="11287"/>
                  </a:lnTo>
                  <a:lnTo>
                    <a:pt x="3891" y="11419"/>
                  </a:lnTo>
                  <a:lnTo>
                    <a:pt x="3702" y="11479"/>
                  </a:lnTo>
                  <a:lnTo>
                    <a:pt x="3584" y="11479"/>
                  </a:lnTo>
                  <a:lnTo>
                    <a:pt x="3490" y="11575"/>
                  </a:lnTo>
                  <a:lnTo>
                    <a:pt x="3478" y="11694"/>
                  </a:lnTo>
                  <a:lnTo>
                    <a:pt x="3584" y="11694"/>
                  </a:lnTo>
                  <a:lnTo>
                    <a:pt x="3714" y="11610"/>
                  </a:lnTo>
                  <a:lnTo>
                    <a:pt x="3821" y="11706"/>
                  </a:lnTo>
                  <a:lnTo>
                    <a:pt x="3750" y="11838"/>
                  </a:lnTo>
                  <a:lnTo>
                    <a:pt x="3608" y="11898"/>
                  </a:lnTo>
                  <a:lnTo>
                    <a:pt x="3501" y="12037"/>
                  </a:lnTo>
                  <a:lnTo>
                    <a:pt x="3584" y="12113"/>
                  </a:lnTo>
                  <a:lnTo>
                    <a:pt x="3442" y="12352"/>
                  </a:lnTo>
                  <a:lnTo>
                    <a:pt x="3301" y="12520"/>
                  </a:lnTo>
                  <a:lnTo>
                    <a:pt x="3372" y="12675"/>
                  </a:lnTo>
                  <a:lnTo>
                    <a:pt x="3513" y="12687"/>
                  </a:lnTo>
                  <a:lnTo>
                    <a:pt x="3679" y="12735"/>
                  </a:lnTo>
                  <a:lnTo>
                    <a:pt x="3856" y="12891"/>
                  </a:lnTo>
                  <a:lnTo>
                    <a:pt x="3986" y="12999"/>
                  </a:lnTo>
                  <a:lnTo>
                    <a:pt x="4057" y="13082"/>
                  </a:lnTo>
                  <a:lnTo>
                    <a:pt x="4222" y="13082"/>
                  </a:lnTo>
                  <a:lnTo>
                    <a:pt x="4423" y="13142"/>
                  </a:lnTo>
                  <a:lnTo>
                    <a:pt x="4600" y="13202"/>
                  </a:lnTo>
                  <a:lnTo>
                    <a:pt x="4907" y="13202"/>
                  </a:lnTo>
                  <a:lnTo>
                    <a:pt x="5084" y="13310"/>
                  </a:lnTo>
                  <a:lnTo>
                    <a:pt x="5415" y="13346"/>
                  </a:lnTo>
                  <a:lnTo>
                    <a:pt x="5522" y="13405"/>
                  </a:lnTo>
                  <a:lnTo>
                    <a:pt x="5722" y="13441"/>
                  </a:lnTo>
                  <a:lnTo>
                    <a:pt x="5793" y="13573"/>
                  </a:lnTo>
                  <a:lnTo>
                    <a:pt x="5982" y="13657"/>
                  </a:lnTo>
                  <a:lnTo>
                    <a:pt x="6136" y="13693"/>
                  </a:lnTo>
                  <a:lnTo>
                    <a:pt x="6183" y="13812"/>
                  </a:lnTo>
                  <a:lnTo>
                    <a:pt x="6307" y="13892"/>
                  </a:lnTo>
                  <a:lnTo>
                    <a:pt x="6467" y="13812"/>
                  </a:lnTo>
                  <a:lnTo>
                    <a:pt x="6502" y="13740"/>
                  </a:lnTo>
                  <a:lnTo>
                    <a:pt x="6549" y="13621"/>
                  </a:lnTo>
                  <a:lnTo>
                    <a:pt x="6467" y="13477"/>
                  </a:lnTo>
                  <a:lnTo>
                    <a:pt x="6325" y="13358"/>
                  </a:lnTo>
                  <a:lnTo>
                    <a:pt x="6219" y="13214"/>
                  </a:lnTo>
                  <a:lnTo>
                    <a:pt x="6207" y="13094"/>
                  </a:lnTo>
                  <a:lnTo>
                    <a:pt x="6195" y="12927"/>
                  </a:lnTo>
                  <a:lnTo>
                    <a:pt x="6148" y="12831"/>
                  </a:lnTo>
                  <a:lnTo>
                    <a:pt x="6030" y="12747"/>
                  </a:lnTo>
                  <a:lnTo>
                    <a:pt x="5894" y="12725"/>
                  </a:lnTo>
                  <a:lnTo>
                    <a:pt x="5959" y="12604"/>
                  </a:lnTo>
                  <a:lnTo>
                    <a:pt x="6065" y="12556"/>
                  </a:lnTo>
                  <a:lnTo>
                    <a:pt x="6148" y="12328"/>
                  </a:lnTo>
                  <a:lnTo>
                    <a:pt x="6100" y="12157"/>
                  </a:lnTo>
                  <a:lnTo>
                    <a:pt x="6254" y="12197"/>
                  </a:lnTo>
                  <a:lnTo>
                    <a:pt x="6408" y="12137"/>
                  </a:lnTo>
                  <a:lnTo>
                    <a:pt x="6537" y="11981"/>
                  </a:lnTo>
                  <a:lnTo>
                    <a:pt x="6431" y="11850"/>
                  </a:lnTo>
                  <a:lnTo>
                    <a:pt x="6431" y="11694"/>
                  </a:lnTo>
                  <a:lnTo>
                    <a:pt x="6348" y="11563"/>
                  </a:lnTo>
                  <a:lnTo>
                    <a:pt x="6266" y="11467"/>
                  </a:lnTo>
                  <a:lnTo>
                    <a:pt x="6136" y="11419"/>
                  </a:lnTo>
                  <a:lnTo>
                    <a:pt x="6030" y="11443"/>
                  </a:lnTo>
                  <a:lnTo>
                    <a:pt x="5935" y="11371"/>
                  </a:lnTo>
                  <a:lnTo>
                    <a:pt x="5841" y="11204"/>
                  </a:lnTo>
                  <a:lnTo>
                    <a:pt x="5722" y="11132"/>
                  </a:lnTo>
                  <a:lnTo>
                    <a:pt x="5758" y="10964"/>
                  </a:lnTo>
                  <a:lnTo>
                    <a:pt x="5841" y="10857"/>
                  </a:lnTo>
                  <a:lnTo>
                    <a:pt x="5781" y="10737"/>
                  </a:lnTo>
                  <a:lnTo>
                    <a:pt x="5781" y="10581"/>
                  </a:lnTo>
                  <a:lnTo>
                    <a:pt x="5805" y="10438"/>
                  </a:lnTo>
                  <a:lnTo>
                    <a:pt x="5935" y="10318"/>
                  </a:lnTo>
                  <a:lnTo>
                    <a:pt x="6041" y="10422"/>
                  </a:lnTo>
                  <a:lnTo>
                    <a:pt x="6189" y="10541"/>
                  </a:lnTo>
                  <a:lnTo>
                    <a:pt x="6278" y="10486"/>
                  </a:lnTo>
                  <a:lnTo>
                    <a:pt x="6219" y="10246"/>
                  </a:lnTo>
                  <a:lnTo>
                    <a:pt x="6348" y="10162"/>
                  </a:lnTo>
                  <a:lnTo>
                    <a:pt x="6408" y="10067"/>
                  </a:lnTo>
                  <a:lnTo>
                    <a:pt x="6573" y="9971"/>
                  </a:lnTo>
                  <a:lnTo>
                    <a:pt x="6786" y="9768"/>
                  </a:lnTo>
                  <a:lnTo>
                    <a:pt x="6892" y="9756"/>
                  </a:lnTo>
                  <a:lnTo>
                    <a:pt x="7010" y="9839"/>
                  </a:lnTo>
                  <a:lnTo>
                    <a:pt x="7081" y="9780"/>
                  </a:lnTo>
                  <a:lnTo>
                    <a:pt x="7175" y="9732"/>
                  </a:lnTo>
                  <a:lnTo>
                    <a:pt x="7234" y="9815"/>
                  </a:lnTo>
                  <a:lnTo>
                    <a:pt x="7376" y="9827"/>
                  </a:lnTo>
                  <a:lnTo>
                    <a:pt x="7494" y="9827"/>
                  </a:lnTo>
                  <a:lnTo>
                    <a:pt x="7636" y="9995"/>
                  </a:lnTo>
                  <a:lnTo>
                    <a:pt x="7790" y="10067"/>
                  </a:lnTo>
                  <a:lnTo>
                    <a:pt x="7849" y="10198"/>
                  </a:lnTo>
                  <a:lnTo>
                    <a:pt x="7920" y="10103"/>
                  </a:lnTo>
                  <a:lnTo>
                    <a:pt x="8050" y="10103"/>
                  </a:lnTo>
                  <a:lnTo>
                    <a:pt x="8156" y="10139"/>
                  </a:lnTo>
                  <a:lnTo>
                    <a:pt x="8239" y="10031"/>
                  </a:lnTo>
                  <a:lnTo>
                    <a:pt x="8368" y="9923"/>
                  </a:lnTo>
                  <a:lnTo>
                    <a:pt x="8534" y="9923"/>
                  </a:lnTo>
                  <a:lnTo>
                    <a:pt x="8640" y="10002"/>
                  </a:lnTo>
                  <a:lnTo>
                    <a:pt x="8711" y="9911"/>
                  </a:lnTo>
                  <a:lnTo>
                    <a:pt x="8865" y="9911"/>
                  </a:lnTo>
                  <a:lnTo>
                    <a:pt x="8983" y="10007"/>
                  </a:lnTo>
                  <a:lnTo>
                    <a:pt x="9054" y="10103"/>
                  </a:lnTo>
                  <a:lnTo>
                    <a:pt x="9243" y="10103"/>
                  </a:lnTo>
                  <a:lnTo>
                    <a:pt x="9337" y="10007"/>
                  </a:lnTo>
                  <a:lnTo>
                    <a:pt x="9455" y="10079"/>
                  </a:lnTo>
                  <a:lnTo>
                    <a:pt x="9621" y="10079"/>
                  </a:lnTo>
                  <a:lnTo>
                    <a:pt x="9715" y="9947"/>
                  </a:lnTo>
                  <a:lnTo>
                    <a:pt x="9727" y="9768"/>
                  </a:lnTo>
                  <a:lnTo>
                    <a:pt x="9621" y="9696"/>
                  </a:lnTo>
                  <a:lnTo>
                    <a:pt x="9455" y="9684"/>
                  </a:lnTo>
                  <a:lnTo>
                    <a:pt x="9349" y="9624"/>
                  </a:lnTo>
                  <a:lnTo>
                    <a:pt x="9290" y="9516"/>
                  </a:lnTo>
                  <a:lnTo>
                    <a:pt x="9361" y="9433"/>
                  </a:lnTo>
                  <a:lnTo>
                    <a:pt x="9479" y="9361"/>
                  </a:lnTo>
                  <a:lnTo>
                    <a:pt x="9378" y="9254"/>
                  </a:lnTo>
                  <a:lnTo>
                    <a:pt x="9420" y="9121"/>
                  </a:lnTo>
                  <a:lnTo>
                    <a:pt x="9644" y="9050"/>
                  </a:lnTo>
                  <a:lnTo>
                    <a:pt x="9526" y="8955"/>
                  </a:lnTo>
                  <a:lnTo>
                    <a:pt x="9420" y="8882"/>
                  </a:lnTo>
                  <a:lnTo>
                    <a:pt x="9349" y="8727"/>
                  </a:lnTo>
                  <a:lnTo>
                    <a:pt x="9384" y="8631"/>
                  </a:lnTo>
                  <a:lnTo>
                    <a:pt x="9585" y="8619"/>
                  </a:lnTo>
                  <a:lnTo>
                    <a:pt x="9786" y="8583"/>
                  </a:lnTo>
                  <a:lnTo>
                    <a:pt x="9951" y="8499"/>
                  </a:lnTo>
                  <a:lnTo>
                    <a:pt x="10152" y="8439"/>
                  </a:lnTo>
                  <a:lnTo>
                    <a:pt x="10353" y="8439"/>
                  </a:lnTo>
                  <a:lnTo>
                    <a:pt x="10483" y="8368"/>
                  </a:lnTo>
                  <a:lnTo>
                    <a:pt x="10481" y="4"/>
                  </a:lnTo>
                  <a:lnTo>
                    <a:pt x="8926" y="0"/>
                  </a:lnTo>
                  <a:lnTo>
                    <a:pt x="9011" y="162"/>
                  </a:lnTo>
                  <a:lnTo>
                    <a:pt x="9070" y="209"/>
                  </a:lnTo>
                  <a:lnTo>
                    <a:pt x="9011" y="293"/>
                  </a:lnTo>
                  <a:lnTo>
                    <a:pt x="8952" y="377"/>
                  </a:lnTo>
                  <a:lnTo>
                    <a:pt x="9011" y="485"/>
                  </a:lnTo>
                  <a:lnTo>
                    <a:pt x="9118" y="461"/>
                  </a:lnTo>
                  <a:lnTo>
                    <a:pt x="9259" y="533"/>
                  </a:lnTo>
                  <a:lnTo>
                    <a:pt x="9330" y="544"/>
                  </a:lnTo>
                  <a:lnTo>
                    <a:pt x="9342" y="676"/>
                  </a:lnTo>
                  <a:lnTo>
                    <a:pt x="9484" y="832"/>
                  </a:lnTo>
                  <a:lnTo>
                    <a:pt x="9615" y="847"/>
                  </a:lnTo>
                  <a:lnTo>
                    <a:pt x="9720" y="903"/>
                  </a:lnTo>
                  <a:lnTo>
                    <a:pt x="9661" y="1059"/>
                  </a:lnTo>
                  <a:lnTo>
                    <a:pt x="9661" y="1191"/>
                  </a:lnTo>
                  <a:lnTo>
                    <a:pt x="9661" y="1322"/>
                  </a:lnTo>
                  <a:lnTo>
                    <a:pt x="9590" y="1334"/>
                  </a:lnTo>
                  <a:lnTo>
                    <a:pt x="9496" y="1227"/>
                  </a:lnTo>
                  <a:lnTo>
                    <a:pt x="9318" y="1107"/>
                  </a:lnTo>
                  <a:lnTo>
                    <a:pt x="9035" y="939"/>
                  </a:lnTo>
                  <a:lnTo>
                    <a:pt x="8692" y="820"/>
                  </a:lnTo>
                  <a:lnTo>
                    <a:pt x="8385" y="664"/>
                  </a:lnTo>
                  <a:lnTo>
                    <a:pt x="8043" y="544"/>
                  </a:lnTo>
                  <a:lnTo>
                    <a:pt x="7854" y="568"/>
                  </a:lnTo>
                  <a:lnTo>
                    <a:pt x="7501" y="544"/>
                  </a:lnTo>
                  <a:lnTo>
                    <a:pt x="7513" y="676"/>
                  </a:lnTo>
                  <a:lnTo>
                    <a:pt x="7407" y="700"/>
                  </a:lnTo>
                  <a:lnTo>
                    <a:pt x="7525" y="856"/>
                  </a:lnTo>
                  <a:lnTo>
                    <a:pt x="7548" y="939"/>
                  </a:lnTo>
                  <a:lnTo>
                    <a:pt x="7690" y="999"/>
                  </a:lnTo>
                  <a:lnTo>
                    <a:pt x="7725" y="1146"/>
                  </a:lnTo>
                  <a:lnTo>
                    <a:pt x="7619" y="1227"/>
                  </a:lnTo>
                  <a:lnTo>
                    <a:pt x="7489" y="1215"/>
                  </a:lnTo>
                  <a:lnTo>
                    <a:pt x="7466" y="1334"/>
                  </a:lnTo>
                  <a:lnTo>
                    <a:pt x="7537" y="1406"/>
                  </a:lnTo>
                  <a:lnTo>
                    <a:pt x="7454" y="1466"/>
                  </a:lnTo>
                  <a:lnTo>
                    <a:pt x="7300" y="1466"/>
                  </a:lnTo>
                  <a:lnTo>
                    <a:pt x="7277" y="1322"/>
                  </a:lnTo>
                  <a:lnTo>
                    <a:pt x="7336" y="1203"/>
                  </a:lnTo>
                  <a:lnTo>
                    <a:pt x="7223" y="1116"/>
                  </a:lnTo>
                  <a:lnTo>
                    <a:pt x="7075" y="1146"/>
                  </a:lnTo>
                  <a:lnTo>
                    <a:pt x="6922" y="1262"/>
                  </a:lnTo>
                  <a:lnTo>
                    <a:pt x="6875" y="1406"/>
                  </a:lnTo>
                  <a:lnTo>
                    <a:pt x="6804" y="1406"/>
                  </a:lnTo>
                  <a:lnTo>
                    <a:pt x="6686" y="1370"/>
                  </a:lnTo>
                  <a:lnTo>
                    <a:pt x="6615" y="1406"/>
                  </a:lnTo>
                  <a:lnTo>
                    <a:pt x="6521" y="1382"/>
                  </a:lnTo>
                  <a:lnTo>
                    <a:pt x="6391" y="1454"/>
                  </a:lnTo>
                  <a:lnTo>
                    <a:pt x="6344" y="1562"/>
                  </a:lnTo>
                  <a:lnTo>
                    <a:pt x="6355" y="1657"/>
                  </a:lnTo>
                  <a:lnTo>
                    <a:pt x="6225" y="1669"/>
                  </a:lnTo>
                  <a:lnTo>
                    <a:pt x="6143" y="1741"/>
                  </a:lnTo>
                  <a:lnTo>
                    <a:pt x="6072" y="1669"/>
                  </a:lnTo>
                  <a:lnTo>
                    <a:pt x="5942" y="1705"/>
                  </a:lnTo>
                  <a:lnTo>
                    <a:pt x="5942" y="1598"/>
                  </a:lnTo>
                  <a:lnTo>
                    <a:pt x="6036" y="1562"/>
                  </a:lnTo>
                  <a:lnTo>
                    <a:pt x="6011" y="1430"/>
                  </a:lnTo>
                  <a:lnTo>
                    <a:pt x="6023" y="1298"/>
                  </a:lnTo>
                  <a:lnTo>
                    <a:pt x="5864" y="1265"/>
                  </a:lnTo>
                  <a:lnTo>
                    <a:pt x="5788" y="1346"/>
                  </a:lnTo>
                  <a:lnTo>
                    <a:pt x="5739" y="1442"/>
                  </a:lnTo>
                  <a:lnTo>
                    <a:pt x="5775" y="1550"/>
                  </a:lnTo>
                  <a:lnTo>
                    <a:pt x="5763" y="1609"/>
                  </a:lnTo>
                  <a:lnTo>
                    <a:pt x="5687" y="1624"/>
                  </a:lnTo>
                  <a:lnTo>
                    <a:pt x="5574" y="1562"/>
                  </a:lnTo>
                  <a:lnTo>
                    <a:pt x="5420" y="1633"/>
                  </a:lnTo>
                  <a:lnTo>
                    <a:pt x="5290" y="1705"/>
                  </a:lnTo>
                  <a:lnTo>
                    <a:pt x="5219" y="1861"/>
                  </a:lnTo>
                  <a:lnTo>
                    <a:pt x="5113" y="1897"/>
                  </a:lnTo>
                  <a:lnTo>
                    <a:pt x="4971" y="1980"/>
                  </a:lnTo>
                  <a:lnTo>
                    <a:pt x="4948" y="2088"/>
                  </a:lnTo>
                  <a:lnTo>
                    <a:pt x="4711" y="2163"/>
                  </a:lnTo>
                  <a:lnTo>
                    <a:pt x="4725" y="2351"/>
                  </a:lnTo>
                  <a:lnTo>
                    <a:pt x="4690" y="2519"/>
                  </a:lnTo>
                  <a:lnTo>
                    <a:pt x="4623" y="2552"/>
                  </a:lnTo>
                  <a:lnTo>
                    <a:pt x="4465" y="2615"/>
                  </a:lnTo>
                  <a:lnTo>
                    <a:pt x="4264" y="2531"/>
                  </a:lnTo>
                  <a:lnTo>
                    <a:pt x="4209" y="2462"/>
                  </a:lnTo>
                  <a:lnTo>
                    <a:pt x="4123" y="2435"/>
                  </a:lnTo>
                  <a:lnTo>
                    <a:pt x="4028" y="2363"/>
                  </a:lnTo>
                  <a:lnTo>
                    <a:pt x="4028" y="2232"/>
                  </a:lnTo>
                  <a:lnTo>
                    <a:pt x="4099" y="2124"/>
                  </a:lnTo>
                  <a:lnTo>
                    <a:pt x="4205" y="2064"/>
                  </a:lnTo>
                  <a:lnTo>
                    <a:pt x="4300" y="2028"/>
                  </a:lnTo>
                  <a:lnTo>
                    <a:pt x="4406" y="1968"/>
                  </a:lnTo>
                  <a:lnTo>
                    <a:pt x="4324" y="1873"/>
                  </a:lnTo>
                  <a:lnTo>
                    <a:pt x="4209" y="1744"/>
                  </a:lnTo>
                  <a:lnTo>
                    <a:pt x="4028" y="1657"/>
                  </a:lnTo>
                  <a:lnTo>
                    <a:pt x="3780" y="1681"/>
                  </a:lnTo>
                  <a:lnTo>
                    <a:pt x="3619" y="1624"/>
                  </a:lnTo>
                  <a:lnTo>
                    <a:pt x="3650" y="1741"/>
                  </a:lnTo>
                  <a:lnTo>
                    <a:pt x="3757" y="1849"/>
                  </a:lnTo>
                  <a:lnTo>
                    <a:pt x="3768" y="1957"/>
                  </a:lnTo>
                  <a:lnTo>
                    <a:pt x="3766" y="2103"/>
                  </a:lnTo>
                  <a:lnTo>
                    <a:pt x="3768" y="2280"/>
                  </a:lnTo>
                  <a:lnTo>
                    <a:pt x="3721" y="2423"/>
                  </a:lnTo>
                  <a:lnTo>
                    <a:pt x="3875" y="2495"/>
                  </a:lnTo>
                  <a:lnTo>
                    <a:pt x="3946" y="2627"/>
                  </a:lnTo>
                  <a:lnTo>
                    <a:pt x="3969" y="2734"/>
                  </a:lnTo>
                  <a:lnTo>
                    <a:pt x="3898" y="2890"/>
                  </a:lnTo>
                  <a:lnTo>
                    <a:pt x="3969" y="3081"/>
                  </a:lnTo>
                  <a:lnTo>
                    <a:pt x="3863" y="3033"/>
                  </a:lnTo>
                  <a:lnTo>
                    <a:pt x="3780" y="3022"/>
                  </a:lnTo>
                  <a:lnTo>
                    <a:pt x="3697" y="2890"/>
                  </a:lnTo>
                  <a:lnTo>
                    <a:pt x="3615" y="2890"/>
                  </a:lnTo>
                  <a:lnTo>
                    <a:pt x="3438" y="2854"/>
                  </a:lnTo>
                  <a:lnTo>
                    <a:pt x="3284" y="3105"/>
                  </a:lnTo>
                  <a:lnTo>
                    <a:pt x="3107" y="3165"/>
                  </a:lnTo>
                  <a:lnTo>
                    <a:pt x="3024" y="3297"/>
                  </a:lnTo>
                  <a:lnTo>
                    <a:pt x="2906" y="3392"/>
                  </a:lnTo>
                  <a:lnTo>
                    <a:pt x="2918" y="3524"/>
                  </a:lnTo>
                  <a:lnTo>
                    <a:pt x="3000" y="3572"/>
                  </a:lnTo>
                  <a:lnTo>
                    <a:pt x="3107" y="3740"/>
                  </a:lnTo>
                  <a:lnTo>
                    <a:pt x="3225" y="3895"/>
                  </a:lnTo>
                  <a:lnTo>
                    <a:pt x="3130" y="3931"/>
                  </a:lnTo>
                  <a:lnTo>
                    <a:pt x="3060" y="3895"/>
                  </a:lnTo>
                  <a:lnTo>
                    <a:pt x="2918" y="3931"/>
                  </a:lnTo>
                  <a:lnTo>
                    <a:pt x="2729" y="3835"/>
                  </a:lnTo>
                  <a:lnTo>
                    <a:pt x="2563" y="3931"/>
                  </a:lnTo>
                  <a:lnTo>
                    <a:pt x="2516" y="3847"/>
                  </a:lnTo>
                  <a:lnTo>
                    <a:pt x="2611" y="3799"/>
                  </a:lnTo>
                  <a:lnTo>
                    <a:pt x="2457" y="3680"/>
                  </a:lnTo>
                  <a:lnTo>
                    <a:pt x="2244" y="3668"/>
                  </a:lnTo>
                  <a:lnTo>
                    <a:pt x="2138" y="3823"/>
                  </a:lnTo>
                  <a:lnTo>
                    <a:pt x="2304" y="3979"/>
                  </a:lnTo>
                  <a:lnTo>
                    <a:pt x="2386" y="4051"/>
                  </a:lnTo>
                  <a:lnTo>
                    <a:pt x="2493" y="3991"/>
                  </a:lnTo>
                  <a:lnTo>
                    <a:pt x="2575" y="4122"/>
                  </a:lnTo>
                  <a:lnTo>
                    <a:pt x="2611" y="4242"/>
                  </a:lnTo>
                  <a:lnTo>
                    <a:pt x="2528" y="4338"/>
                  </a:lnTo>
                  <a:lnTo>
                    <a:pt x="2398" y="4338"/>
                  </a:lnTo>
                  <a:lnTo>
                    <a:pt x="2319" y="4288"/>
                  </a:lnTo>
                  <a:lnTo>
                    <a:pt x="2221" y="4266"/>
                  </a:lnTo>
                  <a:lnTo>
                    <a:pt x="2032" y="4134"/>
                  </a:lnTo>
                  <a:lnTo>
                    <a:pt x="1866" y="4075"/>
                  </a:lnTo>
                  <a:lnTo>
                    <a:pt x="1725" y="4015"/>
                  </a:lnTo>
                  <a:lnTo>
                    <a:pt x="1748" y="3835"/>
                  </a:lnTo>
                  <a:lnTo>
                    <a:pt x="1701" y="3704"/>
                  </a:lnTo>
                  <a:lnTo>
                    <a:pt x="1571" y="3548"/>
                  </a:lnTo>
                  <a:lnTo>
                    <a:pt x="1677" y="3428"/>
                  </a:lnTo>
                  <a:lnTo>
                    <a:pt x="1607" y="3213"/>
                  </a:lnTo>
                  <a:lnTo>
                    <a:pt x="1488" y="3129"/>
                  </a:lnTo>
                  <a:lnTo>
                    <a:pt x="1323" y="3081"/>
                  </a:lnTo>
                  <a:lnTo>
                    <a:pt x="1240" y="2938"/>
                  </a:lnTo>
                  <a:lnTo>
                    <a:pt x="1020" y="2731"/>
                  </a:lnTo>
                  <a:lnTo>
                    <a:pt x="910" y="2698"/>
                  </a:lnTo>
                  <a:close/>
                </a:path>
              </a:pathLst>
            </a:custGeom>
            <a:solidFill>
              <a:srgbClr val="EBF5FF"/>
            </a:solidFill>
            <a:ln w="6350"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10" name="Freeform 6">
              <a:extLst>
                <a:ext uri="{FF2B5EF4-FFF2-40B4-BE49-F238E27FC236}">
                  <a16:creationId xmlns:a16="http://schemas.microsoft.com/office/drawing/2014/main" id="{0608CBA4-C652-B68B-23E9-8D7B20A758AE}"/>
                </a:ext>
              </a:extLst>
            </p:cNvPr>
            <p:cNvSpPr>
              <a:spLocks/>
            </p:cNvSpPr>
            <p:nvPr/>
          </p:nvSpPr>
          <p:spPr bwMode="auto">
            <a:xfrm>
              <a:off x="4675623" y="4160318"/>
              <a:ext cx="1597537" cy="993075"/>
            </a:xfrm>
            <a:custGeom>
              <a:avLst/>
              <a:gdLst/>
              <a:ahLst/>
              <a:cxnLst>
                <a:cxn ang="0">
                  <a:pos x="520" y="340"/>
                </a:cxn>
                <a:cxn ang="0">
                  <a:pos x="496" y="691"/>
                </a:cxn>
                <a:cxn ang="0">
                  <a:pos x="197" y="1018"/>
                </a:cxn>
                <a:cxn ang="0">
                  <a:pos x="94" y="1529"/>
                </a:cxn>
                <a:cxn ang="0">
                  <a:pos x="187" y="1730"/>
                </a:cxn>
                <a:cxn ang="0">
                  <a:pos x="512" y="1824"/>
                </a:cxn>
                <a:cxn ang="0">
                  <a:pos x="937" y="1792"/>
                </a:cxn>
                <a:cxn ang="0">
                  <a:pos x="1307" y="1608"/>
                </a:cxn>
                <a:cxn ang="0">
                  <a:pos x="1685" y="1665"/>
                </a:cxn>
                <a:cxn ang="0">
                  <a:pos x="1960" y="1848"/>
                </a:cxn>
                <a:cxn ang="0">
                  <a:pos x="2189" y="2279"/>
                </a:cxn>
                <a:cxn ang="0">
                  <a:pos x="2134" y="2416"/>
                </a:cxn>
                <a:cxn ang="0">
                  <a:pos x="1913" y="2463"/>
                </a:cxn>
                <a:cxn ang="0">
                  <a:pos x="1803" y="2734"/>
                </a:cxn>
                <a:cxn ang="0">
                  <a:pos x="1921" y="2846"/>
                </a:cxn>
                <a:cxn ang="0">
                  <a:pos x="2118" y="2590"/>
                </a:cxn>
                <a:cxn ang="0">
                  <a:pos x="2417" y="2287"/>
                </a:cxn>
                <a:cxn ang="0">
                  <a:pos x="2763" y="2279"/>
                </a:cxn>
                <a:cxn ang="0">
                  <a:pos x="2976" y="2439"/>
                </a:cxn>
                <a:cxn ang="0">
                  <a:pos x="3283" y="2534"/>
                </a:cxn>
                <a:cxn ang="0">
                  <a:pos x="3063" y="2678"/>
                </a:cxn>
                <a:cxn ang="0">
                  <a:pos x="3267" y="2814"/>
                </a:cxn>
                <a:cxn ang="0">
                  <a:pos x="3330" y="3117"/>
                </a:cxn>
                <a:cxn ang="0">
                  <a:pos x="3685" y="2878"/>
                </a:cxn>
                <a:cxn ang="0">
                  <a:pos x="3850" y="2846"/>
                </a:cxn>
                <a:cxn ang="0">
                  <a:pos x="3590" y="2678"/>
                </a:cxn>
                <a:cxn ang="0">
                  <a:pos x="3551" y="2386"/>
                </a:cxn>
                <a:cxn ang="0">
                  <a:pos x="3889" y="2239"/>
                </a:cxn>
                <a:cxn ang="0">
                  <a:pos x="4220" y="2056"/>
                </a:cxn>
                <a:cxn ang="0">
                  <a:pos x="4510" y="1915"/>
                </a:cxn>
                <a:cxn ang="0">
                  <a:pos x="4909" y="1755"/>
                </a:cxn>
                <a:cxn ang="0">
                  <a:pos x="4956" y="1316"/>
                </a:cxn>
                <a:cxn ang="0">
                  <a:pos x="4598" y="989"/>
                </a:cxn>
                <a:cxn ang="0">
                  <a:pos x="4208" y="826"/>
                </a:cxn>
                <a:cxn ang="0">
                  <a:pos x="3864" y="754"/>
                </a:cxn>
                <a:cxn ang="0">
                  <a:pos x="3542" y="559"/>
                </a:cxn>
                <a:cxn ang="0">
                  <a:pos x="3252" y="277"/>
                </a:cxn>
                <a:cxn ang="0">
                  <a:pos x="2962" y="0"/>
                </a:cxn>
                <a:cxn ang="0">
                  <a:pos x="2464" y="93"/>
                </a:cxn>
                <a:cxn ang="0">
                  <a:pos x="2275" y="348"/>
                </a:cxn>
                <a:cxn ang="0">
                  <a:pos x="2126" y="364"/>
                </a:cxn>
                <a:cxn ang="0">
                  <a:pos x="1866" y="324"/>
                </a:cxn>
                <a:cxn ang="0">
                  <a:pos x="1685" y="332"/>
                </a:cxn>
                <a:cxn ang="0">
                  <a:pos x="1338" y="300"/>
                </a:cxn>
                <a:cxn ang="0">
                  <a:pos x="811" y="181"/>
                </a:cxn>
              </a:cxnLst>
              <a:rect l="0" t="0" r="r" b="b"/>
              <a:pathLst>
                <a:path w="4956" h="3117">
                  <a:moveTo>
                    <a:pt x="685" y="204"/>
                  </a:moveTo>
                  <a:lnTo>
                    <a:pt x="559" y="244"/>
                  </a:lnTo>
                  <a:lnTo>
                    <a:pt x="520" y="340"/>
                  </a:lnTo>
                  <a:lnTo>
                    <a:pt x="370" y="364"/>
                  </a:lnTo>
                  <a:lnTo>
                    <a:pt x="386" y="564"/>
                  </a:lnTo>
                  <a:lnTo>
                    <a:pt x="496" y="691"/>
                  </a:lnTo>
                  <a:lnTo>
                    <a:pt x="488" y="835"/>
                  </a:lnTo>
                  <a:lnTo>
                    <a:pt x="346" y="899"/>
                  </a:lnTo>
                  <a:lnTo>
                    <a:pt x="197" y="1018"/>
                  </a:lnTo>
                  <a:lnTo>
                    <a:pt x="126" y="1210"/>
                  </a:lnTo>
                  <a:lnTo>
                    <a:pt x="126" y="1339"/>
                  </a:lnTo>
                  <a:lnTo>
                    <a:pt x="94" y="1529"/>
                  </a:lnTo>
                  <a:lnTo>
                    <a:pt x="0" y="1617"/>
                  </a:lnTo>
                  <a:lnTo>
                    <a:pt x="102" y="1641"/>
                  </a:lnTo>
                  <a:lnTo>
                    <a:pt x="187" y="1730"/>
                  </a:lnTo>
                  <a:lnTo>
                    <a:pt x="244" y="1649"/>
                  </a:lnTo>
                  <a:lnTo>
                    <a:pt x="346" y="1760"/>
                  </a:lnTo>
                  <a:lnTo>
                    <a:pt x="512" y="1824"/>
                  </a:lnTo>
                  <a:lnTo>
                    <a:pt x="716" y="1824"/>
                  </a:lnTo>
                  <a:lnTo>
                    <a:pt x="811" y="1920"/>
                  </a:lnTo>
                  <a:lnTo>
                    <a:pt x="937" y="1792"/>
                  </a:lnTo>
                  <a:lnTo>
                    <a:pt x="1071" y="1824"/>
                  </a:lnTo>
                  <a:lnTo>
                    <a:pt x="1189" y="1681"/>
                  </a:lnTo>
                  <a:lnTo>
                    <a:pt x="1307" y="1608"/>
                  </a:lnTo>
                  <a:lnTo>
                    <a:pt x="1472" y="1585"/>
                  </a:lnTo>
                  <a:lnTo>
                    <a:pt x="1598" y="1577"/>
                  </a:lnTo>
                  <a:lnTo>
                    <a:pt x="1685" y="1665"/>
                  </a:lnTo>
                  <a:lnTo>
                    <a:pt x="1779" y="1638"/>
                  </a:lnTo>
                  <a:lnTo>
                    <a:pt x="1866" y="1784"/>
                  </a:lnTo>
                  <a:lnTo>
                    <a:pt x="1960" y="1848"/>
                  </a:lnTo>
                  <a:lnTo>
                    <a:pt x="2023" y="1992"/>
                  </a:lnTo>
                  <a:lnTo>
                    <a:pt x="2134" y="2146"/>
                  </a:lnTo>
                  <a:lnTo>
                    <a:pt x="2189" y="2279"/>
                  </a:lnTo>
                  <a:lnTo>
                    <a:pt x="2267" y="2367"/>
                  </a:lnTo>
                  <a:lnTo>
                    <a:pt x="2204" y="2415"/>
                  </a:lnTo>
                  <a:lnTo>
                    <a:pt x="2134" y="2416"/>
                  </a:lnTo>
                  <a:lnTo>
                    <a:pt x="2031" y="2359"/>
                  </a:lnTo>
                  <a:lnTo>
                    <a:pt x="1937" y="2375"/>
                  </a:lnTo>
                  <a:lnTo>
                    <a:pt x="1913" y="2463"/>
                  </a:lnTo>
                  <a:lnTo>
                    <a:pt x="1897" y="2535"/>
                  </a:lnTo>
                  <a:lnTo>
                    <a:pt x="1866" y="2654"/>
                  </a:lnTo>
                  <a:lnTo>
                    <a:pt x="1803" y="2734"/>
                  </a:lnTo>
                  <a:lnTo>
                    <a:pt x="1716" y="2718"/>
                  </a:lnTo>
                  <a:lnTo>
                    <a:pt x="1819" y="2814"/>
                  </a:lnTo>
                  <a:lnTo>
                    <a:pt x="1921" y="2846"/>
                  </a:lnTo>
                  <a:lnTo>
                    <a:pt x="2047" y="2766"/>
                  </a:lnTo>
                  <a:lnTo>
                    <a:pt x="2047" y="2662"/>
                  </a:lnTo>
                  <a:lnTo>
                    <a:pt x="2118" y="2590"/>
                  </a:lnTo>
                  <a:lnTo>
                    <a:pt x="2252" y="2582"/>
                  </a:lnTo>
                  <a:lnTo>
                    <a:pt x="2307" y="2439"/>
                  </a:lnTo>
                  <a:lnTo>
                    <a:pt x="2417" y="2287"/>
                  </a:lnTo>
                  <a:lnTo>
                    <a:pt x="2551" y="2207"/>
                  </a:lnTo>
                  <a:lnTo>
                    <a:pt x="2685" y="2231"/>
                  </a:lnTo>
                  <a:lnTo>
                    <a:pt x="2763" y="2279"/>
                  </a:lnTo>
                  <a:lnTo>
                    <a:pt x="2803" y="2407"/>
                  </a:lnTo>
                  <a:lnTo>
                    <a:pt x="2874" y="2463"/>
                  </a:lnTo>
                  <a:lnTo>
                    <a:pt x="2976" y="2439"/>
                  </a:lnTo>
                  <a:lnTo>
                    <a:pt x="3110" y="2415"/>
                  </a:lnTo>
                  <a:lnTo>
                    <a:pt x="3226" y="2446"/>
                  </a:lnTo>
                  <a:lnTo>
                    <a:pt x="3283" y="2534"/>
                  </a:lnTo>
                  <a:lnTo>
                    <a:pt x="3259" y="2630"/>
                  </a:lnTo>
                  <a:lnTo>
                    <a:pt x="3157" y="2670"/>
                  </a:lnTo>
                  <a:lnTo>
                    <a:pt x="3063" y="2678"/>
                  </a:lnTo>
                  <a:lnTo>
                    <a:pt x="3078" y="2758"/>
                  </a:lnTo>
                  <a:lnTo>
                    <a:pt x="3173" y="2782"/>
                  </a:lnTo>
                  <a:lnTo>
                    <a:pt x="3267" y="2814"/>
                  </a:lnTo>
                  <a:lnTo>
                    <a:pt x="3299" y="2918"/>
                  </a:lnTo>
                  <a:lnTo>
                    <a:pt x="3285" y="3044"/>
                  </a:lnTo>
                  <a:lnTo>
                    <a:pt x="3330" y="3117"/>
                  </a:lnTo>
                  <a:lnTo>
                    <a:pt x="3440" y="3061"/>
                  </a:lnTo>
                  <a:lnTo>
                    <a:pt x="3511" y="2965"/>
                  </a:lnTo>
                  <a:lnTo>
                    <a:pt x="3685" y="2878"/>
                  </a:lnTo>
                  <a:lnTo>
                    <a:pt x="3905" y="2894"/>
                  </a:lnTo>
                  <a:lnTo>
                    <a:pt x="3929" y="2822"/>
                  </a:lnTo>
                  <a:lnTo>
                    <a:pt x="3850" y="2846"/>
                  </a:lnTo>
                  <a:lnTo>
                    <a:pt x="3763" y="2806"/>
                  </a:lnTo>
                  <a:lnTo>
                    <a:pt x="3685" y="2798"/>
                  </a:lnTo>
                  <a:lnTo>
                    <a:pt x="3590" y="2678"/>
                  </a:lnTo>
                  <a:lnTo>
                    <a:pt x="3527" y="2582"/>
                  </a:lnTo>
                  <a:lnTo>
                    <a:pt x="3527" y="2487"/>
                  </a:lnTo>
                  <a:lnTo>
                    <a:pt x="3551" y="2386"/>
                  </a:lnTo>
                  <a:lnTo>
                    <a:pt x="3669" y="2303"/>
                  </a:lnTo>
                  <a:lnTo>
                    <a:pt x="3779" y="2263"/>
                  </a:lnTo>
                  <a:lnTo>
                    <a:pt x="3889" y="2239"/>
                  </a:lnTo>
                  <a:lnTo>
                    <a:pt x="4015" y="2143"/>
                  </a:lnTo>
                  <a:lnTo>
                    <a:pt x="4149" y="2143"/>
                  </a:lnTo>
                  <a:lnTo>
                    <a:pt x="4220" y="2056"/>
                  </a:lnTo>
                  <a:lnTo>
                    <a:pt x="4362" y="2024"/>
                  </a:lnTo>
                  <a:lnTo>
                    <a:pt x="4495" y="2034"/>
                  </a:lnTo>
                  <a:lnTo>
                    <a:pt x="4510" y="1915"/>
                  </a:lnTo>
                  <a:lnTo>
                    <a:pt x="4606" y="1817"/>
                  </a:lnTo>
                  <a:lnTo>
                    <a:pt x="4725" y="1816"/>
                  </a:lnTo>
                  <a:lnTo>
                    <a:pt x="4909" y="1755"/>
                  </a:lnTo>
                  <a:lnTo>
                    <a:pt x="4897" y="1625"/>
                  </a:lnTo>
                  <a:lnTo>
                    <a:pt x="4944" y="1456"/>
                  </a:lnTo>
                  <a:lnTo>
                    <a:pt x="4956" y="1316"/>
                  </a:lnTo>
                  <a:lnTo>
                    <a:pt x="4944" y="1158"/>
                  </a:lnTo>
                  <a:lnTo>
                    <a:pt x="4790" y="1061"/>
                  </a:lnTo>
                  <a:lnTo>
                    <a:pt x="4598" y="989"/>
                  </a:lnTo>
                  <a:lnTo>
                    <a:pt x="4418" y="934"/>
                  </a:lnTo>
                  <a:lnTo>
                    <a:pt x="4279" y="922"/>
                  </a:lnTo>
                  <a:lnTo>
                    <a:pt x="4208" y="826"/>
                  </a:lnTo>
                  <a:lnTo>
                    <a:pt x="4105" y="759"/>
                  </a:lnTo>
                  <a:lnTo>
                    <a:pt x="3985" y="802"/>
                  </a:lnTo>
                  <a:lnTo>
                    <a:pt x="3864" y="754"/>
                  </a:lnTo>
                  <a:lnTo>
                    <a:pt x="3674" y="789"/>
                  </a:lnTo>
                  <a:lnTo>
                    <a:pt x="3633" y="702"/>
                  </a:lnTo>
                  <a:lnTo>
                    <a:pt x="3542" y="559"/>
                  </a:lnTo>
                  <a:lnTo>
                    <a:pt x="3452" y="431"/>
                  </a:lnTo>
                  <a:lnTo>
                    <a:pt x="3275" y="419"/>
                  </a:lnTo>
                  <a:lnTo>
                    <a:pt x="3252" y="277"/>
                  </a:lnTo>
                  <a:lnTo>
                    <a:pt x="3192" y="146"/>
                  </a:lnTo>
                  <a:lnTo>
                    <a:pt x="3075" y="24"/>
                  </a:lnTo>
                  <a:lnTo>
                    <a:pt x="2962" y="0"/>
                  </a:lnTo>
                  <a:lnTo>
                    <a:pt x="2745" y="47"/>
                  </a:lnTo>
                  <a:lnTo>
                    <a:pt x="2590" y="119"/>
                  </a:lnTo>
                  <a:lnTo>
                    <a:pt x="2464" y="93"/>
                  </a:lnTo>
                  <a:lnTo>
                    <a:pt x="2330" y="181"/>
                  </a:lnTo>
                  <a:lnTo>
                    <a:pt x="2275" y="260"/>
                  </a:lnTo>
                  <a:lnTo>
                    <a:pt x="2275" y="348"/>
                  </a:lnTo>
                  <a:lnTo>
                    <a:pt x="2299" y="428"/>
                  </a:lnTo>
                  <a:lnTo>
                    <a:pt x="2222" y="441"/>
                  </a:lnTo>
                  <a:lnTo>
                    <a:pt x="2126" y="364"/>
                  </a:lnTo>
                  <a:lnTo>
                    <a:pt x="2000" y="364"/>
                  </a:lnTo>
                  <a:lnTo>
                    <a:pt x="1929" y="428"/>
                  </a:lnTo>
                  <a:lnTo>
                    <a:pt x="1866" y="324"/>
                  </a:lnTo>
                  <a:lnTo>
                    <a:pt x="1795" y="348"/>
                  </a:lnTo>
                  <a:lnTo>
                    <a:pt x="1740" y="404"/>
                  </a:lnTo>
                  <a:lnTo>
                    <a:pt x="1685" y="332"/>
                  </a:lnTo>
                  <a:lnTo>
                    <a:pt x="1590" y="340"/>
                  </a:lnTo>
                  <a:lnTo>
                    <a:pt x="1472" y="356"/>
                  </a:lnTo>
                  <a:lnTo>
                    <a:pt x="1338" y="300"/>
                  </a:lnTo>
                  <a:lnTo>
                    <a:pt x="1212" y="276"/>
                  </a:lnTo>
                  <a:lnTo>
                    <a:pt x="1047" y="189"/>
                  </a:lnTo>
                  <a:lnTo>
                    <a:pt x="811" y="181"/>
                  </a:lnTo>
                  <a:lnTo>
                    <a:pt x="685" y="204"/>
                  </a:lnTo>
                  <a:close/>
                </a:path>
              </a:pathLst>
            </a:custGeom>
            <a:grp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11" name="Freeform 7">
              <a:extLst>
                <a:ext uri="{FF2B5EF4-FFF2-40B4-BE49-F238E27FC236}">
                  <a16:creationId xmlns:a16="http://schemas.microsoft.com/office/drawing/2014/main" id="{8C5B5F0E-6B2D-092D-86ED-66BF15A631B5}"/>
                </a:ext>
              </a:extLst>
            </p:cNvPr>
            <p:cNvSpPr>
              <a:spLocks/>
            </p:cNvSpPr>
            <p:nvPr/>
          </p:nvSpPr>
          <p:spPr bwMode="auto">
            <a:xfrm>
              <a:off x="5058933" y="4662420"/>
              <a:ext cx="347452" cy="368538"/>
            </a:xfrm>
            <a:custGeom>
              <a:avLst/>
              <a:gdLst/>
              <a:ahLst/>
              <a:cxnLst>
                <a:cxn ang="0">
                  <a:pos x="0" y="102"/>
                </a:cxn>
                <a:cxn ang="0">
                  <a:pos x="95" y="154"/>
                </a:cxn>
                <a:cxn ang="0">
                  <a:pos x="163" y="221"/>
                </a:cxn>
                <a:cxn ang="0">
                  <a:pos x="228" y="221"/>
                </a:cxn>
                <a:cxn ang="0">
                  <a:pos x="234" y="335"/>
                </a:cxn>
                <a:cxn ang="0">
                  <a:pos x="270" y="431"/>
                </a:cxn>
                <a:cxn ang="0">
                  <a:pos x="347" y="473"/>
                </a:cxn>
                <a:cxn ang="0">
                  <a:pos x="371" y="545"/>
                </a:cxn>
                <a:cxn ang="0">
                  <a:pos x="429" y="580"/>
                </a:cxn>
                <a:cxn ang="0">
                  <a:pos x="510" y="642"/>
                </a:cxn>
                <a:cxn ang="0">
                  <a:pos x="501" y="760"/>
                </a:cxn>
                <a:cxn ang="0">
                  <a:pos x="548" y="832"/>
                </a:cxn>
                <a:cxn ang="0">
                  <a:pos x="530" y="886"/>
                </a:cxn>
                <a:cxn ang="0">
                  <a:pos x="560" y="964"/>
                </a:cxn>
                <a:cxn ang="0">
                  <a:pos x="512" y="1047"/>
                </a:cxn>
                <a:cxn ang="0">
                  <a:pos x="530" y="1143"/>
                </a:cxn>
                <a:cxn ang="0">
                  <a:pos x="613" y="1157"/>
                </a:cxn>
                <a:cxn ang="0">
                  <a:pos x="677" y="1077"/>
                </a:cxn>
                <a:cxn ang="0">
                  <a:pos x="707" y="963"/>
                </a:cxn>
                <a:cxn ang="0">
                  <a:pos x="725" y="883"/>
                </a:cxn>
                <a:cxn ang="0">
                  <a:pos x="746" y="799"/>
                </a:cxn>
                <a:cxn ang="0">
                  <a:pos x="837" y="783"/>
                </a:cxn>
                <a:cxn ang="0">
                  <a:pos x="943" y="840"/>
                </a:cxn>
                <a:cxn ang="0">
                  <a:pos x="1013" y="840"/>
                </a:cxn>
                <a:cxn ang="0">
                  <a:pos x="1078" y="790"/>
                </a:cxn>
                <a:cxn ang="0">
                  <a:pos x="1001" y="705"/>
                </a:cxn>
                <a:cxn ang="0">
                  <a:pos x="943" y="570"/>
                </a:cxn>
                <a:cxn ang="0">
                  <a:pos x="835" y="418"/>
                </a:cxn>
                <a:cxn ang="0">
                  <a:pos x="772" y="271"/>
                </a:cxn>
                <a:cxn ang="0">
                  <a:pos x="677" y="206"/>
                </a:cxn>
                <a:cxn ang="0">
                  <a:pos x="589" y="62"/>
                </a:cxn>
                <a:cxn ang="0">
                  <a:pos x="494" y="87"/>
                </a:cxn>
                <a:cxn ang="0">
                  <a:pos x="406" y="0"/>
                </a:cxn>
                <a:cxn ang="0">
                  <a:pos x="274" y="9"/>
                </a:cxn>
                <a:cxn ang="0">
                  <a:pos x="116" y="30"/>
                </a:cxn>
                <a:cxn ang="0">
                  <a:pos x="0" y="102"/>
                </a:cxn>
              </a:cxnLst>
              <a:rect l="0" t="0" r="r" b="b"/>
              <a:pathLst>
                <a:path w="1078" h="1157">
                  <a:moveTo>
                    <a:pt x="0" y="102"/>
                  </a:moveTo>
                  <a:lnTo>
                    <a:pt x="95" y="154"/>
                  </a:lnTo>
                  <a:lnTo>
                    <a:pt x="163" y="221"/>
                  </a:lnTo>
                  <a:lnTo>
                    <a:pt x="228" y="221"/>
                  </a:lnTo>
                  <a:lnTo>
                    <a:pt x="234" y="335"/>
                  </a:lnTo>
                  <a:lnTo>
                    <a:pt x="270" y="431"/>
                  </a:lnTo>
                  <a:lnTo>
                    <a:pt x="347" y="473"/>
                  </a:lnTo>
                  <a:lnTo>
                    <a:pt x="371" y="545"/>
                  </a:lnTo>
                  <a:lnTo>
                    <a:pt x="429" y="580"/>
                  </a:lnTo>
                  <a:lnTo>
                    <a:pt x="510" y="642"/>
                  </a:lnTo>
                  <a:lnTo>
                    <a:pt x="501" y="760"/>
                  </a:lnTo>
                  <a:lnTo>
                    <a:pt x="548" y="832"/>
                  </a:lnTo>
                  <a:lnTo>
                    <a:pt x="530" y="886"/>
                  </a:lnTo>
                  <a:lnTo>
                    <a:pt x="560" y="964"/>
                  </a:lnTo>
                  <a:lnTo>
                    <a:pt x="512" y="1047"/>
                  </a:lnTo>
                  <a:lnTo>
                    <a:pt x="530" y="1143"/>
                  </a:lnTo>
                  <a:lnTo>
                    <a:pt x="613" y="1157"/>
                  </a:lnTo>
                  <a:lnTo>
                    <a:pt x="677" y="1077"/>
                  </a:lnTo>
                  <a:lnTo>
                    <a:pt x="707" y="963"/>
                  </a:lnTo>
                  <a:lnTo>
                    <a:pt x="725" y="883"/>
                  </a:lnTo>
                  <a:lnTo>
                    <a:pt x="746" y="799"/>
                  </a:lnTo>
                  <a:lnTo>
                    <a:pt x="837" y="783"/>
                  </a:lnTo>
                  <a:lnTo>
                    <a:pt x="943" y="840"/>
                  </a:lnTo>
                  <a:lnTo>
                    <a:pt x="1013" y="840"/>
                  </a:lnTo>
                  <a:lnTo>
                    <a:pt x="1078" y="790"/>
                  </a:lnTo>
                  <a:lnTo>
                    <a:pt x="1001" y="705"/>
                  </a:lnTo>
                  <a:lnTo>
                    <a:pt x="943" y="570"/>
                  </a:lnTo>
                  <a:lnTo>
                    <a:pt x="835" y="418"/>
                  </a:lnTo>
                  <a:lnTo>
                    <a:pt x="772" y="271"/>
                  </a:lnTo>
                  <a:lnTo>
                    <a:pt x="677" y="206"/>
                  </a:lnTo>
                  <a:lnTo>
                    <a:pt x="589" y="62"/>
                  </a:lnTo>
                  <a:lnTo>
                    <a:pt x="494" y="87"/>
                  </a:lnTo>
                  <a:lnTo>
                    <a:pt x="406" y="0"/>
                  </a:lnTo>
                  <a:lnTo>
                    <a:pt x="274" y="9"/>
                  </a:lnTo>
                  <a:lnTo>
                    <a:pt x="116" y="30"/>
                  </a:lnTo>
                  <a:lnTo>
                    <a:pt x="0" y="102"/>
                  </a:lnTo>
                  <a:close/>
                </a:path>
              </a:pathLst>
            </a:custGeom>
            <a:solidFill>
              <a:srgbClr val="EBF5FF"/>
            </a:solid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12" name="Freeform 8">
              <a:extLst>
                <a:ext uri="{FF2B5EF4-FFF2-40B4-BE49-F238E27FC236}">
                  <a16:creationId xmlns:a16="http://schemas.microsoft.com/office/drawing/2014/main" id="{3617F849-1D18-A32E-80CB-DC1966656E48}"/>
                </a:ext>
              </a:extLst>
            </p:cNvPr>
            <p:cNvSpPr>
              <a:spLocks/>
            </p:cNvSpPr>
            <p:nvPr/>
          </p:nvSpPr>
          <p:spPr bwMode="auto">
            <a:xfrm>
              <a:off x="4748575" y="3654506"/>
              <a:ext cx="827207" cy="645560"/>
            </a:xfrm>
            <a:custGeom>
              <a:avLst/>
              <a:gdLst/>
              <a:ahLst/>
              <a:cxnLst>
                <a:cxn ang="0">
                  <a:pos x="1250" y="1949"/>
                </a:cxn>
                <a:cxn ang="0">
                  <a:pos x="1460" y="1925"/>
                </a:cxn>
                <a:cxn ang="0">
                  <a:pos x="1566" y="1940"/>
                </a:cxn>
                <a:cxn ang="0">
                  <a:pos x="1704" y="2021"/>
                </a:cxn>
                <a:cxn ang="0">
                  <a:pos x="1903" y="1957"/>
                </a:cxn>
                <a:cxn ang="0">
                  <a:pos x="2074" y="2020"/>
                </a:cxn>
                <a:cxn ang="0">
                  <a:pos x="2050" y="1852"/>
                </a:cxn>
                <a:cxn ang="0">
                  <a:pos x="2238" y="1683"/>
                </a:cxn>
                <a:cxn ang="0">
                  <a:pos x="2319" y="1638"/>
                </a:cxn>
                <a:cxn ang="0">
                  <a:pos x="2139" y="1448"/>
                </a:cxn>
                <a:cxn ang="0">
                  <a:pos x="2281" y="1246"/>
                </a:cxn>
                <a:cxn ang="0">
                  <a:pos x="2472" y="1222"/>
                </a:cxn>
                <a:cxn ang="0">
                  <a:pos x="2458" y="1087"/>
                </a:cxn>
                <a:cxn ang="0">
                  <a:pos x="2169" y="856"/>
                </a:cxn>
                <a:cxn ang="0">
                  <a:pos x="1940" y="658"/>
                </a:cxn>
                <a:cxn ang="0">
                  <a:pos x="1927" y="428"/>
                </a:cxn>
                <a:cxn ang="0">
                  <a:pos x="1820" y="120"/>
                </a:cxn>
                <a:cxn ang="0">
                  <a:pos x="1571" y="168"/>
                </a:cxn>
                <a:cxn ang="0">
                  <a:pos x="1382" y="23"/>
                </a:cxn>
                <a:cxn ang="0">
                  <a:pos x="1098" y="100"/>
                </a:cxn>
                <a:cxn ang="0">
                  <a:pos x="900" y="146"/>
                </a:cxn>
                <a:cxn ang="0">
                  <a:pos x="792" y="383"/>
                </a:cxn>
                <a:cxn ang="0">
                  <a:pos x="666" y="593"/>
                </a:cxn>
                <a:cxn ang="0">
                  <a:pos x="639" y="848"/>
                </a:cxn>
                <a:cxn ang="0">
                  <a:pos x="432" y="885"/>
                </a:cxn>
                <a:cxn ang="0">
                  <a:pos x="279" y="985"/>
                </a:cxn>
                <a:cxn ang="0">
                  <a:pos x="44" y="976"/>
                </a:cxn>
                <a:cxn ang="0">
                  <a:pos x="81" y="1168"/>
                </a:cxn>
                <a:cxn ang="0">
                  <a:pos x="198" y="1350"/>
                </a:cxn>
                <a:cxn ang="0">
                  <a:pos x="99" y="1487"/>
                </a:cxn>
                <a:cxn ang="0">
                  <a:pos x="0" y="1624"/>
                </a:cxn>
                <a:cxn ang="0">
                  <a:pos x="89" y="1713"/>
                </a:cxn>
                <a:cxn ang="0">
                  <a:pos x="126" y="1870"/>
                </a:cxn>
                <a:cxn ang="0">
                  <a:pos x="293" y="1931"/>
                </a:cxn>
                <a:cxn ang="0">
                  <a:pos x="463" y="1795"/>
                </a:cxn>
                <a:cxn ang="0">
                  <a:pos x="822" y="1781"/>
                </a:cxn>
                <a:cxn ang="0">
                  <a:pos x="1119" y="1895"/>
                </a:cxn>
              </a:cxnLst>
              <a:rect l="0" t="0" r="r" b="b"/>
              <a:pathLst>
                <a:path w="2565" h="2030">
                  <a:moveTo>
                    <a:pt x="1119" y="1895"/>
                  </a:moveTo>
                  <a:lnTo>
                    <a:pt x="1250" y="1949"/>
                  </a:lnTo>
                  <a:lnTo>
                    <a:pt x="1347" y="1934"/>
                  </a:lnTo>
                  <a:lnTo>
                    <a:pt x="1460" y="1925"/>
                  </a:lnTo>
                  <a:lnTo>
                    <a:pt x="1516" y="1997"/>
                  </a:lnTo>
                  <a:lnTo>
                    <a:pt x="1566" y="1940"/>
                  </a:lnTo>
                  <a:lnTo>
                    <a:pt x="1640" y="1916"/>
                  </a:lnTo>
                  <a:lnTo>
                    <a:pt x="1704" y="2021"/>
                  </a:lnTo>
                  <a:lnTo>
                    <a:pt x="1773" y="1956"/>
                  </a:lnTo>
                  <a:lnTo>
                    <a:pt x="1903" y="1957"/>
                  </a:lnTo>
                  <a:lnTo>
                    <a:pt x="1992" y="2030"/>
                  </a:lnTo>
                  <a:lnTo>
                    <a:pt x="2074" y="2020"/>
                  </a:lnTo>
                  <a:lnTo>
                    <a:pt x="2051" y="1940"/>
                  </a:lnTo>
                  <a:lnTo>
                    <a:pt x="2050" y="1852"/>
                  </a:lnTo>
                  <a:lnTo>
                    <a:pt x="2103" y="1775"/>
                  </a:lnTo>
                  <a:lnTo>
                    <a:pt x="2238" y="1683"/>
                  </a:lnTo>
                  <a:lnTo>
                    <a:pt x="2364" y="1712"/>
                  </a:lnTo>
                  <a:lnTo>
                    <a:pt x="2319" y="1638"/>
                  </a:lnTo>
                  <a:lnTo>
                    <a:pt x="2269" y="1485"/>
                  </a:lnTo>
                  <a:lnTo>
                    <a:pt x="2139" y="1448"/>
                  </a:lnTo>
                  <a:lnTo>
                    <a:pt x="2139" y="1274"/>
                  </a:lnTo>
                  <a:lnTo>
                    <a:pt x="2281" y="1246"/>
                  </a:lnTo>
                  <a:lnTo>
                    <a:pt x="2401" y="1305"/>
                  </a:lnTo>
                  <a:lnTo>
                    <a:pt x="2472" y="1222"/>
                  </a:lnTo>
                  <a:lnTo>
                    <a:pt x="2565" y="1174"/>
                  </a:lnTo>
                  <a:lnTo>
                    <a:pt x="2458" y="1087"/>
                  </a:lnTo>
                  <a:lnTo>
                    <a:pt x="2264" y="900"/>
                  </a:lnTo>
                  <a:lnTo>
                    <a:pt x="2169" y="856"/>
                  </a:lnTo>
                  <a:lnTo>
                    <a:pt x="2057" y="682"/>
                  </a:lnTo>
                  <a:lnTo>
                    <a:pt x="1940" y="658"/>
                  </a:lnTo>
                  <a:lnTo>
                    <a:pt x="1988" y="538"/>
                  </a:lnTo>
                  <a:lnTo>
                    <a:pt x="1927" y="428"/>
                  </a:lnTo>
                  <a:lnTo>
                    <a:pt x="1974" y="216"/>
                  </a:lnTo>
                  <a:lnTo>
                    <a:pt x="1820" y="120"/>
                  </a:lnTo>
                  <a:lnTo>
                    <a:pt x="1690" y="120"/>
                  </a:lnTo>
                  <a:lnTo>
                    <a:pt x="1571" y="168"/>
                  </a:lnTo>
                  <a:lnTo>
                    <a:pt x="1516" y="62"/>
                  </a:lnTo>
                  <a:lnTo>
                    <a:pt x="1382" y="23"/>
                  </a:lnTo>
                  <a:lnTo>
                    <a:pt x="1219" y="0"/>
                  </a:lnTo>
                  <a:lnTo>
                    <a:pt x="1098" y="100"/>
                  </a:lnTo>
                  <a:lnTo>
                    <a:pt x="1018" y="128"/>
                  </a:lnTo>
                  <a:lnTo>
                    <a:pt x="900" y="146"/>
                  </a:lnTo>
                  <a:lnTo>
                    <a:pt x="855" y="238"/>
                  </a:lnTo>
                  <a:lnTo>
                    <a:pt x="792" y="383"/>
                  </a:lnTo>
                  <a:lnTo>
                    <a:pt x="720" y="493"/>
                  </a:lnTo>
                  <a:lnTo>
                    <a:pt x="666" y="593"/>
                  </a:lnTo>
                  <a:lnTo>
                    <a:pt x="648" y="739"/>
                  </a:lnTo>
                  <a:lnTo>
                    <a:pt x="639" y="848"/>
                  </a:lnTo>
                  <a:lnTo>
                    <a:pt x="549" y="821"/>
                  </a:lnTo>
                  <a:lnTo>
                    <a:pt x="432" y="885"/>
                  </a:lnTo>
                  <a:lnTo>
                    <a:pt x="342" y="930"/>
                  </a:lnTo>
                  <a:lnTo>
                    <a:pt x="279" y="985"/>
                  </a:lnTo>
                  <a:lnTo>
                    <a:pt x="162" y="949"/>
                  </a:lnTo>
                  <a:lnTo>
                    <a:pt x="44" y="976"/>
                  </a:lnTo>
                  <a:lnTo>
                    <a:pt x="81" y="1068"/>
                  </a:lnTo>
                  <a:lnTo>
                    <a:pt x="81" y="1168"/>
                  </a:lnTo>
                  <a:lnTo>
                    <a:pt x="126" y="1269"/>
                  </a:lnTo>
                  <a:lnTo>
                    <a:pt x="198" y="1350"/>
                  </a:lnTo>
                  <a:lnTo>
                    <a:pt x="207" y="1451"/>
                  </a:lnTo>
                  <a:lnTo>
                    <a:pt x="99" y="1487"/>
                  </a:lnTo>
                  <a:lnTo>
                    <a:pt x="44" y="1551"/>
                  </a:lnTo>
                  <a:lnTo>
                    <a:pt x="0" y="1624"/>
                  </a:lnTo>
                  <a:lnTo>
                    <a:pt x="0" y="1703"/>
                  </a:lnTo>
                  <a:lnTo>
                    <a:pt x="89" y="1713"/>
                  </a:lnTo>
                  <a:lnTo>
                    <a:pt x="144" y="1797"/>
                  </a:lnTo>
                  <a:lnTo>
                    <a:pt x="126" y="1870"/>
                  </a:lnTo>
                  <a:lnTo>
                    <a:pt x="145" y="1957"/>
                  </a:lnTo>
                  <a:lnTo>
                    <a:pt x="293" y="1931"/>
                  </a:lnTo>
                  <a:lnTo>
                    <a:pt x="334" y="1837"/>
                  </a:lnTo>
                  <a:lnTo>
                    <a:pt x="463" y="1795"/>
                  </a:lnTo>
                  <a:lnTo>
                    <a:pt x="587" y="1773"/>
                  </a:lnTo>
                  <a:lnTo>
                    <a:pt x="822" y="1781"/>
                  </a:lnTo>
                  <a:lnTo>
                    <a:pt x="986" y="1868"/>
                  </a:lnTo>
                  <a:lnTo>
                    <a:pt x="1119" y="1895"/>
                  </a:lnTo>
                  <a:close/>
                </a:path>
              </a:pathLst>
            </a:custGeom>
            <a:solidFill>
              <a:srgbClr val="EBF5FF"/>
            </a:solid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13" name="Freeform 9">
              <a:extLst>
                <a:ext uri="{FF2B5EF4-FFF2-40B4-BE49-F238E27FC236}">
                  <a16:creationId xmlns:a16="http://schemas.microsoft.com/office/drawing/2014/main" id="{A63A038D-E7CE-ACC0-639F-ABC19C685DF6}"/>
                </a:ext>
              </a:extLst>
            </p:cNvPr>
            <p:cNvSpPr>
              <a:spLocks/>
            </p:cNvSpPr>
            <p:nvPr/>
          </p:nvSpPr>
          <p:spPr bwMode="auto">
            <a:xfrm>
              <a:off x="4404833" y="1401229"/>
              <a:ext cx="944674" cy="1709126"/>
            </a:xfrm>
            <a:custGeom>
              <a:avLst/>
              <a:gdLst/>
              <a:ahLst/>
              <a:cxnLst>
                <a:cxn ang="0">
                  <a:pos x="90" y="748"/>
                </a:cxn>
                <a:cxn ang="0">
                  <a:pos x="287" y="912"/>
                </a:cxn>
                <a:cxn ang="0">
                  <a:pos x="531" y="1004"/>
                </a:cxn>
                <a:cxn ang="0">
                  <a:pos x="666" y="1140"/>
                </a:cxn>
                <a:cxn ang="0">
                  <a:pos x="711" y="1405"/>
                </a:cxn>
                <a:cxn ang="0">
                  <a:pos x="756" y="1660"/>
                </a:cxn>
                <a:cxn ang="0">
                  <a:pos x="891" y="1815"/>
                </a:cxn>
                <a:cxn ang="0">
                  <a:pos x="810" y="2043"/>
                </a:cxn>
                <a:cxn ang="0">
                  <a:pos x="930" y="2327"/>
                </a:cxn>
                <a:cxn ang="0">
                  <a:pos x="1134" y="2490"/>
                </a:cxn>
                <a:cxn ang="0">
                  <a:pos x="1260" y="2764"/>
                </a:cxn>
                <a:cxn ang="0">
                  <a:pos x="1107" y="2910"/>
                </a:cxn>
                <a:cxn ang="0">
                  <a:pos x="927" y="3147"/>
                </a:cxn>
                <a:cxn ang="0">
                  <a:pos x="792" y="3375"/>
                </a:cxn>
                <a:cxn ang="0">
                  <a:pos x="522" y="3768"/>
                </a:cxn>
                <a:cxn ang="0">
                  <a:pos x="333" y="3831"/>
                </a:cxn>
                <a:cxn ang="0">
                  <a:pos x="287" y="4041"/>
                </a:cxn>
                <a:cxn ang="0">
                  <a:pos x="369" y="4388"/>
                </a:cxn>
                <a:cxn ang="0">
                  <a:pos x="459" y="4698"/>
                </a:cxn>
                <a:cxn ang="0">
                  <a:pos x="396" y="4908"/>
                </a:cxn>
                <a:cxn ang="0">
                  <a:pos x="495" y="5045"/>
                </a:cxn>
                <a:cxn ang="0">
                  <a:pos x="621" y="5181"/>
                </a:cxn>
                <a:cxn ang="0">
                  <a:pos x="819" y="5263"/>
                </a:cxn>
                <a:cxn ang="0">
                  <a:pos x="1017" y="5327"/>
                </a:cxn>
                <a:cxn ang="0">
                  <a:pos x="1350" y="5227"/>
                </a:cxn>
                <a:cxn ang="0">
                  <a:pos x="1684" y="5091"/>
                </a:cxn>
                <a:cxn ang="0">
                  <a:pos x="2106" y="5063"/>
                </a:cxn>
                <a:cxn ang="0">
                  <a:pos x="2081" y="4959"/>
                </a:cxn>
                <a:cxn ang="0">
                  <a:pos x="2533" y="4474"/>
                </a:cxn>
                <a:cxn ang="0">
                  <a:pos x="2929" y="3906"/>
                </a:cxn>
                <a:cxn ang="0">
                  <a:pos x="2777" y="3678"/>
                </a:cxn>
                <a:cxn ang="0">
                  <a:pos x="2445" y="3475"/>
                </a:cxn>
                <a:cxn ang="0">
                  <a:pos x="2575" y="3298"/>
                </a:cxn>
                <a:cxn ang="0">
                  <a:pos x="2388" y="2950"/>
                </a:cxn>
                <a:cxn ang="0">
                  <a:pos x="2362" y="2793"/>
                </a:cxn>
                <a:cxn ang="0">
                  <a:pos x="2365" y="2478"/>
                </a:cxn>
                <a:cxn ang="0">
                  <a:pos x="2326" y="2206"/>
                </a:cxn>
                <a:cxn ang="0">
                  <a:pos x="2163" y="1931"/>
                </a:cxn>
                <a:cxn ang="0">
                  <a:pos x="2080" y="1715"/>
                </a:cxn>
                <a:cxn ang="0">
                  <a:pos x="2267" y="1452"/>
                </a:cxn>
                <a:cxn ang="0">
                  <a:pos x="2148" y="1139"/>
                </a:cxn>
                <a:cxn ang="0">
                  <a:pos x="1903" y="1033"/>
                </a:cxn>
                <a:cxn ang="0">
                  <a:pos x="1856" y="672"/>
                </a:cxn>
                <a:cxn ang="0">
                  <a:pos x="2048" y="210"/>
                </a:cxn>
                <a:cxn ang="0">
                  <a:pos x="1836" y="174"/>
                </a:cxn>
                <a:cxn ang="0">
                  <a:pos x="1665" y="9"/>
                </a:cxn>
                <a:cxn ang="0">
                  <a:pos x="1485" y="55"/>
                </a:cxn>
                <a:cxn ang="0">
                  <a:pos x="1242" y="174"/>
                </a:cxn>
                <a:cxn ang="0">
                  <a:pos x="1188" y="493"/>
                </a:cxn>
                <a:cxn ang="0">
                  <a:pos x="1116" y="696"/>
                </a:cxn>
                <a:cxn ang="0">
                  <a:pos x="1026" y="857"/>
                </a:cxn>
                <a:cxn ang="0">
                  <a:pos x="864" y="793"/>
                </a:cxn>
                <a:cxn ang="0">
                  <a:pos x="666" y="848"/>
                </a:cxn>
                <a:cxn ang="0">
                  <a:pos x="435" y="771"/>
                </a:cxn>
                <a:cxn ang="0">
                  <a:pos x="315" y="566"/>
                </a:cxn>
                <a:cxn ang="0">
                  <a:pos x="135" y="520"/>
                </a:cxn>
                <a:cxn ang="0">
                  <a:pos x="0" y="630"/>
                </a:cxn>
              </a:cxnLst>
              <a:rect l="0" t="0" r="r" b="b"/>
              <a:pathLst>
                <a:path w="2929" h="5367">
                  <a:moveTo>
                    <a:pt x="0" y="630"/>
                  </a:moveTo>
                  <a:lnTo>
                    <a:pt x="90" y="748"/>
                  </a:lnTo>
                  <a:lnTo>
                    <a:pt x="198" y="830"/>
                  </a:lnTo>
                  <a:lnTo>
                    <a:pt x="287" y="912"/>
                  </a:lnTo>
                  <a:lnTo>
                    <a:pt x="378" y="985"/>
                  </a:lnTo>
                  <a:lnTo>
                    <a:pt x="531" y="1004"/>
                  </a:lnTo>
                  <a:lnTo>
                    <a:pt x="603" y="1077"/>
                  </a:lnTo>
                  <a:lnTo>
                    <a:pt x="666" y="1140"/>
                  </a:lnTo>
                  <a:lnTo>
                    <a:pt x="720" y="1231"/>
                  </a:lnTo>
                  <a:lnTo>
                    <a:pt x="711" y="1405"/>
                  </a:lnTo>
                  <a:lnTo>
                    <a:pt x="792" y="1542"/>
                  </a:lnTo>
                  <a:lnTo>
                    <a:pt x="756" y="1660"/>
                  </a:lnTo>
                  <a:lnTo>
                    <a:pt x="772" y="1764"/>
                  </a:lnTo>
                  <a:lnTo>
                    <a:pt x="891" y="1815"/>
                  </a:lnTo>
                  <a:lnTo>
                    <a:pt x="864" y="1971"/>
                  </a:lnTo>
                  <a:lnTo>
                    <a:pt x="810" y="2043"/>
                  </a:lnTo>
                  <a:lnTo>
                    <a:pt x="846" y="2208"/>
                  </a:lnTo>
                  <a:lnTo>
                    <a:pt x="930" y="2327"/>
                  </a:lnTo>
                  <a:lnTo>
                    <a:pt x="931" y="2408"/>
                  </a:lnTo>
                  <a:lnTo>
                    <a:pt x="1134" y="2490"/>
                  </a:lnTo>
                  <a:lnTo>
                    <a:pt x="1215" y="2600"/>
                  </a:lnTo>
                  <a:lnTo>
                    <a:pt x="1260" y="2764"/>
                  </a:lnTo>
                  <a:lnTo>
                    <a:pt x="1260" y="2856"/>
                  </a:lnTo>
                  <a:lnTo>
                    <a:pt x="1107" y="2910"/>
                  </a:lnTo>
                  <a:lnTo>
                    <a:pt x="1062" y="3047"/>
                  </a:lnTo>
                  <a:lnTo>
                    <a:pt x="927" y="3147"/>
                  </a:lnTo>
                  <a:lnTo>
                    <a:pt x="900" y="3275"/>
                  </a:lnTo>
                  <a:lnTo>
                    <a:pt x="792" y="3375"/>
                  </a:lnTo>
                  <a:lnTo>
                    <a:pt x="630" y="3576"/>
                  </a:lnTo>
                  <a:lnTo>
                    <a:pt x="522" y="3768"/>
                  </a:lnTo>
                  <a:lnTo>
                    <a:pt x="414" y="3759"/>
                  </a:lnTo>
                  <a:lnTo>
                    <a:pt x="333" y="3831"/>
                  </a:lnTo>
                  <a:lnTo>
                    <a:pt x="350" y="3932"/>
                  </a:lnTo>
                  <a:lnTo>
                    <a:pt x="287" y="4041"/>
                  </a:lnTo>
                  <a:lnTo>
                    <a:pt x="350" y="4178"/>
                  </a:lnTo>
                  <a:lnTo>
                    <a:pt x="369" y="4388"/>
                  </a:lnTo>
                  <a:lnTo>
                    <a:pt x="441" y="4571"/>
                  </a:lnTo>
                  <a:lnTo>
                    <a:pt x="459" y="4698"/>
                  </a:lnTo>
                  <a:lnTo>
                    <a:pt x="396" y="4826"/>
                  </a:lnTo>
                  <a:lnTo>
                    <a:pt x="396" y="4908"/>
                  </a:lnTo>
                  <a:lnTo>
                    <a:pt x="405" y="5063"/>
                  </a:lnTo>
                  <a:lnTo>
                    <a:pt x="495" y="5045"/>
                  </a:lnTo>
                  <a:lnTo>
                    <a:pt x="522" y="5181"/>
                  </a:lnTo>
                  <a:lnTo>
                    <a:pt x="621" y="5181"/>
                  </a:lnTo>
                  <a:lnTo>
                    <a:pt x="702" y="5309"/>
                  </a:lnTo>
                  <a:lnTo>
                    <a:pt x="819" y="5263"/>
                  </a:lnTo>
                  <a:lnTo>
                    <a:pt x="851" y="5367"/>
                  </a:lnTo>
                  <a:lnTo>
                    <a:pt x="1017" y="5327"/>
                  </a:lnTo>
                  <a:lnTo>
                    <a:pt x="1206" y="5309"/>
                  </a:lnTo>
                  <a:lnTo>
                    <a:pt x="1350" y="5227"/>
                  </a:lnTo>
                  <a:lnTo>
                    <a:pt x="1548" y="5190"/>
                  </a:lnTo>
                  <a:lnTo>
                    <a:pt x="1684" y="5091"/>
                  </a:lnTo>
                  <a:lnTo>
                    <a:pt x="1881" y="5072"/>
                  </a:lnTo>
                  <a:lnTo>
                    <a:pt x="2106" y="5063"/>
                  </a:lnTo>
                  <a:lnTo>
                    <a:pt x="2125" y="4995"/>
                  </a:lnTo>
                  <a:lnTo>
                    <a:pt x="2081" y="4959"/>
                  </a:lnTo>
                  <a:lnTo>
                    <a:pt x="2309" y="4764"/>
                  </a:lnTo>
                  <a:lnTo>
                    <a:pt x="2533" y="4474"/>
                  </a:lnTo>
                  <a:lnTo>
                    <a:pt x="2752" y="4182"/>
                  </a:lnTo>
                  <a:lnTo>
                    <a:pt x="2929" y="3906"/>
                  </a:lnTo>
                  <a:lnTo>
                    <a:pt x="2845" y="3796"/>
                  </a:lnTo>
                  <a:lnTo>
                    <a:pt x="2777" y="3678"/>
                  </a:lnTo>
                  <a:lnTo>
                    <a:pt x="2624" y="3621"/>
                  </a:lnTo>
                  <a:lnTo>
                    <a:pt x="2445" y="3475"/>
                  </a:lnTo>
                  <a:lnTo>
                    <a:pt x="2517" y="3404"/>
                  </a:lnTo>
                  <a:lnTo>
                    <a:pt x="2575" y="3298"/>
                  </a:lnTo>
                  <a:lnTo>
                    <a:pt x="2439" y="3091"/>
                  </a:lnTo>
                  <a:lnTo>
                    <a:pt x="2388" y="2950"/>
                  </a:lnTo>
                  <a:lnTo>
                    <a:pt x="2303" y="2865"/>
                  </a:lnTo>
                  <a:lnTo>
                    <a:pt x="2362" y="2793"/>
                  </a:lnTo>
                  <a:lnTo>
                    <a:pt x="2317" y="2610"/>
                  </a:lnTo>
                  <a:lnTo>
                    <a:pt x="2365" y="2478"/>
                  </a:lnTo>
                  <a:lnTo>
                    <a:pt x="2399" y="2364"/>
                  </a:lnTo>
                  <a:lnTo>
                    <a:pt x="2326" y="2206"/>
                  </a:lnTo>
                  <a:lnTo>
                    <a:pt x="2240" y="2076"/>
                  </a:lnTo>
                  <a:lnTo>
                    <a:pt x="2163" y="1931"/>
                  </a:lnTo>
                  <a:lnTo>
                    <a:pt x="2077" y="1832"/>
                  </a:lnTo>
                  <a:lnTo>
                    <a:pt x="2080" y="1715"/>
                  </a:lnTo>
                  <a:lnTo>
                    <a:pt x="2161" y="1583"/>
                  </a:lnTo>
                  <a:lnTo>
                    <a:pt x="2267" y="1452"/>
                  </a:lnTo>
                  <a:lnTo>
                    <a:pt x="2201" y="1308"/>
                  </a:lnTo>
                  <a:lnTo>
                    <a:pt x="2148" y="1139"/>
                  </a:lnTo>
                  <a:lnTo>
                    <a:pt x="2058" y="1128"/>
                  </a:lnTo>
                  <a:lnTo>
                    <a:pt x="1903" y="1033"/>
                  </a:lnTo>
                  <a:lnTo>
                    <a:pt x="1871" y="867"/>
                  </a:lnTo>
                  <a:lnTo>
                    <a:pt x="1856" y="672"/>
                  </a:lnTo>
                  <a:lnTo>
                    <a:pt x="1915" y="481"/>
                  </a:lnTo>
                  <a:lnTo>
                    <a:pt x="2048" y="210"/>
                  </a:lnTo>
                  <a:lnTo>
                    <a:pt x="1944" y="183"/>
                  </a:lnTo>
                  <a:lnTo>
                    <a:pt x="1836" y="174"/>
                  </a:lnTo>
                  <a:lnTo>
                    <a:pt x="1755" y="82"/>
                  </a:lnTo>
                  <a:lnTo>
                    <a:pt x="1665" y="9"/>
                  </a:lnTo>
                  <a:lnTo>
                    <a:pt x="1566" y="0"/>
                  </a:lnTo>
                  <a:lnTo>
                    <a:pt x="1485" y="55"/>
                  </a:lnTo>
                  <a:lnTo>
                    <a:pt x="1350" y="64"/>
                  </a:lnTo>
                  <a:lnTo>
                    <a:pt x="1242" y="174"/>
                  </a:lnTo>
                  <a:lnTo>
                    <a:pt x="1188" y="319"/>
                  </a:lnTo>
                  <a:lnTo>
                    <a:pt x="1188" y="493"/>
                  </a:lnTo>
                  <a:lnTo>
                    <a:pt x="1182" y="668"/>
                  </a:lnTo>
                  <a:lnTo>
                    <a:pt x="1116" y="696"/>
                  </a:lnTo>
                  <a:lnTo>
                    <a:pt x="1071" y="803"/>
                  </a:lnTo>
                  <a:lnTo>
                    <a:pt x="1026" y="857"/>
                  </a:lnTo>
                  <a:lnTo>
                    <a:pt x="945" y="812"/>
                  </a:lnTo>
                  <a:lnTo>
                    <a:pt x="864" y="793"/>
                  </a:lnTo>
                  <a:lnTo>
                    <a:pt x="756" y="766"/>
                  </a:lnTo>
                  <a:lnTo>
                    <a:pt x="666" y="848"/>
                  </a:lnTo>
                  <a:lnTo>
                    <a:pt x="522" y="830"/>
                  </a:lnTo>
                  <a:lnTo>
                    <a:pt x="435" y="771"/>
                  </a:lnTo>
                  <a:lnTo>
                    <a:pt x="369" y="684"/>
                  </a:lnTo>
                  <a:lnTo>
                    <a:pt x="315" y="566"/>
                  </a:lnTo>
                  <a:lnTo>
                    <a:pt x="224" y="502"/>
                  </a:lnTo>
                  <a:lnTo>
                    <a:pt x="135" y="520"/>
                  </a:lnTo>
                  <a:lnTo>
                    <a:pt x="108" y="612"/>
                  </a:lnTo>
                  <a:lnTo>
                    <a:pt x="0" y="630"/>
                  </a:lnTo>
                  <a:close/>
                </a:path>
              </a:pathLst>
            </a:custGeom>
            <a:grp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14" name="Freeform 10">
              <a:extLst>
                <a:ext uri="{FF2B5EF4-FFF2-40B4-BE49-F238E27FC236}">
                  <a16:creationId xmlns:a16="http://schemas.microsoft.com/office/drawing/2014/main" id="{3760E3F5-2851-3A2A-A7CA-E0CF67E69AAC}"/>
                </a:ext>
              </a:extLst>
            </p:cNvPr>
            <p:cNvSpPr>
              <a:spLocks/>
            </p:cNvSpPr>
            <p:nvPr/>
          </p:nvSpPr>
          <p:spPr bwMode="auto">
            <a:xfrm>
              <a:off x="3687672" y="1601575"/>
              <a:ext cx="1017626" cy="2165470"/>
            </a:xfrm>
            <a:custGeom>
              <a:avLst/>
              <a:gdLst/>
              <a:ahLst/>
              <a:cxnLst>
                <a:cxn ang="0">
                  <a:pos x="2317" y="122"/>
                </a:cxn>
                <a:cxn ang="0">
                  <a:pos x="2603" y="353"/>
                </a:cxn>
                <a:cxn ang="0">
                  <a:pos x="2944" y="599"/>
                </a:cxn>
                <a:cxn ang="0">
                  <a:pos x="2981" y="1034"/>
                </a:cxn>
                <a:cxn ang="0">
                  <a:pos x="3090" y="1341"/>
                </a:cxn>
                <a:cxn ang="0">
                  <a:pos x="3154" y="1694"/>
                </a:cxn>
                <a:cxn ang="0">
                  <a:pos x="2849" y="1820"/>
                </a:cxn>
                <a:cxn ang="0">
                  <a:pos x="2668" y="1876"/>
                </a:cxn>
                <a:cxn ang="0">
                  <a:pos x="2550" y="2195"/>
                </a:cxn>
                <a:cxn ang="0">
                  <a:pos x="2534" y="2514"/>
                </a:cxn>
                <a:cxn ang="0">
                  <a:pos x="2306" y="2913"/>
                </a:cxn>
                <a:cxn ang="0">
                  <a:pos x="1889" y="3161"/>
                </a:cxn>
                <a:cxn ang="0">
                  <a:pos x="1711" y="3449"/>
                </a:cxn>
                <a:cxn ang="0">
                  <a:pos x="1582" y="3807"/>
                </a:cxn>
                <a:cxn ang="0">
                  <a:pos x="1550" y="4222"/>
                </a:cxn>
                <a:cxn ang="0">
                  <a:pos x="1692" y="4477"/>
                </a:cxn>
                <a:cxn ang="0">
                  <a:pos x="1952" y="4685"/>
                </a:cxn>
                <a:cxn ang="0">
                  <a:pos x="1912" y="4869"/>
                </a:cxn>
                <a:cxn ang="0">
                  <a:pos x="1818" y="5244"/>
                </a:cxn>
                <a:cxn ang="0">
                  <a:pos x="1535" y="5347"/>
                </a:cxn>
                <a:cxn ang="0">
                  <a:pos x="1417" y="5651"/>
                </a:cxn>
                <a:cxn ang="0">
                  <a:pos x="1440" y="5922"/>
                </a:cxn>
                <a:cxn ang="0">
                  <a:pos x="1354" y="6337"/>
                </a:cxn>
                <a:cxn ang="0">
                  <a:pos x="1015" y="6489"/>
                </a:cxn>
                <a:cxn ang="0">
                  <a:pos x="842" y="6704"/>
                </a:cxn>
                <a:cxn ang="0">
                  <a:pos x="529" y="6801"/>
                </a:cxn>
                <a:cxn ang="0">
                  <a:pos x="378" y="6473"/>
                </a:cxn>
                <a:cxn ang="0">
                  <a:pos x="394" y="6201"/>
                </a:cxn>
                <a:cxn ang="0">
                  <a:pos x="175" y="5694"/>
                </a:cxn>
                <a:cxn ang="0">
                  <a:pos x="63" y="5403"/>
                </a:cxn>
                <a:cxn ang="0">
                  <a:pos x="118" y="5292"/>
                </a:cxn>
                <a:cxn ang="0">
                  <a:pos x="220" y="5012"/>
                </a:cxn>
                <a:cxn ang="0">
                  <a:pos x="299" y="4749"/>
                </a:cxn>
                <a:cxn ang="0">
                  <a:pos x="401" y="4493"/>
                </a:cxn>
                <a:cxn ang="0">
                  <a:pos x="386" y="4238"/>
                </a:cxn>
                <a:cxn ang="0">
                  <a:pos x="291" y="3903"/>
                </a:cxn>
                <a:cxn ang="0">
                  <a:pos x="244" y="3536"/>
                </a:cxn>
                <a:cxn ang="0">
                  <a:pos x="236" y="3161"/>
                </a:cxn>
                <a:cxn ang="0">
                  <a:pos x="456" y="2738"/>
                </a:cxn>
                <a:cxn ang="0">
                  <a:pos x="740" y="2682"/>
                </a:cxn>
                <a:cxn ang="0">
                  <a:pos x="677" y="2460"/>
                </a:cxn>
                <a:cxn ang="0">
                  <a:pos x="842" y="2027"/>
                </a:cxn>
                <a:cxn ang="0">
                  <a:pos x="984" y="1628"/>
                </a:cxn>
                <a:cxn ang="0">
                  <a:pos x="1188" y="1229"/>
                </a:cxn>
                <a:cxn ang="0">
                  <a:pos x="1275" y="806"/>
                </a:cxn>
                <a:cxn ang="0">
                  <a:pos x="1543" y="623"/>
                </a:cxn>
                <a:cxn ang="0">
                  <a:pos x="1661" y="415"/>
                </a:cxn>
                <a:cxn ang="0">
                  <a:pos x="1881" y="335"/>
                </a:cxn>
                <a:cxn ang="0">
                  <a:pos x="2149" y="375"/>
                </a:cxn>
                <a:cxn ang="0">
                  <a:pos x="2180" y="64"/>
                </a:cxn>
              </a:cxnLst>
              <a:rect l="0" t="0" r="r" b="b"/>
              <a:pathLst>
                <a:path w="3154" h="6801">
                  <a:moveTo>
                    <a:pt x="2180" y="64"/>
                  </a:moveTo>
                  <a:lnTo>
                    <a:pt x="2227" y="0"/>
                  </a:lnTo>
                  <a:lnTo>
                    <a:pt x="2317" y="122"/>
                  </a:lnTo>
                  <a:lnTo>
                    <a:pt x="2425" y="201"/>
                  </a:lnTo>
                  <a:lnTo>
                    <a:pt x="2523" y="291"/>
                  </a:lnTo>
                  <a:lnTo>
                    <a:pt x="2603" y="353"/>
                  </a:lnTo>
                  <a:lnTo>
                    <a:pt x="2753" y="372"/>
                  </a:lnTo>
                  <a:lnTo>
                    <a:pt x="2894" y="513"/>
                  </a:lnTo>
                  <a:lnTo>
                    <a:pt x="2944" y="599"/>
                  </a:lnTo>
                  <a:lnTo>
                    <a:pt x="2937" y="776"/>
                  </a:lnTo>
                  <a:lnTo>
                    <a:pt x="3018" y="911"/>
                  </a:lnTo>
                  <a:lnTo>
                    <a:pt x="2981" y="1034"/>
                  </a:lnTo>
                  <a:lnTo>
                    <a:pt x="2999" y="1137"/>
                  </a:lnTo>
                  <a:lnTo>
                    <a:pt x="3117" y="1183"/>
                  </a:lnTo>
                  <a:lnTo>
                    <a:pt x="3090" y="1341"/>
                  </a:lnTo>
                  <a:lnTo>
                    <a:pt x="3036" y="1414"/>
                  </a:lnTo>
                  <a:lnTo>
                    <a:pt x="3071" y="1578"/>
                  </a:lnTo>
                  <a:lnTo>
                    <a:pt x="3154" y="1694"/>
                  </a:lnTo>
                  <a:lnTo>
                    <a:pt x="3154" y="1779"/>
                  </a:lnTo>
                  <a:lnTo>
                    <a:pt x="2983" y="1780"/>
                  </a:lnTo>
                  <a:lnTo>
                    <a:pt x="2849" y="1820"/>
                  </a:lnTo>
                  <a:lnTo>
                    <a:pt x="2786" y="1756"/>
                  </a:lnTo>
                  <a:lnTo>
                    <a:pt x="2723" y="1796"/>
                  </a:lnTo>
                  <a:lnTo>
                    <a:pt x="2668" y="1876"/>
                  </a:lnTo>
                  <a:lnTo>
                    <a:pt x="2644" y="1995"/>
                  </a:lnTo>
                  <a:lnTo>
                    <a:pt x="2542" y="2019"/>
                  </a:lnTo>
                  <a:lnTo>
                    <a:pt x="2550" y="2195"/>
                  </a:lnTo>
                  <a:lnTo>
                    <a:pt x="2478" y="2251"/>
                  </a:lnTo>
                  <a:lnTo>
                    <a:pt x="2495" y="2402"/>
                  </a:lnTo>
                  <a:lnTo>
                    <a:pt x="2534" y="2514"/>
                  </a:lnTo>
                  <a:lnTo>
                    <a:pt x="2471" y="2626"/>
                  </a:lnTo>
                  <a:lnTo>
                    <a:pt x="2377" y="2793"/>
                  </a:lnTo>
                  <a:lnTo>
                    <a:pt x="2306" y="2913"/>
                  </a:lnTo>
                  <a:lnTo>
                    <a:pt x="2156" y="3001"/>
                  </a:lnTo>
                  <a:lnTo>
                    <a:pt x="2031" y="3081"/>
                  </a:lnTo>
                  <a:lnTo>
                    <a:pt x="1889" y="3161"/>
                  </a:lnTo>
                  <a:lnTo>
                    <a:pt x="1873" y="3264"/>
                  </a:lnTo>
                  <a:lnTo>
                    <a:pt x="1755" y="3336"/>
                  </a:lnTo>
                  <a:lnTo>
                    <a:pt x="1711" y="3449"/>
                  </a:lnTo>
                  <a:lnTo>
                    <a:pt x="1598" y="3536"/>
                  </a:lnTo>
                  <a:lnTo>
                    <a:pt x="1590" y="3671"/>
                  </a:lnTo>
                  <a:lnTo>
                    <a:pt x="1582" y="3807"/>
                  </a:lnTo>
                  <a:lnTo>
                    <a:pt x="1535" y="3943"/>
                  </a:lnTo>
                  <a:lnTo>
                    <a:pt x="1535" y="4102"/>
                  </a:lnTo>
                  <a:lnTo>
                    <a:pt x="1550" y="4222"/>
                  </a:lnTo>
                  <a:lnTo>
                    <a:pt x="1590" y="4342"/>
                  </a:lnTo>
                  <a:lnTo>
                    <a:pt x="1606" y="4422"/>
                  </a:lnTo>
                  <a:lnTo>
                    <a:pt x="1692" y="4477"/>
                  </a:lnTo>
                  <a:lnTo>
                    <a:pt x="1810" y="4525"/>
                  </a:lnTo>
                  <a:lnTo>
                    <a:pt x="1873" y="4629"/>
                  </a:lnTo>
                  <a:lnTo>
                    <a:pt x="1952" y="4685"/>
                  </a:lnTo>
                  <a:lnTo>
                    <a:pt x="2015" y="4749"/>
                  </a:lnTo>
                  <a:lnTo>
                    <a:pt x="1999" y="4837"/>
                  </a:lnTo>
                  <a:lnTo>
                    <a:pt x="1912" y="4869"/>
                  </a:lnTo>
                  <a:lnTo>
                    <a:pt x="1865" y="4948"/>
                  </a:lnTo>
                  <a:lnTo>
                    <a:pt x="1810" y="5116"/>
                  </a:lnTo>
                  <a:lnTo>
                    <a:pt x="1818" y="5244"/>
                  </a:lnTo>
                  <a:lnTo>
                    <a:pt x="1716" y="5260"/>
                  </a:lnTo>
                  <a:lnTo>
                    <a:pt x="1645" y="5276"/>
                  </a:lnTo>
                  <a:lnTo>
                    <a:pt x="1535" y="5347"/>
                  </a:lnTo>
                  <a:lnTo>
                    <a:pt x="1472" y="5419"/>
                  </a:lnTo>
                  <a:lnTo>
                    <a:pt x="1444" y="5544"/>
                  </a:lnTo>
                  <a:lnTo>
                    <a:pt x="1417" y="5651"/>
                  </a:lnTo>
                  <a:lnTo>
                    <a:pt x="1393" y="5731"/>
                  </a:lnTo>
                  <a:lnTo>
                    <a:pt x="1456" y="5826"/>
                  </a:lnTo>
                  <a:lnTo>
                    <a:pt x="1440" y="5922"/>
                  </a:lnTo>
                  <a:lnTo>
                    <a:pt x="1401" y="6090"/>
                  </a:lnTo>
                  <a:lnTo>
                    <a:pt x="1369" y="6201"/>
                  </a:lnTo>
                  <a:lnTo>
                    <a:pt x="1354" y="6337"/>
                  </a:lnTo>
                  <a:lnTo>
                    <a:pt x="1291" y="6457"/>
                  </a:lnTo>
                  <a:lnTo>
                    <a:pt x="1149" y="6449"/>
                  </a:lnTo>
                  <a:lnTo>
                    <a:pt x="1015" y="6489"/>
                  </a:lnTo>
                  <a:lnTo>
                    <a:pt x="913" y="6529"/>
                  </a:lnTo>
                  <a:lnTo>
                    <a:pt x="819" y="6616"/>
                  </a:lnTo>
                  <a:lnTo>
                    <a:pt x="842" y="6704"/>
                  </a:lnTo>
                  <a:lnTo>
                    <a:pt x="826" y="6768"/>
                  </a:lnTo>
                  <a:lnTo>
                    <a:pt x="706" y="6801"/>
                  </a:lnTo>
                  <a:lnTo>
                    <a:pt x="529" y="6801"/>
                  </a:lnTo>
                  <a:lnTo>
                    <a:pt x="535" y="6664"/>
                  </a:lnTo>
                  <a:lnTo>
                    <a:pt x="472" y="6553"/>
                  </a:lnTo>
                  <a:lnTo>
                    <a:pt x="378" y="6473"/>
                  </a:lnTo>
                  <a:lnTo>
                    <a:pt x="433" y="6393"/>
                  </a:lnTo>
                  <a:lnTo>
                    <a:pt x="480" y="6297"/>
                  </a:lnTo>
                  <a:lnTo>
                    <a:pt x="394" y="6201"/>
                  </a:lnTo>
                  <a:lnTo>
                    <a:pt x="323" y="6082"/>
                  </a:lnTo>
                  <a:lnTo>
                    <a:pt x="205" y="5874"/>
                  </a:lnTo>
                  <a:lnTo>
                    <a:pt x="175" y="5694"/>
                  </a:lnTo>
                  <a:lnTo>
                    <a:pt x="189" y="5611"/>
                  </a:lnTo>
                  <a:lnTo>
                    <a:pt x="102" y="5515"/>
                  </a:lnTo>
                  <a:lnTo>
                    <a:pt x="63" y="5403"/>
                  </a:lnTo>
                  <a:lnTo>
                    <a:pt x="0" y="5172"/>
                  </a:lnTo>
                  <a:lnTo>
                    <a:pt x="71" y="5156"/>
                  </a:lnTo>
                  <a:lnTo>
                    <a:pt x="118" y="5292"/>
                  </a:lnTo>
                  <a:lnTo>
                    <a:pt x="173" y="5220"/>
                  </a:lnTo>
                  <a:lnTo>
                    <a:pt x="181" y="5100"/>
                  </a:lnTo>
                  <a:lnTo>
                    <a:pt x="220" y="5012"/>
                  </a:lnTo>
                  <a:lnTo>
                    <a:pt x="157" y="4940"/>
                  </a:lnTo>
                  <a:lnTo>
                    <a:pt x="220" y="4837"/>
                  </a:lnTo>
                  <a:lnTo>
                    <a:pt x="299" y="4749"/>
                  </a:lnTo>
                  <a:lnTo>
                    <a:pt x="354" y="4653"/>
                  </a:lnTo>
                  <a:lnTo>
                    <a:pt x="354" y="4573"/>
                  </a:lnTo>
                  <a:lnTo>
                    <a:pt x="401" y="4493"/>
                  </a:lnTo>
                  <a:lnTo>
                    <a:pt x="331" y="4406"/>
                  </a:lnTo>
                  <a:lnTo>
                    <a:pt x="307" y="4254"/>
                  </a:lnTo>
                  <a:lnTo>
                    <a:pt x="386" y="4238"/>
                  </a:lnTo>
                  <a:lnTo>
                    <a:pt x="456" y="4102"/>
                  </a:lnTo>
                  <a:lnTo>
                    <a:pt x="338" y="3975"/>
                  </a:lnTo>
                  <a:lnTo>
                    <a:pt x="291" y="3903"/>
                  </a:lnTo>
                  <a:lnTo>
                    <a:pt x="268" y="3799"/>
                  </a:lnTo>
                  <a:lnTo>
                    <a:pt x="260" y="3663"/>
                  </a:lnTo>
                  <a:lnTo>
                    <a:pt x="244" y="3536"/>
                  </a:lnTo>
                  <a:lnTo>
                    <a:pt x="244" y="3424"/>
                  </a:lnTo>
                  <a:lnTo>
                    <a:pt x="275" y="3288"/>
                  </a:lnTo>
                  <a:lnTo>
                    <a:pt x="236" y="3161"/>
                  </a:lnTo>
                  <a:lnTo>
                    <a:pt x="268" y="2985"/>
                  </a:lnTo>
                  <a:lnTo>
                    <a:pt x="352" y="2849"/>
                  </a:lnTo>
                  <a:lnTo>
                    <a:pt x="456" y="2738"/>
                  </a:lnTo>
                  <a:lnTo>
                    <a:pt x="582" y="2706"/>
                  </a:lnTo>
                  <a:lnTo>
                    <a:pt x="685" y="2722"/>
                  </a:lnTo>
                  <a:lnTo>
                    <a:pt x="740" y="2682"/>
                  </a:lnTo>
                  <a:lnTo>
                    <a:pt x="763" y="2602"/>
                  </a:lnTo>
                  <a:lnTo>
                    <a:pt x="732" y="2514"/>
                  </a:lnTo>
                  <a:lnTo>
                    <a:pt x="677" y="2460"/>
                  </a:lnTo>
                  <a:lnTo>
                    <a:pt x="685" y="2354"/>
                  </a:lnTo>
                  <a:lnTo>
                    <a:pt x="787" y="2195"/>
                  </a:lnTo>
                  <a:lnTo>
                    <a:pt x="842" y="2027"/>
                  </a:lnTo>
                  <a:lnTo>
                    <a:pt x="858" y="1852"/>
                  </a:lnTo>
                  <a:lnTo>
                    <a:pt x="834" y="1668"/>
                  </a:lnTo>
                  <a:lnTo>
                    <a:pt x="984" y="1628"/>
                  </a:lnTo>
                  <a:lnTo>
                    <a:pt x="1047" y="1445"/>
                  </a:lnTo>
                  <a:lnTo>
                    <a:pt x="1149" y="1341"/>
                  </a:lnTo>
                  <a:lnTo>
                    <a:pt x="1188" y="1229"/>
                  </a:lnTo>
                  <a:lnTo>
                    <a:pt x="1275" y="1101"/>
                  </a:lnTo>
                  <a:lnTo>
                    <a:pt x="1196" y="934"/>
                  </a:lnTo>
                  <a:lnTo>
                    <a:pt x="1275" y="806"/>
                  </a:lnTo>
                  <a:lnTo>
                    <a:pt x="1354" y="654"/>
                  </a:lnTo>
                  <a:lnTo>
                    <a:pt x="1474" y="575"/>
                  </a:lnTo>
                  <a:lnTo>
                    <a:pt x="1543" y="623"/>
                  </a:lnTo>
                  <a:lnTo>
                    <a:pt x="1637" y="631"/>
                  </a:lnTo>
                  <a:lnTo>
                    <a:pt x="1653" y="503"/>
                  </a:lnTo>
                  <a:lnTo>
                    <a:pt x="1661" y="415"/>
                  </a:lnTo>
                  <a:lnTo>
                    <a:pt x="1653" y="327"/>
                  </a:lnTo>
                  <a:lnTo>
                    <a:pt x="1771" y="295"/>
                  </a:lnTo>
                  <a:lnTo>
                    <a:pt x="1881" y="335"/>
                  </a:lnTo>
                  <a:lnTo>
                    <a:pt x="1968" y="351"/>
                  </a:lnTo>
                  <a:lnTo>
                    <a:pt x="2054" y="423"/>
                  </a:lnTo>
                  <a:lnTo>
                    <a:pt x="2149" y="375"/>
                  </a:lnTo>
                  <a:lnTo>
                    <a:pt x="2117" y="295"/>
                  </a:lnTo>
                  <a:lnTo>
                    <a:pt x="2156" y="168"/>
                  </a:lnTo>
                  <a:lnTo>
                    <a:pt x="2180" y="64"/>
                  </a:lnTo>
                  <a:close/>
                </a:path>
              </a:pathLst>
            </a:custGeom>
            <a:grp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15" name="Freeform 11">
              <a:extLst>
                <a:ext uri="{FF2B5EF4-FFF2-40B4-BE49-F238E27FC236}">
                  <a16:creationId xmlns:a16="http://schemas.microsoft.com/office/drawing/2014/main" id="{AD385199-7FAD-6AE1-A661-FA22B47F89D7}"/>
                </a:ext>
              </a:extLst>
            </p:cNvPr>
            <p:cNvSpPr>
              <a:spLocks/>
            </p:cNvSpPr>
            <p:nvPr/>
          </p:nvSpPr>
          <p:spPr bwMode="auto">
            <a:xfrm>
              <a:off x="3183187" y="1197172"/>
              <a:ext cx="1982083" cy="2209992"/>
            </a:xfrm>
            <a:custGeom>
              <a:avLst/>
              <a:gdLst/>
              <a:ahLst/>
              <a:cxnLst>
                <a:cxn ang="0">
                  <a:pos x="4972" y="1310"/>
                </a:cxn>
                <a:cxn ang="0">
                  <a:pos x="4547" y="1410"/>
                </a:cxn>
                <a:cxn ang="0">
                  <a:pos x="4108" y="1208"/>
                </a:cxn>
                <a:cxn ang="0">
                  <a:pos x="3745" y="1343"/>
                </a:cxn>
                <a:cxn ang="0">
                  <a:pos x="3535" y="1624"/>
                </a:cxn>
                <a:cxn ang="0">
                  <a:pos x="3204" y="1905"/>
                </a:cxn>
                <a:cxn ang="0">
                  <a:pos x="2762" y="2208"/>
                </a:cxn>
                <a:cxn ang="0">
                  <a:pos x="2550" y="2901"/>
                </a:cxn>
                <a:cxn ang="0">
                  <a:pos x="2250" y="3630"/>
                </a:cxn>
                <a:cxn ang="0">
                  <a:pos x="2251" y="3995"/>
                </a:cxn>
                <a:cxn ang="0">
                  <a:pos x="1803" y="4432"/>
                </a:cxn>
                <a:cxn ang="0">
                  <a:pos x="1835" y="5071"/>
                </a:cxn>
                <a:cxn ang="0">
                  <a:pos x="1873" y="5529"/>
                </a:cxn>
                <a:cxn ang="0">
                  <a:pos x="1864" y="6022"/>
                </a:cxn>
                <a:cxn ang="0">
                  <a:pos x="1740" y="6492"/>
                </a:cxn>
                <a:cxn ang="0">
                  <a:pos x="1488" y="6312"/>
                </a:cxn>
                <a:cxn ang="0">
                  <a:pos x="1086" y="6567"/>
                </a:cxn>
                <a:cxn ang="0">
                  <a:pos x="551" y="6942"/>
                </a:cxn>
                <a:cxn ang="0">
                  <a:pos x="87" y="6463"/>
                </a:cxn>
                <a:cxn ang="0">
                  <a:pos x="354" y="6253"/>
                </a:cxn>
                <a:cxn ang="0">
                  <a:pos x="39" y="6160"/>
                </a:cxn>
                <a:cxn ang="0">
                  <a:pos x="276" y="5997"/>
                </a:cxn>
                <a:cxn ang="0">
                  <a:pos x="181" y="5942"/>
                </a:cxn>
                <a:cxn ang="0">
                  <a:pos x="0" y="5583"/>
                </a:cxn>
                <a:cxn ang="0">
                  <a:pos x="488" y="5511"/>
                </a:cxn>
                <a:cxn ang="0">
                  <a:pos x="63" y="5319"/>
                </a:cxn>
                <a:cxn ang="0">
                  <a:pos x="197" y="5112"/>
                </a:cxn>
                <a:cxn ang="0">
                  <a:pos x="464" y="4824"/>
                </a:cxn>
                <a:cxn ang="0">
                  <a:pos x="551" y="4697"/>
                </a:cxn>
                <a:cxn ang="0">
                  <a:pos x="897" y="4657"/>
                </a:cxn>
                <a:cxn ang="0">
                  <a:pos x="1141" y="4282"/>
                </a:cxn>
                <a:cxn ang="0">
                  <a:pos x="1543" y="4210"/>
                </a:cxn>
                <a:cxn ang="0">
                  <a:pos x="1409" y="4218"/>
                </a:cxn>
                <a:cxn ang="0">
                  <a:pos x="1378" y="3907"/>
                </a:cxn>
                <a:cxn ang="0">
                  <a:pos x="1629" y="3715"/>
                </a:cxn>
                <a:cxn ang="0">
                  <a:pos x="1960" y="3412"/>
                </a:cxn>
                <a:cxn ang="0">
                  <a:pos x="1921" y="3085"/>
                </a:cxn>
                <a:cxn ang="0">
                  <a:pos x="2157" y="2558"/>
                </a:cxn>
                <a:cxn ang="0">
                  <a:pos x="2488" y="2107"/>
                </a:cxn>
                <a:cxn ang="0">
                  <a:pos x="2613" y="1827"/>
                </a:cxn>
                <a:cxn ang="0">
                  <a:pos x="3039" y="1580"/>
                </a:cxn>
                <a:cxn ang="0">
                  <a:pos x="3062" y="1317"/>
                </a:cxn>
                <a:cxn ang="0">
                  <a:pos x="3393" y="981"/>
                </a:cxn>
                <a:cxn ang="0">
                  <a:pos x="3698" y="853"/>
                </a:cxn>
                <a:cxn ang="0">
                  <a:pos x="4078" y="710"/>
                </a:cxn>
                <a:cxn ang="0">
                  <a:pos x="4274" y="590"/>
                </a:cxn>
                <a:cxn ang="0">
                  <a:pos x="4377" y="559"/>
                </a:cxn>
                <a:cxn ang="0">
                  <a:pos x="4613" y="271"/>
                </a:cxn>
                <a:cxn ang="0">
                  <a:pos x="4912" y="136"/>
                </a:cxn>
                <a:cxn ang="0">
                  <a:pos x="4702" y="583"/>
                </a:cxn>
                <a:cxn ang="0">
                  <a:pos x="4928" y="343"/>
                </a:cxn>
                <a:cxn ang="0">
                  <a:pos x="5054" y="271"/>
                </a:cxn>
                <a:cxn ang="0">
                  <a:pos x="5258" y="207"/>
                </a:cxn>
                <a:cxn ang="0">
                  <a:pos x="5424" y="0"/>
                </a:cxn>
                <a:cxn ang="0">
                  <a:pos x="5384" y="359"/>
                </a:cxn>
                <a:cxn ang="0">
                  <a:pos x="5589" y="160"/>
                </a:cxn>
                <a:cxn ang="0">
                  <a:pos x="5841" y="287"/>
                </a:cxn>
                <a:cxn ang="0">
                  <a:pos x="6140" y="471"/>
                </a:cxn>
                <a:cxn ang="0">
                  <a:pos x="5605" y="527"/>
                </a:cxn>
                <a:cxn ang="0">
                  <a:pos x="5849" y="790"/>
                </a:cxn>
                <a:cxn ang="0">
                  <a:pos x="5454" y="652"/>
                </a:cxn>
              </a:cxnLst>
              <a:rect l="0" t="0" r="r" b="b"/>
              <a:pathLst>
                <a:path w="6148" h="6942">
                  <a:moveTo>
                    <a:pt x="5143" y="708"/>
                  </a:moveTo>
                  <a:lnTo>
                    <a:pt x="5034" y="817"/>
                  </a:lnTo>
                  <a:lnTo>
                    <a:pt x="4978" y="967"/>
                  </a:lnTo>
                  <a:lnTo>
                    <a:pt x="4979" y="1142"/>
                  </a:lnTo>
                  <a:lnTo>
                    <a:pt x="4972" y="1310"/>
                  </a:lnTo>
                  <a:lnTo>
                    <a:pt x="4904" y="1339"/>
                  </a:lnTo>
                  <a:lnTo>
                    <a:pt x="4864" y="1445"/>
                  </a:lnTo>
                  <a:lnTo>
                    <a:pt x="4819" y="1499"/>
                  </a:lnTo>
                  <a:lnTo>
                    <a:pt x="4736" y="1456"/>
                  </a:lnTo>
                  <a:lnTo>
                    <a:pt x="4547" y="1410"/>
                  </a:lnTo>
                  <a:lnTo>
                    <a:pt x="4457" y="1489"/>
                  </a:lnTo>
                  <a:lnTo>
                    <a:pt x="4315" y="1474"/>
                  </a:lnTo>
                  <a:lnTo>
                    <a:pt x="4226" y="1416"/>
                  </a:lnTo>
                  <a:lnTo>
                    <a:pt x="4160" y="1330"/>
                  </a:lnTo>
                  <a:lnTo>
                    <a:pt x="4108" y="1208"/>
                  </a:lnTo>
                  <a:lnTo>
                    <a:pt x="4014" y="1145"/>
                  </a:lnTo>
                  <a:lnTo>
                    <a:pt x="3923" y="1165"/>
                  </a:lnTo>
                  <a:lnTo>
                    <a:pt x="3899" y="1252"/>
                  </a:lnTo>
                  <a:lnTo>
                    <a:pt x="3791" y="1273"/>
                  </a:lnTo>
                  <a:lnTo>
                    <a:pt x="3745" y="1343"/>
                  </a:lnTo>
                  <a:lnTo>
                    <a:pt x="3723" y="1447"/>
                  </a:lnTo>
                  <a:lnTo>
                    <a:pt x="3683" y="1570"/>
                  </a:lnTo>
                  <a:lnTo>
                    <a:pt x="3715" y="1648"/>
                  </a:lnTo>
                  <a:lnTo>
                    <a:pt x="3620" y="1696"/>
                  </a:lnTo>
                  <a:lnTo>
                    <a:pt x="3535" y="1624"/>
                  </a:lnTo>
                  <a:lnTo>
                    <a:pt x="3450" y="1610"/>
                  </a:lnTo>
                  <a:lnTo>
                    <a:pt x="3337" y="1570"/>
                  </a:lnTo>
                  <a:lnTo>
                    <a:pt x="3219" y="1601"/>
                  </a:lnTo>
                  <a:lnTo>
                    <a:pt x="3228" y="1685"/>
                  </a:lnTo>
                  <a:lnTo>
                    <a:pt x="3204" y="1905"/>
                  </a:lnTo>
                  <a:lnTo>
                    <a:pt x="3112" y="1896"/>
                  </a:lnTo>
                  <a:lnTo>
                    <a:pt x="3040" y="1848"/>
                  </a:lnTo>
                  <a:lnTo>
                    <a:pt x="2919" y="1930"/>
                  </a:lnTo>
                  <a:lnTo>
                    <a:pt x="2845" y="2074"/>
                  </a:lnTo>
                  <a:lnTo>
                    <a:pt x="2762" y="2208"/>
                  </a:lnTo>
                  <a:lnTo>
                    <a:pt x="2841" y="2373"/>
                  </a:lnTo>
                  <a:lnTo>
                    <a:pt x="2755" y="2502"/>
                  </a:lnTo>
                  <a:lnTo>
                    <a:pt x="2717" y="2614"/>
                  </a:lnTo>
                  <a:lnTo>
                    <a:pt x="2613" y="2719"/>
                  </a:lnTo>
                  <a:lnTo>
                    <a:pt x="2550" y="2901"/>
                  </a:lnTo>
                  <a:lnTo>
                    <a:pt x="2401" y="2941"/>
                  </a:lnTo>
                  <a:lnTo>
                    <a:pt x="2425" y="3121"/>
                  </a:lnTo>
                  <a:lnTo>
                    <a:pt x="2411" y="3293"/>
                  </a:lnTo>
                  <a:lnTo>
                    <a:pt x="2351" y="3474"/>
                  </a:lnTo>
                  <a:lnTo>
                    <a:pt x="2250" y="3630"/>
                  </a:lnTo>
                  <a:lnTo>
                    <a:pt x="2244" y="3734"/>
                  </a:lnTo>
                  <a:lnTo>
                    <a:pt x="2302" y="3791"/>
                  </a:lnTo>
                  <a:lnTo>
                    <a:pt x="2330" y="3872"/>
                  </a:lnTo>
                  <a:lnTo>
                    <a:pt x="2306" y="3955"/>
                  </a:lnTo>
                  <a:lnTo>
                    <a:pt x="2251" y="3995"/>
                  </a:lnTo>
                  <a:lnTo>
                    <a:pt x="2153" y="3979"/>
                  </a:lnTo>
                  <a:lnTo>
                    <a:pt x="2021" y="4012"/>
                  </a:lnTo>
                  <a:lnTo>
                    <a:pt x="1921" y="4120"/>
                  </a:lnTo>
                  <a:lnTo>
                    <a:pt x="1834" y="4254"/>
                  </a:lnTo>
                  <a:lnTo>
                    <a:pt x="1803" y="4432"/>
                  </a:lnTo>
                  <a:lnTo>
                    <a:pt x="1841" y="4560"/>
                  </a:lnTo>
                  <a:lnTo>
                    <a:pt x="1811" y="4694"/>
                  </a:lnTo>
                  <a:lnTo>
                    <a:pt x="1811" y="4822"/>
                  </a:lnTo>
                  <a:lnTo>
                    <a:pt x="1826" y="4937"/>
                  </a:lnTo>
                  <a:lnTo>
                    <a:pt x="1835" y="5071"/>
                  </a:lnTo>
                  <a:lnTo>
                    <a:pt x="1858" y="5176"/>
                  </a:lnTo>
                  <a:lnTo>
                    <a:pt x="1912" y="5256"/>
                  </a:lnTo>
                  <a:lnTo>
                    <a:pt x="2023" y="5376"/>
                  </a:lnTo>
                  <a:lnTo>
                    <a:pt x="1953" y="5509"/>
                  </a:lnTo>
                  <a:lnTo>
                    <a:pt x="1873" y="5529"/>
                  </a:lnTo>
                  <a:lnTo>
                    <a:pt x="1899" y="5681"/>
                  </a:lnTo>
                  <a:lnTo>
                    <a:pt x="1967" y="5766"/>
                  </a:lnTo>
                  <a:lnTo>
                    <a:pt x="1923" y="5846"/>
                  </a:lnTo>
                  <a:lnTo>
                    <a:pt x="1920" y="5930"/>
                  </a:lnTo>
                  <a:lnTo>
                    <a:pt x="1864" y="6022"/>
                  </a:lnTo>
                  <a:lnTo>
                    <a:pt x="1787" y="6109"/>
                  </a:lnTo>
                  <a:lnTo>
                    <a:pt x="1725" y="6214"/>
                  </a:lnTo>
                  <a:lnTo>
                    <a:pt x="1787" y="6284"/>
                  </a:lnTo>
                  <a:lnTo>
                    <a:pt x="1749" y="6372"/>
                  </a:lnTo>
                  <a:lnTo>
                    <a:pt x="1740" y="6492"/>
                  </a:lnTo>
                  <a:lnTo>
                    <a:pt x="1685" y="6562"/>
                  </a:lnTo>
                  <a:lnTo>
                    <a:pt x="1637" y="6427"/>
                  </a:lnTo>
                  <a:lnTo>
                    <a:pt x="1566" y="6445"/>
                  </a:lnTo>
                  <a:lnTo>
                    <a:pt x="1488" y="6415"/>
                  </a:lnTo>
                  <a:lnTo>
                    <a:pt x="1488" y="6312"/>
                  </a:lnTo>
                  <a:lnTo>
                    <a:pt x="1409" y="6280"/>
                  </a:lnTo>
                  <a:lnTo>
                    <a:pt x="1393" y="6375"/>
                  </a:lnTo>
                  <a:lnTo>
                    <a:pt x="1315" y="6447"/>
                  </a:lnTo>
                  <a:lnTo>
                    <a:pt x="1188" y="6479"/>
                  </a:lnTo>
                  <a:lnTo>
                    <a:pt x="1086" y="6567"/>
                  </a:lnTo>
                  <a:lnTo>
                    <a:pt x="984" y="6599"/>
                  </a:lnTo>
                  <a:lnTo>
                    <a:pt x="953" y="6750"/>
                  </a:lnTo>
                  <a:lnTo>
                    <a:pt x="803" y="6870"/>
                  </a:lnTo>
                  <a:lnTo>
                    <a:pt x="685" y="6934"/>
                  </a:lnTo>
                  <a:lnTo>
                    <a:pt x="551" y="6942"/>
                  </a:lnTo>
                  <a:lnTo>
                    <a:pt x="386" y="6798"/>
                  </a:lnTo>
                  <a:lnTo>
                    <a:pt x="276" y="6798"/>
                  </a:lnTo>
                  <a:lnTo>
                    <a:pt x="110" y="6663"/>
                  </a:lnTo>
                  <a:lnTo>
                    <a:pt x="94" y="6559"/>
                  </a:lnTo>
                  <a:lnTo>
                    <a:pt x="87" y="6463"/>
                  </a:lnTo>
                  <a:lnTo>
                    <a:pt x="173" y="6447"/>
                  </a:lnTo>
                  <a:lnTo>
                    <a:pt x="252" y="6527"/>
                  </a:lnTo>
                  <a:lnTo>
                    <a:pt x="236" y="6399"/>
                  </a:lnTo>
                  <a:lnTo>
                    <a:pt x="291" y="6333"/>
                  </a:lnTo>
                  <a:lnTo>
                    <a:pt x="354" y="6253"/>
                  </a:lnTo>
                  <a:lnTo>
                    <a:pt x="323" y="6189"/>
                  </a:lnTo>
                  <a:lnTo>
                    <a:pt x="260" y="6245"/>
                  </a:lnTo>
                  <a:lnTo>
                    <a:pt x="189" y="6261"/>
                  </a:lnTo>
                  <a:lnTo>
                    <a:pt x="71" y="6296"/>
                  </a:lnTo>
                  <a:lnTo>
                    <a:pt x="39" y="6160"/>
                  </a:lnTo>
                  <a:lnTo>
                    <a:pt x="102" y="6141"/>
                  </a:lnTo>
                  <a:lnTo>
                    <a:pt x="181" y="6157"/>
                  </a:lnTo>
                  <a:lnTo>
                    <a:pt x="252" y="6125"/>
                  </a:lnTo>
                  <a:lnTo>
                    <a:pt x="181" y="6061"/>
                  </a:lnTo>
                  <a:lnTo>
                    <a:pt x="276" y="5997"/>
                  </a:lnTo>
                  <a:lnTo>
                    <a:pt x="338" y="5910"/>
                  </a:lnTo>
                  <a:lnTo>
                    <a:pt x="472" y="5806"/>
                  </a:lnTo>
                  <a:lnTo>
                    <a:pt x="378" y="5790"/>
                  </a:lnTo>
                  <a:lnTo>
                    <a:pt x="268" y="5854"/>
                  </a:lnTo>
                  <a:lnTo>
                    <a:pt x="181" y="5942"/>
                  </a:lnTo>
                  <a:lnTo>
                    <a:pt x="126" y="5886"/>
                  </a:lnTo>
                  <a:lnTo>
                    <a:pt x="31" y="5862"/>
                  </a:lnTo>
                  <a:lnTo>
                    <a:pt x="63" y="5758"/>
                  </a:lnTo>
                  <a:lnTo>
                    <a:pt x="79" y="5662"/>
                  </a:lnTo>
                  <a:lnTo>
                    <a:pt x="0" y="5583"/>
                  </a:lnTo>
                  <a:lnTo>
                    <a:pt x="8" y="5503"/>
                  </a:lnTo>
                  <a:lnTo>
                    <a:pt x="142" y="5530"/>
                  </a:lnTo>
                  <a:lnTo>
                    <a:pt x="252" y="5514"/>
                  </a:lnTo>
                  <a:lnTo>
                    <a:pt x="378" y="5538"/>
                  </a:lnTo>
                  <a:lnTo>
                    <a:pt x="488" y="5511"/>
                  </a:lnTo>
                  <a:lnTo>
                    <a:pt x="551" y="5511"/>
                  </a:lnTo>
                  <a:lnTo>
                    <a:pt x="646" y="5378"/>
                  </a:lnTo>
                  <a:lnTo>
                    <a:pt x="213" y="5439"/>
                  </a:lnTo>
                  <a:lnTo>
                    <a:pt x="24" y="5394"/>
                  </a:lnTo>
                  <a:lnTo>
                    <a:pt x="63" y="5319"/>
                  </a:lnTo>
                  <a:lnTo>
                    <a:pt x="87" y="5231"/>
                  </a:lnTo>
                  <a:lnTo>
                    <a:pt x="31" y="5064"/>
                  </a:lnTo>
                  <a:lnTo>
                    <a:pt x="79" y="5032"/>
                  </a:lnTo>
                  <a:lnTo>
                    <a:pt x="150" y="5136"/>
                  </a:lnTo>
                  <a:lnTo>
                    <a:pt x="197" y="5112"/>
                  </a:lnTo>
                  <a:lnTo>
                    <a:pt x="142" y="5000"/>
                  </a:lnTo>
                  <a:lnTo>
                    <a:pt x="189" y="4952"/>
                  </a:lnTo>
                  <a:lnTo>
                    <a:pt x="315" y="5000"/>
                  </a:lnTo>
                  <a:lnTo>
                    <a:pt x="394" y="4896"/>
                  </a:lnTo>
                  <a:lnTo>
                    <a:pt x="464" y="4824"/>
                  </a:lnTo>
                  <a:lnTo>
                    <a:pt x="480" y="4737"/>
                  </a:lnTo>
                  <a:lnTo>
                    <a:pt x="590" y="4793"/>
                  </a:lnTo>
                  <a:lnTo>
                    <a:pt x="669" y="4793"/>
                  </a:lnTo>
                  <a:lnTo>
                    <a:pt x="693" y="4721"/>
                  </a:lnTo>
                  <a:lnTo>
                    <a:pt x="551" y="4697"/>
                  </a:lnTo>
                  <a:lnTo>
                    <a:pt x="504" y="4577"/>
                  </a:lnTo>
                  <a:lnTo>
                    <a:pt x="606" y="4625"/>
                  </a:lnTo>
                  <a:lnTo>
                    <a:pt x="787" y="4585"/>
                  </a:lnTo>
                  <a:lnTo>
                    <a:pt x="811" y="4673"/>
                  </a:lnTo>
                  <a:lnTo>
                    <a:pt x="897" y="4657"/>
                  </a:lnTo>
                  <a:lnTo>
                    <a:pt x="890" y="4521"/>
                  </a:lnTo>
                  <a:lnTo>
                    <a:pt x="897" y="4410"/>
                  </a:lnTo>
                  <a:lnTo>
                    <a:pt x="1000" y="4314"/>
                  </a:lnTo>
                  <a:lnTo>
                    <a:pt x="1110" y="4378"/>
                  </a:lnTo>
                  <a:lnTo>
                    <a:pt x="1141" y="4282"/>
                  </a:lnTo>
                  <a:lnTo>
                    <a:pt x="1220" y="4290"/>
                  </a:lnTo>
                  <a:lnTo>
                    <a:pt x="1275" y="4362"/>
                  </a:lnTo>
                  <a:lnTo>
                    <a:pt x="1370" y="4306"/>
                  </a:lnTo>
                  <a:lnTo>
                    <a:pt x="1488" y="4290"/>
                  </a:lnTo>
                  <a:lnTo>
                    <a:pt x="1543" y="4210"/>
                  </a:lnTo>
                  <a:lnTo>
                    <a:pt x="1622" y="4178"/>
                  </a:lnTo>
                  <a:lnTo>
                    <a:pt x="1598" y="4043"/>
                  </a:lnTo>
                  <a:lnTo>
                    <a:pt x="1535" y="4090"/>
                  </a:lnTo>
                  <a:lnTo>
                    <a:pt x="1496" y="4154"/>
                  </a:lnTo>
                  <a:lnTo>
                    <a:pt x="1409" y="4218"/>
                  </a:lnTo>
                  <a:lnTo>
                    <a:pt x="1362" y="4274"/>
                  </a:lnTo>
                  <a:lnTo>
                    <a:pt x="1252" y="4234"/>
                  </a:lnTo>
                  <a:lnTo>
                    <a:pt x="1228" y="4154"/>
                  </a:lnTo>
                  <a:lnTo>
                    <a:pt x="1283" y="4050"/>
                  </a:lnTo>
                  <a:lnTo>
                    <a:pt x="1378" y="3907"/>
                  </a:lnTo>
                  <a:lnTo>
                    <a:pt x="1480" y="3867"/>
                  </a:lnTo>
                  <a:lnTo>
                    <a:pt x="1511" y="3787"/>
                  </a:lnTo>
                  <a:lnTo>
                    <a:pt x="1606" y="3851"/>
                  </a:lnTo>
                  <a:lnTo>
                    <a:pt x="1724" y="3747"/>
                  </a:lnTo>
                  <a:lnTo>
                    <a:pt x="1629" y="3715"/>
                  </a:lnTo>
                  <a:lnTo>
                    <a:pt x="1732" y="3636"/>
                  </a:lnTo>
                  <a:lnTo>
                    <a:pt x="1700" y="3500"/>
                  </a:lnTo>
                  <a:lnTo>
                    <a:pt x="1803" y="3452"/>
                  </a:lnTo>
                  <a:lnTo>
                    <a:pt x="1866" y="3468"/>
                  </a:lnTo>
                  <a:lnTo>
                    <a:pt x="1960" y="3412"/>
                  </a:lnTo>
                  <a:lnTo>
                    <a:pt x="1826" y="3348"/>
                  </a:lnTo>
                  <a:lnTo>
                    <a:pt x="1968" y="3284"/>
                  </a:lnTo>
                  <a:lnTo>
                    <a:pt x="1842" y="3197"/>
                  </a:lnTo>
                  <a:lnTo>
                    <a:pt x="1929" y="3181"/>
                  </a:lnTo>
                  <a:lnTo>
                    <a:pt x="1921" y="3085"/>
                  </a:lnTo>
                  <a:lnTo>
                    <a:pt x="1968" y="2973"/>
                  </a:lnTo>
                  <a:lnTo>
                    <a:pt x="2039" y="2957"/>
                  </a:lnTo>
                  <a:lnTo>
                    <a:pt x="2055" y="2814"/>
                  </a:lnTo>
                  <a:lnTo>
                    <a:pt x="2118" y="2654"/>
                  </a:lnTo>
                  <a:lnTo>
                    <a:pt x="2157" y="2558"/>
                  </a:lnTo>
                  <a:lnTo>
                    <a:pt x="2212" y="2471"/>
                  </a:lnTo>
                  <a:lnTo>
                    <a:pt x="2314" y="2431"/>
                  </a:lnTo>
                  <a:lnTo>
                    <a:pt x="2330" y="2314"/>
                  </a:lnTo>
                  <a:lnTo>
                    <a:pt x="2385" y="2186"/>
                  </a:lnTo>
                  <a:lnTo>
                    <a:pt x="2488" y="2107"/>
                  </a:lnTo>
                  <a:lnTo>
                    <a:pt x="2417" y="2051"/>
                  </a:lnTo>
                  <a:lnTo>
                    <a:pt x="2440" y="1971"/>
                  </a:lnTo>
                  <a:lnTo>
                    <a:pt x="2543" y="1939"/>
                  </a:lnTo>
                  <a:lnTo>
                    <a:pt x="2692" y="1923"/>
                  </a:lnTo>
                  <a:lnTo>
                    <a:pt x="2613" y="1827"/>
                  </a:lnTo>
                  <a:lnTo>
                    <a:pt x="2732" y="1779"/>
                  </a:lnTo>
                  <a:lnTo>
                    <a:pt x="2787" y="1747"/>
                  </a:lnTo>
                  <a:lnTo>
                    <a:pt x="2834" y="1684"/>
                  </a:lnTo>
                  <a:lnTo>
                    <a:pt x="3031" y="1660"/>
                  </a:lnTo>
                  <a:lnTo>
                    <a:pt x="3039" y="1580"/>
                  </a:lnTo>
                  <a:lnTo>
                    <a:pt x="2826" y="1620"/>
                  </a:lnTo>
                  <a:lnTo>
                    <a:pt x="2881" y="1508"/>
                  </a:lnTo>
                  <a:lnTo>
                    <a:pt x="2999" y="1500"/>
                  </a:lnTo>
                  <a:lnTo>
                    <a:pt x="3094" y="1420"/>
                  </a:lnTo>
                  <a:lnTo>
                    <a:pt x="3062" y="1317"/>
                  </a:lnTo>
                  <a:lnTo>
                    <a:pt x="3094" y="1237"/>
                  </a:lnTo>
                  <a:lnTo>
                    <a:pt x="3180" y="1197"/>
                  </a:lnTo>
                  <a:lnTo>
                    <a:pt x="3212" y="1077"/>
                  </a:lnTo>
                  <a:lnTo>
                    <a:pt x="3322" y="1069"/>
                  </a:lnTo>
                  <a:lnTo>
                    <a:pt x="3393" y="981"/>
                  </a:lnTo>
                  <a:lnTo>
                    <a:pt x="3361" y="918"/>
                  </a:lnTo>
                  <a:lnTo>
                    <a:pt x="3472" y="862"/>
                  </a:lnTo>
                  <a:lnTo>
                    <a:pt x="3566" y="838"/>
                  </a:lnTo>
                  <a:lnTo>
                    <a:pt x="3653" y="758"/>
                  </a:lnTo>
                  <a:lnTo>
                    <a:pt x="3698" y="853"/>
                  </a:lnTo>
                  <a:lnTo>
                    <a:pt x="3786" y="830"/>
                  </a:lnTo>
                  <a:lnTo>
                    <a:pt x="3873" y="742"/>
                  </a:lnTo>
                  <a:lnTo>
                    <a:pt x="3952" y="750"/>
                  </a:lnTo>
                  <a:lnTo>
                    <a:pt x="4086" y="838"/>
                  </a:lnTo>
                  <a:lnTo>
                    <a:pt x="4078" y="710"/>
                  </a:lnTo>
                  <a:lnTo>
                    <a:pt x="3881" y="622"/>
                  </a:lnTo>
                  <a:lnTo>
                    <a:pt x="3889" y="527"/>
                  </a:lnTo>
                  <a:lnTo>
                    <a:pt x="4015" y="559"/>
                  </a:lnTo>
                  <a:lnTo>
                    <a:pt x="4164" y="567"/>
                  </a:lnTo>
                  <a:lnTo>
                    <a:pt x="4274" y="590"/>
                  </a:lnTo>
                  <a:lnTo>
                    <a:pt x="4306" y="646"/>
                  </a:lnTo>
                  <a:lnTo>
                    <a:pt x="4314" y="750"/>
                  </a:lnTo>
                  <a:lnTo>
                    <a:pt x="4424" y="710"/>
                  </a:lnTo>
                  <a:lnTo>
                    <a:pt x="4377" y="654"/>
                  </a:lnTo>
                  <a:lnTo>
                    <a:pt x="4377" y="559"/>
                  </a:lnTo>
                  <a:lnTo>
                    <a:pt x="4400" y="479"/>
                  </a:lnTo>
                  <a:lnTo>
                    <a:pt x="4463" y="423"/>
                  </a:lnTo>
                  <a:lnTo>
                    <a:pt x="4583" y="434"/>
                  </a:lnTo>
                  <a:lnTo>
                    <a:pt x="4542" y="303"/>
                  </a:lnTo>
                  <a:lnTo>
                    <a:pt x="4613" y="271"/>
                  </a:lnTo>
                  <a:lnTo>
                    <a:pt x="4644" y="176"/>
                  </a:lnTo>
                  <a:lnTo>
                    <a:pt x="4707" y="160"/>
                  </a:lnTo>
                  <a:lnTo>
                    <a:pt x="4770" y="152"/>
                  </a:lnTo>
                  <a:lnTo>
                    <a:pt x="4841" y="128"/>
                  </a:lnTo>
                  <a:lnTo>
                    <a:pt x="4912" y="136"/>
                  </a:lnTo>
                  <a:lnTo>
                    <a:pt x="4873" y="184"/>
                  </a:lnTo>
                  <a:lnTo>
                    <a:pt x="4826" y="255"/>
                  </a:lnTo>
                  <a:lnTo>
                    <a:pt x="4763" y="367"/>
                  </a:lnTo>
                  <a:lnTo>
                    <a:pt x="4747" y="495"/>
                  </a:lnTo>
                  <a:lnTo>
                    <a:pt x="4702" y="583"/>
                  </a:lnTo>
                  <a:lnTo>
                    <a:pt x="4731" y="630"/>
                  </a:lnTo>
                  <a:lnTo>
                    <a:pt x="4794" y="646"/>
                  </a:lnTo>
                  <a:lnTo>
                    <a:pt x="4857" y="535"/>
                  </a:lnTo>
                  <a:lnTo>
                    <a:pt x="4865" y="423"/>
                  </a:lnTo>
                  <a:lnTo>
                    <a:pt x="4928" y="343"/>
                  </a:lnTo>
                  <a:lnTo>
                    <a:pt x="4944" y="255"/>
                  </a:lnTo>
                  <a:lnTo>
                    <a:pt x="4999" y="176"/>
                  </a:lnTo>
                  <a:lnTo>
                    <a:pt x="5030" y="120"/>
                  </a:lnTo>
                  <a:lnTo>
                    <a:pt x="5109" y="112"/>
                  </a:lnTo>
                  <a:lnTo>
                    <a:pt x="5054" y="271"/>
                  </a:lnTo>
                  <a:lnTo>
                    <a:pt x="5056" y="434"/>
                  </a:lnTo>
                  <a:lnTo>
                    <a:pt x="5117" y="447"/>
                  </a:lnTo>
                  <a:lnTo>
                    <a:pt x="5188" y="367"/>
                  </a:lnTo>
                  <a:lnTo>
                    <a:pt x="5203" y="239"/>
                  </a:lnTo>
                  <a:lnTo>
                    <a:pt x="5258" y="207"/>
                  </a:lnTo>
                  <a:lnTo>
                    <a:pt x="5292" y="135"/>
                  </a:lnTo>
                  <a:lnTo>
                    <a:pt x="5243" y="112"/>
                  </a:lnTo>
                  <a:lnTo>
                    <a:pt x="5203" y="48"/>
                  </a:lnTo>
                  <a:lnTo>
                    <a:pt x="5290" y="0"/>
                  </a:lnTo>
                  <a:lnTo>
                    <a:pt x="5424" y="0"/>
                  </a:lnTo>
                  <a:lnTo>
                    <a:pt x="5526" y="64"/>
                  </a:lnTo>
                  <a:lnTo>
                    <a:pt x="5424" y="160"/>
                  </a:lnTo>
                  <a:lnTo>
                    <a:pt x="5408" y="247"/>
                  </a:lnTo>
                  <a:lnTo>
                    <a:pt x="5392" y="303"/>
                  </a:lnTo>
                  <a:lnTo>
                    <a:pt x="5384" y="359"/>
                  </a:lnTo>
                  <a:lnTo>
                    <a:pt x="5440" y="383"/>
                  </a:lnTo>
                  <a:lnTo>
                    <a:pt x="5502" y="391"/>
                  </a:lnTo>
                  <a:lnTo>
                    <a:pt x="5581" y="343"/>
                  </a:lnTo>
                  <a:lnTo>
                    <a:pt x="5550" y="231"/>
                  </a:lnTo>
                  <a:lnTo>
                    <a:pt x="5589" y="160"/>
                  </a:lnTo>
                  <a:lnTo>
                    <a:pt x="5636" y="96"/>
                  </a:lnTo>
                  <a:lnTo>
                    <a:pt x="5707" y="144"/>
                  </a:lnTo>
                  <a:lnTo>
                    <a:pt x="5699" y="263"/>
                  </a:lnTo>
                  <a:lnTo>
                    <a:pt x="5810" y="215"/>
                  </a:lnTo>
                  <a:lnTo>
                    <a:pt x="5841" y="287"/>
                  </a:lnTo>
                  <a:lnTo>
                    <a:pt x="5912" y="223"/>
                  </a:lnTo>
                  <a:lnTo>
                    <a:pt x="5935" y="327"/>
                  </a:lnTo>
                  <a:lnTo>
                    <a:pt x="6054" y="335"/>
                  </a:lnTo>
                  <a:lnTo>
                    <a:pt x="6148" y="391"/>
                  </a:lnTo>
                  <a:lnTo>
                    <a:pt x="6140" y="471"/>
                  </a:lnTo>
                  <a:lnTo>
                    <a:pt x="6069" y="463"/>
                  </a:lnTo>
                  <a:lnTo>
                    <a:pt x="6014" y="519"/>
                  </a:lnTo>
                  <a:lnTo>
                    <a:pt x="5943" y="598"/>
                  </a:lnTo>
                  <a:lnTo>
                    <a:pt x="5778" y="575"/>
                  </a:lnTo>
                  <a:lnTo>
                    <a:pt x="5605" y="527"/>
                  </a:lnTo>
                  <a:lnTo>
                    <a:pt x="5605" y="598"/>
                  </a:lnTo>
                  <a:lnTo>
                    <a:pt x="5739" y="654"/>
                  </a:lnTo>
                  <a:lnTo>
                    <a:pt x="5810" y="694"/>
                  </a:lnTo>
                  <a:lnTo>
                    <a:pt x="5841" y="734"/>
                  </a:lnTo>
                  <a:lnTo>
                    <a:pt x="5849" y="790"/>
                  </a:lnTo>
                  <a:lnTo>
                    <a:pt x="5840" y="853"/>
                  </a:lnTo>
                  <a:lnTo>
                    <a:pt x="5740" y="825"/>
                  </a:lnTo>
                  <a:lnTo>
                    <a:pt x="5628" y="817"/>
                  </a:lnTo>
                  <a:lnTo>
                    <a:pt x="5549" y="727"/>
                  </a:lnTo>
                  <a:lnTo>
                    <a:pt x="5454" y="652"/>
                  </a:lnTo>
                  <a:lnTo>
                    <a:pt x="5356" y="643"/>
                  </a:lnTo>
                  <a:lnTo>
                    <a:pt x="5279" y="697"/>
                  </a:lnTo>
                  <a:lnTo>
                    <a:pt x="5143" y="708"/>
                  </a:lnTo>
                  <a:close/>
                </a:path>
              </a:pathLst>
            </a:custGeom>
            <a:grp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16" name="Freeform 12">
              <a:extLst>
                <a:ext uri="{FF2B5EF4-FFF2-40B4-BE49-F238E27FC236}">
                  <a16:creationId xmlns:a16="http://schemas.microsoft.com/office/drawing/2014/main" id="{29EA6BDB-12F8-D4A4-BF08-C8ABC509D61E}"/>
                </a:ext>
              </a:extLst>
            </p:cNvPr>
            <p:cNvSpPr>
              <a:spLocks/>
            </p:cNvSpPr>
            <p:nvPr/>
          </p:nvSpPr>
          <p:spPr bwMode="auto">
            <a:xfrm>
              <a:off x="4716427" y="3149930"/>
              <a:ext cx="370945" cy="293099"/>
            </a:xfrm>
            <a:custGeom>
              <a:avLst/>
              <a:gdLst/>
              <a:ahLst/>
              <a:cxnLst>
                <a:cxn ang="0">
                  <a:pos x="1064" y="138"/>
                </a:cxn>
                <a:cxn ang="0">
                  <a:pos x="1016" y="104"/>
                </a:cxn>
                <a:cxn ang="0">
                  <a:pos x="896" y="64"/>
                </a:cxn>
                <a:cxn ang="0">
                  <a:pos x="808" y="8"/>
                </a:cxn>
                <a:cxn ang="0">
                  <a:pos x="704" y="0"/>
                </a:cxn>
                <a:cxn ang="0">
                  <a:pos x="576" y="16"/>
                </a:cxn>
                <a:cxn ang="0">
                  <a:pos x="520" y="72"/>
                </a:cxn>
                <a:cxn ang="0">
                  <a:pos x="390" y="20"/>
                </a:cxn>
                <a:cxn ang="0">
                  <a:pos x="256" y="56"/>
                </a:cxn>
                <a:cxn ang="0">
                  <a:pos x="208" y="128"/>
                </a:cxn>
                <a:cxn ang="0">
                  <a:pos x="104" y="160"/>
                </a:cxn>
                <a:cxn ang="0">
                  <a:pos x="0" y="230"/>
                </a:cxn>
                <a:cxn ang="0">
                  <a:pos x="0" y="368"/>
                </a:cxn>
                <a:cxn ang="0">
                  <a:pos x="72" y="432"/>
                </a:cxn>
                <a:cxn ang="0">
                  <a:pos x="64" y="560"/>
                </a:cxn>
                <a:cxn ang="0">
                  <a:pos x="152" y="608"/>
                </a:cxn>
                <a:cxn ang="0">
                  <a:pos x="224" y="608"/>
                </a:cxn>
                <a:cxn ang="0">
                  <a:pos x="312" y="592"/>
                </a:cxn>
                <a:cxn ang="0">
                  <a:pos x="352" y="640"/>
                </a:cxn>
                <a:cxn ang="0">
                  <a:pos x="336" y="720"/>
                </a:cxn>
                <a:cxn ang="0">
                  <a:pos x="480" y="728"/>
                </a:cxn>
                <a:cxn ang="0">
                  <a:pos x="592" y="760"/>
                </a:cxn>
                <a:cxn ang="0">
                  <a:pos x="704" y="784"/>
                </a:cxn>
                <a:cxn ang="0">
                  <a:pos x="776" y="856"/>
                </a:cxn>
                <a:cxn ang="0">
                  <a:pos x="872" y="920"/>
                </a:cxn>
                <a:cxn ang="0">
                  <a:pos x="1000" y="928"/>
                </a:cxn>
                <a:cxn ang="0">
                  <a:pos x="1041" y="919"/>
                </a:cxn>
                <a:cxn ang="0">
                  <a:pos x="1149" y="819"/>
                </a:cxn>
                <a:cxn ang="0">
                  <a:pos x="1172" y="679"/>
                </a:cxn>
                <a:cxn ang="0">
                  <a:pos x="1100" y="571"/>
                </a:cxn>
                <a:cxn ang="0">
                  <a:pos x="1076" y="438"/>
                </a:cxn>
                <a:cxn ang="0">
                  <a:pos x="1122" y="342"/>
                </a:cxn>
                <a:cxn ang="0">
                  <a:pos x="1064" y="138"/>
                </a:cxn>
              </a:cxnLst>
              <a:rect l="0" t="0" r="r" b="b"/>
              <a:pathLst>
                <a:path w="1172" h="928">
                  <a:moveTo>
                    <a:pt x="1064" y="138"/>
                  </a:moveTo>
                  <a:lnTo>
                    <a:pt x="1016" y="104"/>
                  </a:lnTo>
                  <a:lnTo>
                    <a:pt x="896" y="64"/>
                  </a:lnTo>
                  <a:lnTo>
                    <a:pt x="808" y="8"/>
                  </a:lnTo>
                  <a:lnTo>
                    <a:pt x="704" y="0"/>
                  </a:lnTo>
                  <a:lnTo>
                    <a:pt x="576" y="16"/>
                  </a:lnTo>
                  <a:lnTo>
                    <a:pt x="520" y="72"/>
                  </a:lnTo>
                  <a:lnTo>
                    <a:pt x="390" y="20"/>
                  </a:lnTo>
                  <a:lnTo>
                    <a:pt x="256" y="56"/>
                  </a:lnTo>
                  <a:lnTo>
                    <a:pt x="208" y="128"/>
                  </a:lnTo>
                  <a:lnTo>
                    <a:pt x="104" y="160"/>
                  </a:lnTo>
                  <a:lnTo>
                    <a:pt x="0" y="230"/>
                  </a:lnTo>
                  <a:lnTo>
                    <a:pt x="0" y="368"/>
                  </a:lnTo>
                  <a:lnTo>
                    <a:pt x="72" y="432"/>
                  </a:lnTo>
                  <a:lnTo>
                    <a:pt x="64" y="560"/>
                  </a:lnTo>
                  <a:lnTo>
                    <a:pt x="152" y="608"/>
                  </a:lnTo>
                  <a:lnTo>
                    <a:pt x="224" y="608"/>
                  </a:lnTo>
                  <a:lnTo>
                    <a:pt x="312" y="592"/>
                  </a:lnTo>
                  <a:lnTo>
                    <a:pt x="352" y="640"/>
                  </a:lnTo>
                  <a:lnTo>
                    <a:pt x="336" y="720"/>
                  </a:lnTo>
                  <a:lnTo>
                    <a:pt x="480" y="728"/>
                  </a:lnTo>
                  <a:lnTo>
                    <a:pt x="592" y="760"/>
                  </a:lnTo>
                  <a:lnTo>
                    <a:pt x="704" y="784"/>
                  </a:lnTo>
                  <a:lnTo>
                    <a:pt x="776" y="856"/>
                  </a:lnTo>
                  <a:lnTo>
                    <a:pt x="872" y="920"/>
                  </a:lnTo>
                  <a:lnTo>
                    <a:pt x="1000" y="928"/>
                  </a:lnTo>
                  <a:lnTo>
                    <a:pt x="1041" y="919"/>
                  </a:lnTo>
                  <a:lnTo>
                    <a:pt x="1149" y="819"/>
                  </a:lnTo>
                  <a:lnTo>
                    <a:pt x="1172" y="679"/>
                  </a:lnTo>
                  <a:lnTo>
                    <a:pt x="1100" y="571"/>
                  </a:lnTo>
                  <a:lnTo>
                    <a:pt x="1076" y="438"/>
                  </a:lnTo>
                  <a:lnTo>
                    <a:pt x="1122" y="342"/>
                  </a:lnTo>
                  <a:lnTo>
                    <a:pt x="1064" y="138"/>
                  </a:lnTo>
                  <a:close/>
                </a:path>
              </a:pathLst>
            </a:custGeom>
            <a:solidFill>
              <a:srgbClr val="EBF5FF"/>
            </a:solid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17" name="Freeform 13">
              <a:extLst>
                <a:ext uri="{FF2B5EF4-FFF2-40B4-BE49-F238E27FC236}">
                  <a16:creationId xmlns:a16="http://schemas.microsoft.com/office/drawing/2014/main" id="{2D361207-D9D3-94F5-24C3-E6DF4FDF084D}"/>
                </a:ext>
              </a:extLst>
            </p:cNvPr>
            <p:cNvSpPr>
              <a:spLocks/>
            </p:cNvSpPr>
            <p:nvPr/>
          </p:nvSpPr>
          <p:spPr bwMode="auto">
            <a:xfrm>
              <a:off x="4535900" y="3609984"/>
              <a:ext cx="503249" cy="357407"/>
            </a:xfrm>
            <a:custGeom>
              <a:avLst/>
              <a:gdLst/>
              <a:ahLst/>
              <a:cxnLst>
                <a:cxn ang="0">
                  <a:pos x="1384" y="627"/>
                </a:cxn>
                <a:cxn ang="0">
                  <a:pos x="1453" y="519"/>
                </a:cxn>
                <a:cxn ang="0">
                  <a:pos x="1510" y="388"/>
                </a:cxn>
                <a:cxn ang="0">
                  <a:pos x="1558" y="285"/>
                </a:cxn>
                <a:cxn ang="0">
                  <a:pos x="1465" y="298"/>
                </a:cxn>
                <a:cxn ang="0">
                  <a:pos x="1396" y="239"/>
                </a:cxn>
                <a:cxn ang="0">
                  <a:pos x="1272" y="156"/>
                </a:cxn>
                <a:cxn ang="0">
                  <a:pos x="1190" y="114"/>
                </a:cxn>
                <a:cxn ang="0">
                  <a:pos x="1107" y="108"/>
                </a:cxn>
                <a:cxn ang="0">
                  <a:pos x="1043" y="0"/>
                </a:cxn>
                <a:cxn ang="0">
                  <a:pos x="972" y="54"/>
                </a:cxn>
                <a:cxn ang="0">
                  <a:pos x="889" y="78"/>
                </a:cxn>
                <a:cxn ang="0">
                  <a:pos x="805" y="55"/>
                </a:cxn>
                <a:cxn ang="0">
                  <a:pos x="701" y="18"/>
                </a:cxn>
                <a:cxn ang="0">
                  <a:pos x="630" y="24"/>
                </a:cxn>
                <a:cxn ang="0">
                  <a:pos x="571" y="66"/>
                </a:cxn>
                <a:cxn ang="0">
                  <a:pos x="459" y="24"/>
                </a:cxn>
                <a:cxn ang="0">
                  <a:pos x="348" y="30"/>
                </a:cxn>
                <a:cxn ang="0">
                  <a:pos x="206" y="66"/>
                </a:cxn>
                <a:cxn ang="0">
                  <a:pos x="106" y="96"/>
                </a:cxn>
                <a:cxn ang="0">
                  <a:pos x="29" y="186"/>
                </a:cxn>
                <a:cxn ang="0">
                  <a:pos x="12" y="350"/>
                </a:cxn>
                <a:cxn ang="0">
                  <a:pos x="41" y="452"/>
                </a:cxn>
                <a:cxn ang="0">
                  <a:pos x="0" y="518"/>
                </a:cxn>
                <a:cxn ang="0">
                  <a:pos x="106" y="548"/>
                </a:cxn>
                <a:cxn ang="0">
                  <a:pos x="230" y="583"/>
                </a:cxn>
                <a:cxn ang="0">
                  <a:pos x="324" y="661"/>
                </a:cxn>
                <a:cxn ang="0">
                  <a:pos x="389" y="619"/>
                </a:cxn>
                <a:cxn ang="0">
                  <a:pos x="448" y="631"/>
                </a:cxn>
                <a:cxn ang="0">
                  <a:pos x="512" y="703"/>
                </a:cxn>
                <a:cxn ang="0">
                  <a:pos x="477" y="793"/>
                </a:cxn>
                <a:cxn ang="0">
                  <a:pos x="483" y="907"/>
                </a:cxn>
                <a:cxn ang="0">
                  <a:pos x="548" y="877"/>
                </a:cxn>
                <a:cxn ang="0">
                  <a:pos x="583" y="931"/>
                </a:cxn>
                <a:cxn ang="0">
                  <a:pos x="624" y="966"/>
                </a:cxn>
                <a:cxn ang="0">
                  <a:pos x="701" y="978"/>
                </a:cxn>
                <a:cxn ang="0">
                  <a:pos x="701" y="1113"/>
                </a:cxn>
                <a:cxn ang="0">
                  <a:pos x="823" y="1087"/>
                </a:cxn>
                <a:cxn ang="0">
                  <a:pos x="937" y="1123"/>
                </a:cxn>
                <a:cxn ang="0">
                  <a:pos x="1003" y="1066"/>
                </a:cxn>
                <a:cxn ang="0">
                  <a:pos x="1085" y="1027"/>
                </a:cxn>
                <a:cxn ang="0">
                  <a:pos x="1207" y="960"/>
                </a:cxn>
                <a:cxn ang="0">
                  <a:pos x="1296" y="984"/>
                </a:cxn>
                <a:cxn ang="0">
                  <a:pos x="1323" y="733"/>
                </a:cxn>
                <a:cxn ang="0">
                  <a:pos x="1384" y="627"/>
                </a:cxn>
              </a:cxnLst>
              <a:rect l="0" t="0" r="r" b="b"/>
              <a:pathLst>
                <a:path w="1558" h="1123">
                  <a:moveTo>
                    <a:pt x="1384" y="627"/>
                  </a:moveTo>
                  <a:lnTo>
                    <a:pt x="1453" y="519"/>
                  </a:lnTo>
                  <a:lnTo>
                    <a:pt x="1510" y="388"/>
                  </a:lnTo>
                  <a:lnTo>
                    <a:pt x="1558" y="285"/>
                  </a:lnTo>
                  <a:lnTo>
                    <a:pt x="1465" y="298"/>
                  </a:lnTo>
                  <a:lnTo>
                    <a:pt x="1396" y="239"/>
                  </a:lnTo>
                  <a:lnTo>
                    <a:pt x="1272" y="156"/>
                  </a:lnTo>
                  <a:lnTo>
                    <a:pt x="1190" y="114"/>
                  </a:lnTo>
                  <a:lnTo>
                    <a:pt x="1107" y="108"/>
                  </a:lnTo>
                  <a:lnTo>
                    <a:pt x="1043" y="0"/>
                  </a:lnTo>
                  <a:lnTo>
                    <a:pt x="972" y="54"/>
                  </a:lnTo>
                  <a:lnTo>
                    <a:pt x="889" y="78"/>
                  </a:lnTo>
                  <a:lnTo>
                    <a:pt x="805" y="55"/>
                  </a:lnTo>
                  <a:lnTo>
                    <a:pt x="701" y="18"/>
                  </a:lnTo>
                  <a:lnTo>
                    <a:pt x="630" y="24"/>
                  </a:lnTo>
                  <a:lnTo>
                    <a:pt x="571" y="66"/>
                  </a:lnTo>
                  <a:lnTo>
                    <a:pt x="459" y="24"/>
                  </a:lnTo>
                  <a:lnTo>
                    <a:pt x="348" y="30"/>
                  </a:lnTo>
                  <a:lnTo>
                    <a:pt x="206" y="66"/>
                  </a:lnTo>
                  <a:lnTo>
                    <a:pt x="106" y="96"/>
                  </a:lnTo>
                  <a:lnTo>
                    <a:pt x="29" y="186"/>
                  </a:lnTo>
                  <a:lnTo>
                    <a:pt x="12" y="350"/>
                  </a:lnTo>
                  <a:lnTo>
                    <a:pt x="41" y="452"/>
                  </a:lnTo>
                  <a:lnTo>
                    <a:pt x="0" y="518"/>
                  </a:lnTo>
                  <a:lnTo>
                    <a:pt x="106" y="548"/>
                  </a:lnTo>
                  <a:lnTo>
                    <a:pt x="230" y="583"/>
                  </a:lnTo>
                  <a:lnTo>
                    <a:pt x="324" y="661"/>
                  </a:lnTo>
                  <a:lnTo>
                    <a:pt x="389" y="619"/>
                  </a:lnTo>
                  <a:lnTo>
                    <a:pt x="448" y="631"/>
                  </a:lnTo>
                  <a:lnTo>
                    <a:pt x="512" y="703"/>
                  </a:lnTo>
                  <a:lnTo>
                    <a:pt x="477" y="793"/>
                  </a:lnTo>
                  <a:lnTo>
                    <a:pt x="483" y="907"/>
                  </a:lnTo>
                  <a:lnTo>
                    <a:pt x="548" y="877"/>
                  </a:lnTo>
                  <a:lnTo>
                    <a:pt x="583" y="931"/>
                  </a:lnTo>
                  <a:lnTo>
                    <a:pt x="624" y="966"/>
                  </a:lnTo>
                  <a:lnTo>
                    <a:pt x="701" y="978"/>
                  </a:lnTo>
                  <a:lnTo>
                    <a:pt x="701" y="1113"/>
                  </a:lnTo>
                  <a:lnTo>
                    <a:pt x="823" y="1087"/>
                  </a:lnTo>
                  <a:lnTo>
                    <a:pt x="937" y="1123"/>
                  </a:lnTo>
                  <a:lnTo>
                    <a:pt x="1003" y="1066"/>
                  </a:lnTo>
                  <a:lnTo>
                    <a:pt x="1085" y="1027"/>
                  </a:lnTo>
                  <a:lnTo>
                    <a:pt x="1207" y="960"/>
                  </a:lnTo>
                  <a:lnTo>
                    <a:pt x="1296" y="984"/>
                  </a:lnTo>
                  <a:lnTo>
                    <a:pt x="1323" y="733"/>
                  </a:lnTo>
                  <a:lnTo>
                    <a:pt x="1384" y="627"/>
                  </a:lnTo>
                  <a:close/>
                </a:path>
              </a:pathLst>
            </a:custGeom>
            <a:grp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18" name="Freeform 14">
              <a:extLst>
                <a:ext uri="{FF2B5EF4-FFF2-40B4-BE49-F238E27FC236}">
                  <a16:creationId xmlns:a16="http://schemas.microsoft.com/office/drawing/2014/main" id="{7DB25E4F-FCF7-A0D5-F985-8756A75D70B7}"/>
                </a:ext>
              </a:extLst>
            </p:cNvPr>
            <p:cNvSpPr>
              <a:spLocks/>
            </p:cNvSpPr>
            <p:nvPr/>
          </p:nvSpPr>
          <p:spPr bwMode="auto">
            <a:xfrm>
              <a:off x="4527244" y="3378720"/>
              <a:ext cx="613296" cy="326490"/>
            </a:xfrm>
            <a:custGeom>
              <a:avLst/>
              <a:gdLst/>
              <a:ahLst/>
              <a:cxnLst>
                <a:cxn ang="0">
                  <a:pos x="225" y="206"/>
                </a:cxn>
                <a:cxn ang="0">
                  <a:pos x="118" y="295"/>
                </a:cxn>
                <a:cxn ang="0">
                  <a:pos x="102" y="471"/>
                </a:cxn>
                <a:cxn ang="0">
                  <a:pos x="24" y="590"/>
                </a:cxn>
                <a:cxn ang="0">
                  <a:pos x="8" y="678"/>
                </a:cxn>
                <a:cxn ang="0">
                  <a:pos x="0" y="782"/>
                </a:cxn>
                <a:cxn ang="0">
                  <a:pos x="53" y="914"/>
                </a:cxn>
                <a:cxn ang="0">
                  <a:pos x="128" y="827"/>
                </a:cxn>
                <a:cxn ang="0">
                  <a:pos x="236" y="794"/>
                </a:cxn>
                <a:cxn ang="0">
                  <a:pos x="369" y="760"/>
                </a:cxn>
                <a:cxn ang="0">
                  <a:pos x="480" y="751"/>
                </a:cxn>
                <a:cxn ang="0">
                  <a:pos x="596" y="795"/>
                </a:cxn>
                <a:cxn ang="0">
                  <a:pos x="653" y="754"/>
                </a:cxn>
                <a:cxn ang="0">
                  <a:pos x="725" y="747"/>
                </a:cxn>
                <a:cxn ang="0">
                  <a:pos x="836" y="788"/>
                </a:cxn>
                <a:cxn ang="0">
                  <a:pos x="911" y="808"/>
                </a:cxn>
                <a:cxn ang="0">
                  <a:pos x="999" y="780"/>
                </a:cxn>
                <a:cxn ang="0">
                  <a:pos x="1066" y="731"/>
                </a:cxn>
                <a:cxn ang="0">
                  <a:pos x="1132" y="839"/>
                </a:cxn>
                <a:cxn ang="0">
                  <a:pos x="1217" y="844"/>
                </a:cxn>
                <a:cxn ang="0">
                  <a:pos x="1296" y="885"/>
                </a:cxn>
                <a:cxn ang="0">
                  <a:pos x="1424" y="969"/>
                </a:cxn>
                <a:cxn ang="0">
                  <a:pos x="1491" y="1028"/>
                </a:cxn>
                <a:cxn ang="0">
                  <a:pos x="1583" y="1015"/>
                </a:cxn>
                <a:cxn ang="0">
                  <a:pos x="1696" y="997"/>
                </a:cxn>
                <a:cxn ang="0">
                  <a:pos x="1781" y="968"/>
                </a:cxn>
                <a:cxn ang="0">
                  <a:pos x="1900" y="868"/>
                </a:cxn>
                <a:cxn ang="0">
                  <a:pos x="1858" y="613"/>
                </a:cxn>
                <a:cxn ang="0">
                  <a:pos x="1761" y="354"/>
                </a:cxn>
                <a:cxn ang="0">
                  <a:pos x="1678" y="248"/>
                </a:cxn>
                <a:cxn ang="0">
                  <a:pos x="1613" y="197"/>
                </a:cxn>
                <a:cxn ang="0">
                  <a:pos x="1568" y="206"/>
                </a:cxn>
                <a:cxn ang="0">
                  <a:pos x="1441" y="198"/>
                </a:cxn>
                <a:cxn ang="0">
                  <a:pos x="1351" y="137"/>
                </a:cxn>
                <a:cxn ang="0">
                  <a:pos x="1277" y="60"/>
                </a:cxn>
                <a:cxn ang="0">
                  <a:pos x="1168" y="38"/>
                </a:cxn>
                <a:cxn ang="0">
                  <a:pos x="1058" y="6"/>
                </a:cxn>
                <a:cxn ang="0">
                  <a:pos x="916" y="0"/>
                </a:cxn>
                <a:cxn ang="0">
                  <a:pos x="866" y="71"/>
                </a:cxn>
                <a:cxn ang="0">
                  <a:pos x="843" y="151"/>
                </a:cxn>
                <a:cxn ang="0">
                  <a:pos x="866" y="399"/>
                </a:cxn>
                <a:cxn ang="0">
                  <a:pos x="772" y="479"/>
                </a:cxn>
                <a:cxn ang="0">
                  <a:pos x="654" y="463"/>
                </a:cxn>
                <a:cxn ang="0">
                  <a:pos x="583" y="399"/>
                </a:cxn>
                <a:cxn ang="0">
                  <a:pos x="488" y="287"/>
                </a:cxn>
                <a:cxn ang="0">
                  <a:pos x="386" y="199"/>
                </a:cxn>
                <a:cxn ang="0">
                  <a:pos x="225" y="206"/>
                </a:cxn>
              </a:cxnLst>
              <a:rect l="0" t="0" r="r" b="b"/>
              <a:pathLst>
                <a:path w="1900" h="1028">
                  <a:moveTo>
                    <a:pt x="225" y="206"/>
                  </a:moveTo>
                  <a:lnTo>
                    <a:pt x="118" y="295"/>
                  </a:lnTo>
                  <a:lnTo>
                    <a:pt x="102" y="471"/>
                  </a:lnTo>
                  <a:lnTo>
                    <a:pt x="24" y="590"/>
                  </a:lnTo>
                  <a:lnTo>
                    <a:pt x="8" y="678"/>
                  </a:lnTo>
                  <a:lnTo>
                    <a:pt x="0" y="782"/>
                  </a:lnTo>
                  <a:lnTo>
                    <a:pt x="53" y="914"/>
                  </a:lnTo>
                  <a:lnTo>
                    <a:pt x="128" y="827"/>
                  </a:lnTo>
                  <a:lnTo>
                    <a:pt x="236" y="794"/>
                  </a:lnTo>
                  <a:lnTo>
                    <a:pt x="369" y="760"/>
                  </a:lnTo>
                  <a:lnTo>
                    <a:pt x="480" y="751"/>
                  </a:lnTo>
                  <a:lnTo>
                    <a:pt x="596" y="795"/>
                  </a:lnTo>
                  <a:lnTo>
                    <a:pt x="653" y="754"/>
                  </a:lnTo>
                  <a:lnTo>
                    <a:pt x="725" y="747"/>
                  </a:lnTo>
                  <a:lnTo>
                    <a:pt x="836" y="788"/>
                  </a:lnTo>
                  <a:lnTo>
                    <a:pt x="911" y="808"/>
                  </a:lnTo>
                  <a:lnTo>
                    <a:pt x="999" y="780"/>
                  </a:lnTo>
                  <a:lnTo>
                    <a:pt x="1066" y="731"/>
                  </a:lnTo>
                  <a:lnTo>
                    <a:pt x="1132" y="839"/>
                  </a:lnTo>
                  <a:lnTo>
                    <a:pt x="1217" y="844"/>
                  </a:lnTo>
                  <a:lnTo>
                    <a:pt x="1296" y="885"/>
                  </a:lnTo>
                  <a:lnTo>
                    <a:pt x="1424" y="969"/>
                  </a:lnTo>
                  <a:lnTo>
                    <a:pt x="1491" y="1028"/>
                  </a:lnTo>
                  <a:lnTo>
                    <a:pt x="1583" y="1015"/>
                  </a:lnTo>
                  <a:lnTo>
                    <a:pt x="1696" y="997"/>
                  </a:lnTo>
                  <a:lnTo>
                    <a:pt x="1781" y="968"/>
                  </a:lnTo>
                  <a:lnTo>
                    <a:pt x="1900" y="868"/>
                  </a:lnTo>
                  <a:lnTo>
                    <a:pt x="1858" y="613"/>
                  </a:lnTo>
                  <a:lnTo>
                    <a:pt x="1761" y="354"/>
                  </a:lnTo>
                  <a:lnTo>
                    <a:pt x="1678" y="248"/>
                  </a:lnTo>
                  <a:lnTo>
                    <a:pt x="1613" y="197"/>
                  </a:lnTo>
                  <a:lnTo>
                    <a:pt x="1568" y="206"/>
                  </a:lnTo>
                  <a:lnTo>
                    <a:pt x="1441" y="198"/>
                  </a:lnTo>
                  <a:lnTo>
                    <a:pt x="1351" y="137"/>
                  </a:lnTo>
                  <a:lnTo>
                    <a:pt x="1277" y="60"/>
                  </a:lnTo>
                  <a:lnTo>
                    <a:pt x="1168" y="38"/>
                  </a:lnTo>
                  <a:lnTo>
                    <a:pt x="1058" y="6"/>
                  </a:lnTo>
                  <a:lnTo>
                    <a:pt x="916" y="0"/>
                  </a:lnTo>
                  <a:lnTo>
                    <a:pt x="866" y="71"/>
                  </a:lnTo>
                  <a:lnTo>
                    <a:pt x="843" y="151"/>
                  </a:lnTo>
                  <a:lnTo>
                    <a:pt x="866" y="399"/>
                  </a:lnTo>
                  <a:lnTo>
                    <a:pt x="772" y="479"/>
                  </a:lnTo>
                  <a:lnTo>
                    <a:pt x="654" y="463"/>
                  </a:lnTo>
                  <a:lnTo>
                    <a:pt x="583" y="399"/>
                  </a:lnTo>
                  <a:lnTo>
                    <a:pt x="488" y="287"/>
                  </a:lnTo>
                  <a:lnTo>
                    <a:pt x="386" y="199"/>
                  </a:lnTo>
                  <a:lnTo>
                    <a:pt x="225" y="206"/>
                  </a:lnTo>
                  <a:close/>
                </a:path>
              </a:pathLst>
            </a:custGeom>
            <a:solidFill>
              <a:srgbClr val="EBF5FF"/>
            </a:solid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19" name="Freeform 15">
              <a:extLst>
                <a:ext uri="{FF2B5EF4-FFF2-40B4-BE49-F238E27FC236}">
                  <a16:creationId xmlns:a16="http://schemas.microsoft.com/office/drawing/2014/main" id="{34554175-57EB-1864-FE19-824C9154545D}"/>
                </a:ext>
              </a:extLst>
            </p:cNvPr>
            <p:cNvSpPr>
              <a:spLocks/>
            </p:cNvSpPr>
            <p:nvPr/>
          </p:nvSpPr>
          <p:spPr bwMode="auto">
            <a:xfrm>
              <a:off x="3959699" y="3837538"/>
              <a:ext cx="875431" cy="750680"/>
            </a:xfrm>
            <a:custGeom>
              <a:avLst/>
              <a:gdLst/>
              <a:ahLst/>
              <a:cxnLst>
                <a:cxn ang="0">
                  <a:pos x="1346" y="207"/>
                </a:cxn>
                <a:cxn ang="0">
                  <a:pos x="1149" y="128"/>
                </a:cxn>
                <a:cxn ang="0">
                  <a:pos x="845" y="0"/>
                </a:cxn>
                <a:cxn ang="0">
                  <a:pos x="614" y="136"/>
                </a:cxn>
                <a:cxn ang="0">
                  <a:pos x="362" y="279"/>
                </a:cxn>
                <a:cxn ang="0">
                  <a:pos x="55" y="503"/>
                </a:cxn>
                <a:cxn ang="0">
                  <a:pos x="55" y="782"/>
                </a:cxn>
                <a:cxn ang="0">
                  <a:pos x="47" y="1029"/>
                </a:cxn>
                <a:cxn ang="0">
                  <a:pos x="150" y="1252"/>
                </a:cxn>
                <a:cxn ang="0">
                  <a:pos x="228" y="1531"/>
                </a:cxn>
                <a:cxn ang="0">
                  <a:pos x="417" y="1699"/>
                </a:cxn>
                <a:cxn ang="0">
                  <a:pos x="661" y="1858"/>
                </a:cxn>
                <a:cxn ang="0">
                  <a:pos x="1039" y="1986"/>
                </a:cxn>
                <a:cxn ang="0">
                  <a:pos x="1299" y="2154"/>
                </a:cxn>
                <a:cxn ang="0">
                  <a:pos x="1456" y="2204"/>
                </a:cxn>
                <a:cxn ang="0">
                  <a:pos x="1729" y="2236"/>
                </a:cxn>
                <a:cxn ang="0">
                  <a:pos x="2023" y="2249"/>
                </a:cxn>
                <a:cxn ang="0">
                  <a:pos x="2204" y="2281"/>
                </a:cxn>
                <a:cxn ang="0">
                  <a:pos x="2345" y="2232"/>
                </a:cxn>
                <a:cxn ang="0">
                  <a:pos x="2566" y="1915"/>
                </a:cxn>
                <a:cxn ang="0">
                  <a:pos x="2717" y="1709"/>
                </a:cxn>
                <a:cxn ang="0">
                  <a:pos x="2591" y="1381"/>
                </a:cxn>
                <a:cxn ang="0">
                  <a:pos x="2590" y="1221"/>
                </a:cxn>
                <a:cxn ang="0">
                  <a:pos x="2446" y="1130"/>
                </a:cxn>
                <a:cxn ang="0">
                  <a:pos x="2490" y="977"/>
                </a:cxn>
                <a:cxn ang="0">
                  <a:pos x="2653" y="874"/>
                </a:cxn>
                <a:cxn ang="0">
                  <a:pos x="2570" y="689"/>
                </a:cxn>
                <a:cxn ang="0">
                  <a:pos x="2526" y="489"/>
                </a:cxn>
                <a:cxn ang="0">
                  <a:pos x="2487" y="264"/>
                </a:cxn>
                <a:cxn ang="0">
                  <a:pos x="2372" y="220"/>
                </a:cxn>
                <a:cxn ang="0">
                  <a:pos x="2268" y="193"/>
                </a:cxn>
                <a:cxn ang="0">
                  <a:pos x="2078" y="207"/>
                </a:cxn>
                <a:cxn ang="0">
                  <a:pos x="1748" y="223"/>
                </a:cxn>
                <a:cxn ang="0">
                  <a:pos x="1504" y="183"/>
                </a:cxn>
              </a:cxnLst>
              <a:rect l="0" t="0" r="r" b="b"/>
              <a:pathLst>
                <a:path w="2717" h="2359">
                  <a:moveTo>
                    <a:pt x="1401" y="279"/>
                  </a:moveTo>
                  <a:lnTo>
                    <a:pt x="1346" y="207"/>
                  </a:lnTo>
                  <a:lnTo>
                    <a:pt x="1244" y="223"/>
                  </a:lnTo>
                  <a:lnTo>
                    <a:pt x="1149" y="128"/>
                  </a:lnTo>
                  <a:lnTo>
                    <a:pt x="1071" y="24"/>
                  </a:lnTo>
                  <a:lnTo>
                    <a:pt x="845" y="0"/>
                  </a:lnTo>
                  <a:lnTo>
                    <a:pt x="756" y="112"/>
                  </a:lnTo>
                  <a:lnTo>
                    <a:pt x="614" y="136"/>
                  </a:lnTo>
                  <a:lnTo>
                    <a:pt x="535" y="255"/>
                  </a:lnTo>
                  <a:lnTo>
                    <a:pt x="362" y="279"/>
                  </a:lnTo>
                  <a:lnTo>
                    <a:pt x="150" y="375"/>
                  </a:lnTo>
                  <a:lnTo>
                    <a:pt x="55" y="503"/>
                  </a:lnTo>
                  <a:lnTo>
                    <a:pt x="79" y="686"/>
                  </a:lnTo>
                  <a:lnTo>
                    <a:pt x="55" y="782"/>
                  </a:lnTo>
                  <a:lnTo>
                    <a:pt x="0" y="861"/>
                  </a:lnTo>
                  <a:lnTo>
                    <a:pt x="47" y="1029"/>
                  </a:lnTo>
                  <a:lnTo>
                    <a:pt x="107" y="1107"/>
                  </a:lnTo>
                  <a:lnTo>
                    <a:pt x="150" y="1252"/>
                  </a:lnTo>
                  <a:lnTo>
                    <a:pt x="142" y="1380"/>
                  </a:lnTo>
                  <a:lnTo>
                    <a:pt x="228" y="1531"/>
                  </a:lnTo>
                  <a:lnTo>
                    <a:pt x="235" y="1646"/>
                  </a:lnTo>
                  <a:lnTo>
                    <a:pt x="417" y="1699"/>
                  </a:lnTo>
                  <a:lnTo>
                    <a:pt x="575" y="1779"/>
                  </a:lnTo>
                  <a:lnTo>
                    <a:pt x="661" y="1858"/>
                  </a:lnTo>
                  <a:lnTo>
                    <a:pt x="858" y="1890"/>
                  </a:lnTo>
                  <a:lnTo>
                    <a:pt x="1039" y="1986"/>
                  </a:lnTo>
                  <a:lnTo>
                    <a:pt x="1173" y="2058"/>
                  </a:lnTo>
                  <a:lnTo>
                    <a:pt x="1299" y="2154"/>
                  </a:lnTo>
                  <a:lnTo>
                    <a:pt x="1371" y="2269"/>
                  </a:lnTo>
                  <a:lnTo>
                    <a:pt x="1456" y="2204"/>
                  </a:lnTo>
                  <a:lnTo>
                    <a:pt x="1622" y="2297"/>
                  </a:lnTo>
                  <a:lnTo>
                    <a:pt x="1729" y="2236"/>
                  </a:lnTo>
                  <a:lnTo>
                    <a:pt x="1897" y="2299"/>
                  </a:lnTo>
                  <a:lnTo>
                    <a:pt x="2023" y="2249"/>
                  </a:lnTo>
                  <a:lnTo>
                    <a:pt x="2109" y="2252"/>
                  </a:lnTo>
                  <a:lnTo>
                    <a:pt x="2204" y="2281"/>
                  </a:lnTo>
                  <a:lnTo>
                    <a:pt x="2345" y="2359"/>
                  </a:lnTo>
                  <a:lnTo>
                    <a:pt x="2345" y="2232"/>
                  </a:lnTo>
                  <a:lnTo>
                    <a:pt x="2417" y="2033"/>
                  </a:lnTo>
                  <a:lnTo>
                    <a:pt x="2566" y="1915"/>
                  </a:lnTo>
                  <a:lnTo>
                    <a:pt x="2706" y="1850"/>
                  </a:lnTo>
                  <a:lnTo>
                    <a:pt x="2717" y="1709"/>
                  </a:lnTo>
                  <a:lnTo>
                    <a:pt x="2606" y="1578"/>
                  </a:lnTo>
                  <a:lnTo>
                    <a:pt x="2591" y="1381"/>
                  </a:lnTo>
                  <a:lnTo>
                    <a:pt x="2572" y="1297"/>
                  </a:lnTo>
                  <a:lnTo>
                    <a:pt x="2590" y="1221"/>
                  </a:lnTo>
                  <a:lnTo>
                    <a:pt x="2537" y="1139"/>
                  </a:lnTo>
                  <a:lnTo>
                    <a:pt x="2446" y="1130"/>
                  </a:lnTo>
                  <a:lnTo>
                    <a:pt x="2445" y="1046"/>
                  </a:lnTo>
                  <a:lnTo>
                    <a:pt x="2490" y="977"/>
                  </a:lnTo>
                  <a:lnTo>
                    <a:pt x="2544" y="911"/>
                  </a:lnTo>
                  <a:lnTo>
                    <a:pt x="2653" y="874"/>
                  </a:lnTo>
                  <a:lnTo>
                    <a:pt x="2643" y="776"/>
                  </a:lnTo>
                  <a:lnTo>
                    <a:pt x="2570" y="689"/>
                  </a:lnTo>
                  <a:lnTo>
                    <a:pt x="2526" y="590"/>
                  </a:lnTo>
                  <a:lnTo>
                    <a:pt x="2526" y="489"/>
                  </a:lnTo>
                  <a:lnTo>
                    <a:pt x="2491" y="399"/>
                  </a:lnTo>
                  <a:lnTo>
                    <a:pt x="2487" y="264"/>
                  </a:lnTo>
                  <a:lnTo>
                    <a:pt x="2414" y="253"/>
                  </a:lnTo>
                  <a:lnTo>
                    <a:pt x="2372" y="220"/>
                  </a:lnTo>
                  <a:lnTo>
                    <a:pt x="2333" y="164"/>
                  </a:lnTo>
                  <a:lnTo>
                    <a:pt x="2268" y="193"/>
                  </a:lnTo>
                  <a:lnTo>
                    <a:pt x="2212" y="223"/>
                  </a:lnTo>
                  <a:lnTo>
                    <a:pt x="2078" y="207"/>
                  </a:lnTo>
                  <a:lnTo>
                    <a:pt x="1945" y="223"/>
                  </a:lnTo>
                  <a:lnTo>
                    <a:pt x="1748" y="223"/>
                  </a:lnTo>
                  <a:lnTo>
                    <a:pt x="1606" y="191"/>
                  </a:lnTo>
                  <a:lnTo>
                    <a:pt x="1504" y="183"/>
                  </a:lnTo>
                  <a:lnTo>
                    <a:pt x="1401" y="279"/>
                  </a:lnTo>
                  <a:close/>
                </a:path>
              </a:pathLst>
            </a:custGeom>
            <a:grp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20" name="Freeform 16">
              <a:extLst>
                <a:ext uri="{FF2B5EF4-FFF2-40B4-BE49-F238E27FC236}">
                  <a16:creationId xmlns:a16="http://schemas.microsoft.com/office/drawing/2014/main" id="{04F5C2A2-DAC7-5428-03E6-2AB72BD5A838}"/>
                </a:ext>
              </a:extLst>
            </p:cNvPr>
            <p:cNvSpPr>
              <a:spLocks/>
            </p:cNvSpPr>
            <p:nvPr/>
          </p:nvSpPr>
          <p:spPr bwMode="auto">
            <a:xfrm>
              <a:off x="4443164" y="3775703"/>
              <a:ext cx="257189" cy="132327"/>
            </a:xfrm>
            <a:custGeom>
              <a:avLst/>
              <a:gdLst/>
              <a:ahLst/>
              <a:cxnLst>
                <a:cxn ang="0">
                  <a:pos x="287" y="0"/>
                </a:cxn>
                <a:cxn ang="0">
                  <a:pos x="268" y="43"/>
                </a:cxn>
                <a:cxn ang="0">
                  <a:pos x="223" y="89"/>
                </a:cxn>
                <a:cxn ang="0">
                  <a:pos x="177" y="89"/>
                </a:cxn>
                <a:cxn ang="0">
                  <a:pos x="177" y="134"/>
                </a:cxn>
                <a:cxn ang="0">
                  <a:pos x="132" y="134"/>
                </a:cxn>
                <a:cxn ang="0">
                  <a:pos x="41" y="134"/>
                </a:cxn>
                <a:cxn ang="0">
                  <a:pos x="41" y="180"/>
                </a:cxn>
                <a:cxn ang="0">
                  <a:pos x="41" y="225"/>
                </a:cxn>
                <a:cxn ang="0">
                  <a:pos x="86" y="225"/>
                </a:cxn>
                <a:cxn ang="0">
                  <a:pos x="128" y="252"/>
                </a:cxn>
                <a:cxn ang="0">
                  <a:pos x="85" y="295"/>
                </a:cxn>
                <a:cxn ang="0">
                  <a:pos x="56" y="329"/>
                </a:cxn>
                <a:cxn ang="0">
                  <a:pos x="0" y="380"/>
                </a:cxn>
                <a:cxn ang="0">
                  <a:pos x="111" y="387"/>
                </a:cxn>
                <a:cxn ang="0">
                  <a:pos x="248" y="420"/>
                </a:cxn>
                <a:cxn ang="0">
                  <a:pos x="441" y="419"/>
                </a:cxn>
                <a:cxn ang="0">
                  <a:pos x="585" y="405"/>
                </a:cxn>
                <a:cxn ang="0">
                  <a:pos x="722" y="419"/>
                </a:cxn>
                <a:cxn ang="0">
                  <a:pos x="780" y="387"/>
                </a:cxn>
                <a:cxn ang="0">
                  <a:pos x="774" y="275"/>
                </a:cxn>
                <a:cxn ang="0">
                  <a:pos x="809" y="186"/>
                </a:cxn>
                <a:cxn ang="0">
                  <a:pos x="744" y="114"/>
                </a:cxn>
                <a:cxn ang="0">
                  <a:pos x="686" y="102"/>
                </a:cxn>
                <a:cxn ang="0">
                  <a:pos x="620" y="143"/>
                </a:cxn>
                <a:cxn ang="0">
                  <a:pos x="524" y="66"/>
                </a:cxn>
                <a:cxn ang="0">
                  <a:pos x="287" y="0"/>
                </a:cxn>
              </a:cxnLst>
              <a:rect l="0" t="0" r="r" b="b"/>
              <a:pathLst>
                <a:path w="809" h="420">
                  <a:moveTo>
                    <a:pt x="287" y="0"/>
                  </a:moveTo>
                  <a:lnTo>
                    <a:pt x="268" y="43"/>
                  </a:lnTo>
                  <a:lnTo>
                    <a:pt x="223" y="89"/>
                  </a:lnTo>
                  <a:lnTo>
                    <a:pt x="177" y="89"/>
                  </a:lnTo>
                  <a:lnTo>
                    <a:pt x="177" y="134"/>
                  </a:lnTo>
                  <a:lnTo>
                    <a:pt x="132" y="134"/>
                  </a:lnTo>
                  <a:lnTo>
                    <a:pt x="41" y="134"/>
                  </a:lnTo>
                  <a:lnTo>
                    <a:pt x="41" y="180"/>
                  </a:lnTo>
                  <a:lnTo>
                    <a:pt x="41" y="225"/>
                  </a:lnTo>
                  <a:lnTo>
                    <a:pt x="86" y="225"/>
                  </a:lnTo>
                  <a:lnTo>
                    <a:pt x="128" y="252"/>
                  </a:lnTo>
                  <a:lnTo>
                    <a:pt x="85" y="295"/>
                  </a:lnTo>
                  <a:lnTo>
                    <a:pt x="56" y="329"/>
                  </a:lnTo>
                  <a:lnTo>
                    <a:pt x="0" y="380"/>
                  </a:lnTo>
                  <a:lnTo>
                    <a:pt x="111" y="387"/>
                  </a:lnTo>
                  <a:lnTo>
                    <a:pt x="248" y="420"/>
                  </a:lnTo>
                  <a:lnTo>
                    <a:pt x="441" y="419"/>
                  </a:lnTo>
                  <a:lnTo>
                    <a:pt x="585" y="405"/>
                  </a:lnTo>
                  <a:lnTo>
                    <a:pt x="722" y="419"/>
                  </a:lnTo>
                  <a:lnTo>
                    <a:pt x="780" y="387"/>
                  </a:lnTo>
                  <a:lnTo>
                    <a:pt x="774" y="275"/>
                  </a:lnTo>
                  <a:lnTo>
                    <a:pt x="809" y="186"/>
                  </a:lnTo>
                  <a:lnTo>
                    <a:pt x="744" y="114"/>
                  </a:lnTo>
                  <a:lnTo>
                    <a:pt x="686" y="102"/>
                  </a:lnTo>
                  <a:lnTo>
                    <a:pt x="620" y="143"/>
                  </a:lnTo>
                  <a:lnTo>
                    <a:pt x="524" y="66"/>
                  </a:lnTo>
                  <a:lnTo>
                    <a:pt x="287" y="0"/>
                  </a:lnTo>
                  <a:close/>
                </a:path>
              </a:pathLst>
            </a:custGeom>
            <a:solidFill>
              <a:srgbClr val="EBF5FF"/>
            </a:solid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21" name="Freeform 17">
              <a:extLst>
                <a:ext uri="{FF2B5EF4-FFF2-40B4-BE49-F238E27FC236}">
                  <a16:creationId xmlns:a16="http://schemas.microsoft.com/office/drawing/2014/main" id="{029F70C6-DEAC-3F85-8D93-FE7CFD6D089A}"/>
                </a:ext>
              </a:extLst>
            </p:cNvPr>
            <p:cNvSpPr>
              <a:spLocks/>
            </p:cNvSpPr>
            <p:nvPr/>
          </p:nvSpPr>
          <p:spPr bwMode="auto">
            <a:xfrm>
              <a:off x="4538373" y="4685918"/>
              <a:ext cx="825971" cy="563937"/>
            </a:xfrm>
            <a:custGeom>
              <a:avLst/>
              <a:gdLst/>
              <a:ahLst/>
              <a:cxnLst>
                <a:cxn ang="0">
                  <a:pos x="1268" y="1755"/>
                </a:cxn>
                <a:cxn ang="0">
                  <a:pos x="1457" y="1739"/>
                </a:cxn>
                <a:cxn ang="0">
                  <a:pos x="1559" y="1683"/>
                </a:cxn>
                <a:cxn ang="0">
                  <a:pos x="1716" y="1651"/>
                </a:cxn>
                <a:cxn ang="0">
                  <a:pos x="1850" y="1627"/>
                </a:cxn>
                <a:cxn ang="0">
                  <a:pos x="1976" y="1619"/>
                </a:cxn>
                <a:cxn ang="0">
                  <a:pos x="2102" y="1683"/>
                </a:cxn>
                <a:cxn ang="0">
                  <a:pos x="2244" y="1731"/>
                </a:cxn>
                <a:cxn ang="0">
                  <a:pos x="2252" y="1611"/>
                </a:cxn>
                <a:cxn ang="0">
                  <a:pos x="2276" y="1500"/>
                </a:cxn>
                <a:cxn ang="0">
                  <a:pos x="2323" y="1412"/>
                </a:cxn>
                <a:cxn ang="0">
                  <a:pos x="2421" y="1350"/>
                </a:cxn>
                <a:cxn ang="0">
                  <a:pos x="2535" y="1268"/>
                </a:cxn>
                <a:cxn ang="0">
                  <a:pos x="2559" y="1157"/>
                </a:cxn>
                <a:cxn ang="0">
                  <a:pos x="2473" y="1116"/>
                </a:cxn>
                <a:cxn ang="0">
                  <a:pos x="2345" y="1196"/>
                </a:cxn>
                <a:cxn ang="0">
                  <a:pos x="2242" y="1163"/>
                </a:cxn>
                <a:cxn ang="0">
                  <a:pos x="2142" y="1068"/>
                </a:cxn>
                <a:cxn ang="0">
                  <a:pos x="2125" y="972"/>
                </a:cxn>
                <a:cxn ang="0">
                  <a:pos x="2174" y="891"/>
                </a:cxn>
                <a:cxn ang="0">
                  <a:pos x="2145" y="816"/>
                </a:cxn>
                <a:cxn ang="0">
                  <a:pos x="2163" y="759"/>
                </a:cxn>
                <a:cxn ang="0">
                  <a:pos x="2116" y="688"/>
                </a:cxn>
                <a:cxn ang="0">
                  <a:pos x="2124" y="568"/>
                </a:cxn>
                <a:cxn ang="0">
                  <a:pos x="2053" y="511"/>
                </a:cxn>
                <a:cxn ang="0">
                  <a:pos x="1988" y="473"/>
                </a:cxn>
                <a:cxn ang="0">
                  <a:pos x="1962" y="400"/>
                </a:cxn>
                <a:cxn ang="0">
                  <a:pos x="1886" y="359"/>
                </a:cxn>
                <a:cxn ang="0">
                  <a:pos x="1850" y="263"/>
                </a:cxn>
                <a:cxn ang="0">
                  <a:pos x="1839" y="147"/>
                </a:cxn>
                <a:cxn ang="0">
                  <a:pos x="1776" y="148"/>
                </a:cxn>
                <a:cxn ang="0">
                  <a:pos x="1711" y="81"/>
                </a:cxn>
                <a:cxn ang="0">
                  <a:pos x="1614" y="30"/>
                </a:cxn>
                <a:cxn ang="0">
                  <a:pos x="1495" y="174"/>
                </a:cxn>
                <a:cxn ang="0">
                  <a:pos x="1359" y="144"/>
                </a:cxn>
                <a:cxn ang="0">
                  <a:pos x="1236" y="270"/>
                </a:cxn>
                <a:cxn ang="0">
                  <a:pos x="1141" y="176"/>
                </a:cxn>
                <a:cxn ang="0">
                  <a:pos x="934" y="172"/>
                </a:cxn>
                <a:cxn ang="0">
                  <a:pos x="773" y="111"/>
                </a:cxn>
                <a:cxn ang="0">
                  <a:pos x="668" y="0"/>
                </a:cxn>
                <a:cxn ang="0">
                  <a:pos x="609" y="82"/>
                </a:cxn>
                <a:cxn ang="0">
                  <a:pos x="650" y="124"/>
                </a:cxn>
                <a:cxn ang="0">
                  <a:pos x="575" y="263"/>
                </a:cxn>
                <a:cxn ang="0">
                  <a:pos x="465" y="311"/>
                </a:cxn>
                <a:cxn ang="0">
                  <a:pos x="386" y="439"/>
                </a:cxn>
                <a:cxn ang="0">
                  <a:pos x="378" y="582"/>
                </a:cxn>
                <a:cxn ang="0">
                  <a:pos x="307" y="670"/>
                </a:cxn>
                <a:cxn ang="0">
                  <a:pos x="197" y="838"/>
                </a:cxn>
                <a:cxn ang="0">
                  <a:pos x="0" y="909"/>
                </a:cxn>
                <a:cxn ang="0">
                  <a:pos x="63" y="1037"/>
                </a:cxn>
                <a:cxn ang="0">
                  <a:pos x="134" y="1125"/>
                </a:cxn>
                <a:cxn ang="0">
                  <a:pos x="291" y="1292"/>
                </a:cxn>
                <a:cxn ang="0">
                  <a:pos x="425" y="1428"/>
                </a:cxn>
                <a:cxn ang="0">
                  <a:pos x="583" y="1500"/>
                </a:cxn>
                <a:cxn ang="0">
                  <a:pos x="669" y="1595"/>
                </a:cxn>
                <a:cxn ang="0">
                  <a:pos x="693" y="1683"/>
                </a:cxn>
                <a:cxn ang="0">
                  <a:pos x="780" y="1715"/>
                </a:cxn>
                <a:cxn ang="0">
                  <a:pos x="905" y="1731"/>
                </a:cxn>
                <a:cxn ang="0">
                  <a:pos x="1004" y="1769"/>
                </a:cxn>
                <a:cxn ang="0">
                  <a:pos x="1157" y="1771"/>
                </a:cxn>
                <a:cxn ang="0">
                  <a:pos x="1268" y="1755"/>
                </a:cxn>
              </a:cxnLst>
              <a:rect l="0" t="0" r="r" b="b"/>
              <a:pathLst>
                <a:path w="2559" h="1771">
                  <a:moveTo>
                    <a:pt x="1268" y="1755"/>
                  </a:moveTo>
                  <a:lnTo>
                    <a:pt x="1457" y="1739"/>
                  </a:lnTo>
                  <a:lnTo>
                    <a:pt x="1559" y="1683"/>
                  </a:lnTo>
                  <a:lnTo>
                    <a:pt x="1716" y="1651"/>
                  </a:lnTo>
                  <a:lnTo>
                    <a:pt x="1850" y="1627"/>
                  </a:lnTo>
                  <a:lnTo>
                    <a:pt x="1976" y="1619"/>
                  </a:lnTo>
                  <a:lnTo>
                    <a:pt x="2102" y="1683"/>
                  </a:lnTo>
                  <a:lnTo>
                    <a:pt x="2244" y="1731"/>
                  </a:lnTo>
                  <a:lnTo>
                    <a:pt x="2252" y="1611"/>
                  </a:lnTo>
                  <a:lnTo>
                    <a:pt x="2276" y="1500"/>
                  </a:lnTo>
                  <a:lnTo>
                    <a:pt x="2323" y="1412"/>
                  </a:lnTo>
                  <a:lnTo>
                    <a:pt x="2421" y="1350"/>
                  </a:lnTo>
                  <a:lnTo>
                    <a:pt x="2535" y="1268"/>
                  </a:lnTo>
                  <a:lnTo>
                    <a:pt x="2559" y="1157"/>
                  </a:lnTo>
                  <a:lnTo>
                    <a:pt x="2473" y="1116"/>
                  </a:lnTo>
                  <a:lnTo>
                    <a:pt x="2345" y="1196"/>
                  </a:lnTo>
                  <a:lnTo>
                    <a:pt x="2242" y="1163"/>
                  </a:lnTo>
                  <a:lnTo>
                    <a:pt x="2142" y="1068"/>
                  </a:lnTo>
                  <a:lnTo>
                    <a:pt x="2125" y="972"/>
                  </a:lnTo>
                  <a:lnTo>
                    <a:pt x="2174" y="891"/>
                  </a:lnTo>
                  <a:lnTo>
                    <a:pt x="2145" y="816"/>
                  </a:lnTo>
                  <a:lnTo>
                    <a:pt x="2163" y="759"/>
                  </a:lnTo>
                  <a:lnTo>
                    <a:pt x="2116" y="688"/>
                  </a:lnTo>
                  <a:lnTo>
                    <a:pt x="2124" y="568"/>
                  </a:lnTo>
                  <a:lnTo>
                    <a:pt x="2053" y="511"/>
                  </a:lnTo>
                  <a:lnTo>
                    <a:pt x="1988" y="473"/>
                  </a:lnTo>
                  <a:lnTo>
                    <a:pt x="1962" y="400"/>
                  </a:lnTo>
                  <a:lnTo>
                    <a:pt x="1886" y="359"/>
                  </a:lnTo>
                  <a:lnTo>
                    <a:pt x="1850" y="263"/>
                  </a:lnTo>
                  <a:lnTo>
                    <a:pt x="1839" y="147"/>
                  </a:lnTo>
                  <a:lnTo>
                    <a:pt x="1776" y="148"/>
                  </a:lnTo>
                  <a:lnTo>
                    <a:pt x="1711" y="81"/>
                  </a:lnTo>
                  <a:lnTo>
                    <a:pt x="1614" y="30"/>
                  </a:lnTo>
                  <a:lnTo>
                    <a:pt x="1495" y="174"/>
                  </a:lnTo>
                  <a:lnTo>
                    <a:pt x="1359" y="144"/>
                  </a:lnTo>
                  <a:lnTo>
                    <a:pt x="1236" y="270"/>
                  </a:lnTo>
                  <a:lnTo>
                    <a:pt x="1141" y="176"/>
                  </a:lnTo>
                  <a:lnTo>
                    <a:pt x="934" y="172"/>
                  </a:lnTo>
                  <a:lnTo>
                    <a:pt x="773" y="111"/>
                  </a:lnTo>
                  <a:lnTo>
                    <a:pt x="668" y="0"/>
                  </a:lnTo>
                  <a:lnTo>
                    <a:pt x="609" y="82"/>
                  </a:lnTo>
                  <a:lnTo>
                    <a:pt x="650" y="124"/>
                  </a:lnTo>
                  <a:lnTo>
                    <a:pt x="575" y="263"/>
                  </a:lnTo>
                  <a:lnTo>
                    <a:pt x="465" y="311"/>
                  </a:lnTo>
                  <a:lnTo>
                    <a:pt x="386" y="439"/>
                  </a:lnTo>
                  <a:lnTo>
                    <a:pt x="378" y="582"/>
                  </a:lnTo>
                  <a:lnTo>
                    <a:pt x="307" y="670"/>
                  </a:lnTo>
                  <a:lnTo>
                    <a:pt x="197" y="838"/>
                  </a:lnTo>
                  <a:lnTo>
                    <a:pt x="0" y="909"/>
                  </a:lnTo>
                  <a:lnTo>
                    <a:pt x="63" y="1037"/>
                  </a:lnTo>
                  <a:lnTo>
                    <a:pt x="134" y="1125"/>
                  </a:lnTo>
                  <a:lnTo>
                    <a:pt x="291" y="1292"/>
                  </a:lnTo>
                  <a:lnTo>
                    <a:pt x="425" y="1428"/>
                  </a:lnTo>
                  <a:lnTo>
                    <a:pt x="583" y="1500"/>
                  </a:lnTo>
                  <a:lnTo>
                    <a:pt x="669" y="1595"/>
                  </a:lnTo>
                  <a:lnTo>
                    <a:pt x="693" y="1683"/>
                  </a:lnTo>
                  <a:lnTo>
                    <a:pt x="780" y="1715"/>
                  </a:lnTo>
                  <a:lnTo>
                    <a:pt x="905" y="1731"/>
                  </a:lnTo>
                  <a:lnTo>
                    <a:pt x="1004" y="1769"/>
                  </a:lnTo>
                  <a:lnTo>
                    <a:pt x="1157" y="1771"/>
                  </a:lnTo>
                  <a:lnTo>
                    <a:pt x="1268" y="1755"/>
                  </a:lnTo>
                  <a:close/>
                </a:path>
              </a:pathLst>
            </a:custGeom>
            <a:grp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22" name="Freeform 18">
              <a:extLst>
                <a:ext uri="{FF2B5EF4-FFF2-40B4-BE49-F238E27FC236}">
                  <a16:creationId xmlns:a16="http://schemas.microsoft.com/office/drawing/2014/main" id="{039B1574-4642-1728-52D5-22AB9A2CCC26}"/>
                </a:ext>
              </a:extLst>
            </p:cNvPr>
            <p:cNvSpPr>
              <a:spLocks/>
            </p:cNvSpPr>
            <p:nvPr/>
          </p:nvSpPr>
          <p:spPr bwMode="auto">
            <a:xfrm>
              <a:off x="4701589" y="5194203"/>
              <a:ext cx="561364" cy="341331"/>
            </a:xfrm>
            <a:custGeom>
              <a:avLst/>
              <a:gdLst/>
              <a:ahLst/>
              <a:cxnLst>
                <a:cxn ang="0">
                  <a:pos x="1738" y="135"/>
                </a:cxn>
                <a:cxn ang="0">
                  <a:pos x="1588" y="84"/>
                </a:cxn>
                <a:cxn ang="0">
                  <a:pos x="1467" y="21"/>
                </a:cxn>
                <a:cxn ang="0">
                  <a:pos x="1343" y="30"/>
                </a:cxn>
                <a:cxn ang="0">
                  <a:pos x="1220" y="51"/>
                </a:cxn>
                <a:cxn ang="0">
                  <a:pos x="1053" y="85"/>
                </a:cxn>
                <a:cxn ang="0">
                  <a:pos x="945" y="144"/>
                </a:cxn>
                <a:cxn ang="0">
                  <a:pos x="768" y="157"/>
                </a:cxn>
                <a:cxn ang="0">
                  <a:pos x="653" y="172"/>
                </a:cxn>
                <a:cxn ang="0">
                  <a:pos x="502" y="174"/>
                </a:cxn>
                <a:cxn ang="0">
                  <a:pos x="398" y="134"/>
                </a:cxn>
                <a:cxn ang="0">
                  <a:pos x="274" y="118"/>
                </a:cxn>
                <a:cxn ang="0">
                  <a:pos x="183" y="87"/>
                </a:cxn>
                <a:cxn ang="0">
                  <a:pos x="160" y="0"/>
                </a:cxn>
                <a:cxn ang="0">
                  <a:pos x="96" y="112"/>
                </a:cxn>
                <a:cxn ang="0">
                  <a:pos x="0" y="214"/>
                </a:cxn>
                <a:cxn ang="0">
                  <a:pos x="82" y="268"/>
                </a:cxn>
                <a:cxn ang="0">
                  <a:pos x="145" y="324"/>
                </a:cxn>
                <a:cxn ang="0">
                  <a:pos x="192" y="380"/>
                </a:cxn>
                <a:cxn ang="0">
                  <a:pos x="154" y="477"/>
                </a:cxn>
                <a:cxn ang="0">
                  <a:pos x="96" y="573"/>
                </a:cxn>
                <a:cxn ang="0">
                  <a:pos x="97" y="666"/>
                </a:cxn>
                <a:cxn ang="0">
                  <a:pos x="137" y="762"/>
                </a:cxn>
                <a:cxn ang="0">
                  <a:pos x="176" y="802"/>
                </a:cxn>
                <a:cxn ang="0">
                  <a:pos x="215" y="889"/>
                </a:cxn>
                <a:cxn ang="0">
                  <a:pos x="239" y="977"/>
                </a:cxn>
                <a:cxn ang="0">
                  <a:pos x="318" y="1048"/>
                </a:cxn>
                <a:cxn ang="0">
                  <a:pos x="459" y="1040"/>
                </a:cxn>
                <a:cxn ang="0">
                  <a:pos x="585" y="1016"/>
                </a:cxn>
                <a:cxn ang="0">
                  <a:pos x="711" y="1032"/>
                </a:cxn>
                <a:cxn ang="0">
                  <a:pos x="853" y="1072"/>
                </a:cxn>
                <a:cxn ang="0">
                  <a:pos x="955" y="1049"/>
                </a:cxn>
                <a:cxn ang="0">
                  <a:pos x="1097" y="1040"/>
                </a:cxn>
                <a:cxn ang="0">
                  <a:pos x="1175" y="977"/>
                </a:cxn>
                <a:cxn ang="0">
                  <a:pos x="1136" y="913"/>
                </a:cxn>
                <a:cxn ang="0">
                  <a:pos x="1221" y="900"/>
                </a:cxn>
                <a:cxn ang="0">
                  <a:pos x="1285" y="857"/>
                </a:cxn>
                <a:cxn ang="0">
                  <a:pos x="1380" y="802"/>
                </a:cxn>
                <a:cxn ang="0">
                  <a:pos x="1482" y="802"/>
                </a:cxn>
                <a:cxn ang="0">
                  <a:pos x="1545" y="857"/>
                </a:cxn>
                <a:cxn ang="0">
                  <a:pos x="1608" y="817"/>
                </a:cxn>
                <a:cxn ang="0">
                  <a:pos x="1553" y="746"/>
                </a:cxn>
                <a:cxn ang="0">
                  <a:pos x="1522" y="619"/>
                </a:cxn>
                <a:cxn ang="0">
                  <a:pos x="1545" y="459"/>
                </a:cxn>
                <a:cxn ang="0">
                  <a:pos x="1592" y="316"/>
                </a:cxn>
                <a:cxn ang="0">
                  <a:pos x="1640" y="261"/>
                </a:cxn>
                <a:cxn ang="0">
                  <a:pos x="1726" y="229"/>
                </a:cxn>
                <a:cxn ang="0">
                  <a:pos x="1738" y="135"/>
                </a:cxn>
              </a:cxnLst>
              <a:rect l="0" t="0" r="r" b="b"/>
              <a:pathLst>
                <a:path w="1738" h="1072">
                  <a:moveTo>
                    <a:pt x="1738" y="135"/>
                  </a:moveTo>
                  <a:lnTo>
                    <a:pt x="1588" y="84"/>
                  </a:lnTo>
                  <a:lnTo>
                    <a:pt x="1467" y="21"/>
                  </a:lnTo>
                  <a:lnTo>
                    <a:pt x="1343" y="30"/>
                  </a:lnTo>
                  <a:lnTo>
                    <a:pt x="1220" y="51"/>
                  </a:lnTo>
                  <a:lnTo>
                    <a:pt x="1053" y="85"/>
                  </a:lnTo>
                  <a:lnTo>
                    <a:pt x="945" y="144"/>
                  </a:lnTo>
                  <a:lnTo>
                    <a:pt x="768" y="157"/>
                  </a:lnTo>
                  <a:lnTo>
                    <a:pt x="653" y="172"/>
                  </a:lnTo>
                  <a:lnTo>
                    <a:pt x="502" y="174"/>
                  </a:lnTo>
                  <a:lnTo>
                    <a:pt x="398" y="134"/>
                  </a:lnTo>
                  <a:lnTo>
                    <a:pt x="274" y="118"/>
                  </a:lnTo>
                  <a:lnTo>
                    <a:pt x="183" y="87"/>
                  </a:lnTo>
                  <a:lnTo>
                    <a:pt x="160" y="0"/>
                  </a:lnTo>
                  <a:lnTo>
                    <a:pt x="96" y="112"/>
                  </a:lnTo>
                  <a:lnTo>
                    <a:pt x="0" y="214"/>
                  </a:lnTo>
                  <a:lnTo>
                    <a:pt x="82" y="268"/>
                  </a:lnTo>
                  <a:lnTo>
                    <a:pt x="145" y="324"/>
                  </a:lnTo>
                  <a:lnTo>
                    <a:pt x="192" y="380"/>
                  </a:lnTo>
                  <a:lnTo>
                    <a:pt x="154" y="477"/>
                  </a:lnTo>
                  <a:lnTo>
                    <a:pt x="96" y="573"/>
                  </a:lnTo>
                  <a:lnTo>
                    <a:pt x="97" y="666"/>
                  </a:lnTo>
                  <a:lnTo>
                    <a:pt x="137" y="762"/>
                  </a:lnTo>
                  <a:lnTo>
                    <a:pt x="176" y="802"/>
                  </a:lnTo>
                  <a:lnTo>
                    <a:pt x="215" y="889"/>
                  </a:lnTo>
                  <a:lnTo>
                    <a:pt x="239" y="977"/>
                  </a:lnTo>
                  <a:lnTo>
                    <a:pt x="318" y="1048"/>
                  </a:lnTo>
                  <a:lnTo>
                    <a:pt x="459" y="1040"/>
                  </a:lnTo>
                  <a:lnTo>
                    <a:pt x="585" y="1016"/>
                  </a:lnTo>
                  <a:lnTo>
                    <a:pt x="711" y="1032"/>
                  </a:lnTo>
                  <a:lnTo>
                    <a:pt x="853" y="1072"/>
                  </a:lnTo>
                  <a:lnTo>
                    <a:pt x="955" y="1049"/>
                  </a:lnTo>
                  <a:lnTo>
                    <a:pt x="1097" y="1040"/>
                  </a:lnTo>
                  <a:lnTo>
                    <a:pt x="1175" y="977"/>
                  </a:lnTo>
                  <a:lnTo>
                    <a:pt x="1136" y="913"/>
                  </a:lnTo>
                  <a:lnTo>
                    <a:pt x="1221" y="900"/>
                  </a:lnTo>
                  <a:lnTo>
                    <a:pt x="1285" y="857"/>
                  </a:lnTo>
                  <a:lnTo>
                    <a:pt x="1380" y="802"/>
                  </a:lnTo>
                  <a:lnTo>
                    <a:pt x="1482" y="802"/>
                  </a:lnTo>
                  <a:lnTo>
                    <a:pt x="1545" y="857"/>
                  </a:lnTo>
                  <a:lnTo>
                    <a:pt x="1608" y="817"/>
                  </a:lnTo>
                  <a:lnTo>
                    <a:pt x="1553" y="746"/>
                  </a:lnTo>
                  <a:lnTo>
                    <a:pt x="1522" y="619"/>
                  </a:lnTo>
                  <a:lnTo>
                    <a:pt x="1545" y="459"/>
                  </a:lnTo>
                  <a:lnTo>
                    <a:pt x="1592" y="316"/>
                  </a:lnTo>
                  <a:lnTo>
                    <a:pt x="1640" y="261"/>
                  </a:lnTo>
                  <a:lnTo>
                    <a:pt x="1726" y="229"/>
                  </a:lnTo>
                  <a:lnTo>
                    <a:pt x="1738" y="135"/>
                  </a:lnTo>
                  <a:close/>
                </a:path>
              </a:pathLst>
            </a:custGeom>
            <a:grp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23" name="Freeform 19">
              <a:extLst>
                <a:ext uri="{FF2B5EF4-FFF2-40B4-BE49-F238E27FC236}">
                  <a16:creationId xmlns:a16="http://schemas.microsoft.com/office/drawing/2014/main" id="{E04A3CC1-1670-951D-255B-C0AD988CA929}"/>
                </a:ext>
              </a:extLst>
            </p:cNvPr>
            <p:cNvSpPr>
              <a:spLocks/>
            </p:cNvSpPr>
            <p:nvPr/>
          </p:nvSpPr>
          <p:spPr bwMode="auto">
            <a:xfrm>
              <a:off x="4535900" y="5479882"/>
              <a:ext cx="588566" cy="609695"/>
            </a:xfrm>
            <a:custGeom>
              <a:avLst/>
              <a:gdLst/>
              <a:ahLst/>
              <a:cxnLst>
                <a:cxn ang="0">
                  <a:pos x="1654" y="12"/>
                </a:cxn>
                <a:cxn ang="0">
                  <a:pos x="1615" y="139"/>
                </a:cxn>
                <a:cxn ang="0">
                  <a:pos x="1369" y="171"/>
                </a:cxn>
                <a:cxn ang="0">
                  <a:pos x="1102" y="115"/>
                </a:cxn>
                <a:cxn ang="0">
                  <a:pos x="830" y="147"/>
                </a:cxn>
                <a:cxn ang="0">
                  <a:pos x="661" y="244"/>
                </a:cxn>
                <a:cxn ang="0">
                  <a:pos x="346" y="344"/>
                </a:cxn>
                <a:cxn ang="0">
                  <a:pos x="205" y="488"/>
                </a:cxn>
                <a:cxn ang="0">
                  <a:pos x="79" y="687"/>
                </a:cxn>
                <a:cxn ang="0">
                  <a:pos x="63" y="950"/>
                </a:cxn>
                <a:cxn ang="0">
                  <a:pos x="236" y="1133"/>
                </a:cxn>
                <a:cxn ang="0">
                  <a:pos x="535" y="1228"/>
                </a:cxn>
                <a:cxn ang="0">
                  <a:pos x="795" y="1284"/>
                </a:cxn>
                <a:cxn ang="0">
                  <a:pos x="756" y="1356"/>
                </a:cxn>
                <a:cxn ang="0">
                  <a:pos x="362" y="1324"/>
                </a:cxn>
                <a:cxn ang="0">
                  <a:pos x="378" y="1531"/>
                </a:cxn>
                <a:cxn ang="0">
                  <a:pos x="457" y="1794"/>
                </a:cxn>
                <a:cxn ang="0">
                  <a:pos x="606" y="1698"/>
                </a:cxn>
                <a:cxn ang="0">
                  <a:pos x="653" y="1913"/>
                </a:cxn>
                <a:cxn ang="0">
                  <a:pos x="756" y="1786"/>
                </a:cxn>
                <a:cxn ang="0">
                  <a:pos x="826" y="1738"/>
                </a:cxn>
                <a:cxn ang="0">
                  <a:pos x="732" y="1539"/>
                </a:cxn>
                <a:cxn ang="0">
                  <a:pos x="889" y="1579"/>
                </a:cxn>
                <a:cxn ang="0">
                  <a:pos x="866" y="1499"/>
                </a:cxn>
                <a:cxn ang="0">
                  <a:pos x="1017" y="1238"/>
                </a:cxn>
                <a:cxn ang="0">
                  <a:pos x="1188" y="1220"/>
                </a:cxn>
                <a:cxn ang="0">
                  <a:pos x="1102" y="1117"/>
                </a:cxn>
                <a:cxn ang="0">
                  <a:pos x="874" y="1005"/>
                </a:cxn>
                <a:cxn ang="0">
                  <a:pos x="968" y="1149"/>
                </a:cxn>
                <a:cxn ang="0">
                  <a:pos x="874" y="1180"/>
                </a:cxn>
                <a:cxn ang="0">
                  <a:pos x="700" y="1101"/>
                </a:cxn>
                <a:cxn ang="0">
                  <a:pos x="771" y="1013"/>
                </a:cxn>
                <a:cxn ang="0">
                  <a:pos x="842" y="846"/>
                </a:cxn>
                <a:cxn ang="0">
                  <a:pos x="700" y="671"/>
                </a:cxn>
                <a:cxn ang="0">
                  <a:pos x="653" y="472"/>
                </a:cxn>
                <a:cxn ang="0">
                  <a:pos x="787" y="528"/>
                </a:cxn>
                <a:cxn ang="0">
                  <a:pos x="1000" y="512"/>
                </a:cxn>
                <a:cxn ang="0">
                  <a:pos x="1094" y="392"/>
                </a:cxn>
                <a:cxn ang="0">
                  <a:pos x="1253" y="342"/>
                </a:cxn>
                <a:cxn ang="0">
                  <a:pos x="1370" y="297"/>
                </a:cxn>
                <a:cxn ang="0">
                  <a:pos x="1613" y="305"/>
                </a:cxn>
                <a:cxn ang="0">
                  <a:pos x="1771" y="313"/>
                </a:cxn>
                <a:cxn ang="0">
                  <a:pos x="1763" y="161"/>
                </a:cxn>
                <a:cxn ang="0">
                  <a:pos x="1741" y="0"/>
                </a:cxn>
              </a:cxnLst>
              <a:rect l="0" t="0" r="r" b="b"/>
              <a:pathLst>
                <a:path w="1826" h="1913">
                  <a:moveTo>
                    <a:pt x="1741" y="0"/>
                  </a:moveTo>
                  <a:lnTo>
                    <a:pt x="1654" y="12"/>
                  </a:lnTo>
                  <a:lnTo>
                    <a:pt x="1693" y="79"/>
                  </a:lnTo>
                  <a:lnTo>
                    <a:pt x="1615" y="139"/>
                  </a:lnTo>
                  <a:lnTo>
                    <a:pt x="1474" y="148"/>
                  </a:lnTo>
                  <a:lnTo>
                    <a:pt x="1369" y="171"/>
                  </a:lnTo>
                  <a:lnTo>
                    <a:pt x="1238" y="135"/>
                  </a:lnTo>
                  <a:lnTo>
                    <a:pt x="1102" y="115"/>
                  </a:lnTo>
                  <a:lnTo>
                    <a:pt x="977" y="141"/>
                  </a:lnTo>
                  <a:lnTo>
                    <a:pt x="830" y="147"/>
                  </a:lnTo>
                  <a:lnTo>
                    <a:pt x="754" y="78"/>
                  </a:lnTo>
                  <a:lnTo>
                    <a:pt x="661" y="244"/>
                  </a:lnTo>
                  <a:lnTo>
                    <a:pt x="496" y="273"/>
                  </a:lnTo>
                  <a:lnTo>
                    <a:pt x="346" y="344"/>
                  </a:lnTo>
                  <a:lnTo>
                    <a:pt x="220" y="352"/>
                  </a:lnTo>
                  <a:lnTo>
                    <a:pt x="205" y="488"/>
                  </a:lnTo>
                  <a:lnTo>
                    <a:pt x="157" y="599"/>
                  </a:lnTo>
                  <a:lnTo>
                    <a:pt x="79" y="687"/>
                  </a:lnTo>
                  <a:lnTo>
                    <a:pt x="0" y="766"/>
                  </a:lnTo>
                  <a:lnTo>
                    <a:pt x="63" y="950"/>
                  </a:lnTo>
                  <a:lnTo>
                    <a:pt x="134" y="1045"/>
                  </a:lnTo>
                  <a:lnTo>
                    <a:pt x="236" y="1133"/>
                  </a:lnTo>
                  <a:lnTo>
                    <a:pt x="346" y="1220"/>
                  </a:lnTo>
                  <a:lnTo>
                    <a:pt x="535" y="1228"/>
                  </a:lnTo>
                  <a:lnTo>
                    <a:pt x="653" y="1212"/>
                  </a:lnTo>
                  <a:lnTo>
                    <a:pt x="795" y="1284"/>
                  </a:lnTo>
                  <a:lnTo>
                    <a:pt x="913" y="1324"/>
                  </a:lnTo>
                  <a:lnTo>
                    <a:pt x="756" y="1356"/>
                  </a:lnTo>
                  <a:lnTo>
                    <a:pt x="488" y="1276"/>
                  </a:lnTo>
                  <a:lnTo>
                    <a:pt x="362" y="1324"/>
                  </a:lnTo>
                  <a:lnTo>
                    <a:pt x="283" y="1411"/>
                  </a:lnTo>
                  <a:lnTo>
                    <a:pt x="378" y="1531"/>
                  </a:lnTo>
                  <a:lnTo>
                    <a:pt x="441" y="1626"/>
                  </a:lnTo>
                  <a:lnTo>
                    <a:pt x="457" y="1794"/>
                  </a:lnTo>
                  <a:lnTo>
                    <a:pt x="527" y="1714"/>
                  </a:lnTo>
                  <a:lnTo>
                    <a:pt x="606" y="1698"/>
                  </a:lnTo>
                  <a:lnTo>
                    <a:pt x="630" y="1802"/>
                  </a:lnTo>
                  <a:lnTo>
                    <a:pt x="653" y="1913"/>
                  </a:lnTo>
                  <a:lnTo>
                    <a:pt x="693" y="1833"/>
                  </a:lnTo>
                  <a:lnTo>
                    <a:pt x="756" y="1786"/>
                  </a:lnTo>
                  <a:lnTo>
                    <a:pt x="834" y="1833"/>
                  </a:lnTo>
                  <a:lnTo>
                    <a:pt x="826" y="1738"/>
                  </a:lnTo>
                  <a:lnTo>
                    <a:pt x="803" y="1650"/>
                  </a:lnTo>
                  <a:lnTo>
                    <a:pt x="732" y="1539"/>
                  </a:lnTo>
                  <a:lnTo>
                    <a:pt x="819" y="1523"/>
                  </a:lnTo>
                  <a:lnTo>
                    <a:pt x="889" y="1579"/>
                  </a:lnTo>
                  <a:lnTo>
                    <a:pt x="944" y="1571"/>
                  </a:lnTo>
                  <a:lnTo>
                    <a:pt x="866" y="1499"/>
                  </a:lnTo>
                  <a:lnTo>
                    <a:pt x="826" y="1403"/>
                  </a:lnTo>
                  <a:lnTo>
                    <a:pt x="1017" y="1238"/>
                  </a:lnTo>
                  <a:lnTo>
                    <a:pt x="1110" y="1228"/>
                  </a:lnTo>
                  <a:lnTo>
                    <a:pt x="1188" y="1220"/>
                  </a:lnTo>
                  <a:lnTo>
                    <a:pt x="1188" y="1133"/>
                  </a:lnTo>
                  <a:lnTo>
                    <a:pt x="1102" y="1117"/>
                  </a:lnTo>
                  <a:lnTo>
                    <a:pt x="1015" y="1085"/>
                  </a:lnTo>
                  <a:lnTo>
                    <a:pt x="874" y="1005"/>
                  </a:lnTo>
                  <a:lnTo>
                    <a:pt x="889" y="1093"/>
                  </a:lnTo>
                  <a:lnTo>
                    <a:pt x="968" y="1149"/>
                  </a:lnTo>
                  <a:lnTo>
                    <a:pt x="929" y="1204"/>
                  </a:lnTo>
                  <a:lnTo>
                    <a:pt x="874" y="1180"/>
                  </a:lnTo>
                  <a:lnTo>
                    <a:pt x="803" y="1101"/>
                  </a:lnTo>
                  <a:lnTo>
                    <a:pt x="700" y="1101"/>
                  </a:lnTo>
                  <a:lnTo>
                    <a:pt x="685" y="1045"/>
                  </a:lnTo>
                  <a:lnTo>
                    <a:pt x="771" y="1013"/>
                  </a:lnTo>
                  <a:lnTo>
                    <a:pt x="763" y="934"/>
                  </a:lnTo>
                  <a:lnTo>
                    <a:pt x="842" y="846"/>
                  </a:lnTo>
                  <a:lnTo>
                    <a:pt x="756" y="750"/>
                  </a:lnTo>
                  <a:lnTo>
                    <a:pt x="700" y="671"/>
                  </a:lnTo>
                  <a:lnTo>
                    <a:pt x="669" y="591"/>
                  </a:lnTo>
                  <a:lnTo>
                    <a:pt x="653" y="472"/>
                  </a:lnTo>
                  <a:lnTo>
                    <a:pt x="752" y="402"/>
                  </a:lnTo>
                  <a:lnTo>
                    <a:pt x="787" y="528"/>
                  </a:lnTo>
                  <a:lnTo>
                    <a:pt x="921" y="575"/>
                  </a:lnTo>
                  <a:lnTo>
                    <a:pt x="1000" y="512"/>
                  </a:lnTo>
                  <a:lnTo>
                    <a:pt x="1007" y="400"/>
                  </a:lnTo>
                  <a:lnTo>
                    <a:pt x="1094" y="392"/>
                  </a:lnTo>
                  <a:lnTo>
                    <a:pt x="1181" y="289"/>
                  </a:lnTo>
                  <a:lnTo>
                    <a:pt x="1253" y="342"/>
                  </a:lnTo>
                  <a:lnTo>
                    <a:pt x="1291" y="297"/>
                  </a:lnTo>
                  <a:lnTo>
                    <a:pt x="1370" y="297"/>
                  </a:lnTo>
                  <a:lnTo>
                    <a:pt x="1488" y="321"/>
                  </a:lnTo>
                  <a:lnTo>
                    <a:pt x="1613" y="305"/>
                  </a:lnTo>
                  <a:lnTo>
                    <a:pt x="1692" y="352"/>
                  </a:lnTo>
                  <a:lnTo>
                    <a:pt x="1771" y="313"/>
                  </a:lnTo>
                  <a:lnTo>
                    <a:pt x="1732" y="225"/>
                  </a:lnTo>
                  <a:lnTo>
                    <a:pt x="1763" y="161"/>
                  </a:lnTo>
                  <a:lnTo>
                    <a:pt x="1826" y="129"/>
                  </a:lnTo>
                  <a:lnTo>
                    <a:pt x="1741" y="0"/>
                  </a:lnTo>
                  <a:close/>
                </a:path>
              </a:pathLst>
            </a:custGeom>
            <a:solidFill>
              <a:srgbClr val="EBF5FF"/>
            </a:solid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24" name="Freeform 20">
              <a:extLst>
                <a:ext uri="{FF2B5EF4-FFF2-40B4-BE49-F238E27FC236}">
                  <a16:creationId xmlns:a16="http://schemas.microsoft.com/office/drawing/2014/main" id="{250B6F06-BBD9-E471-8E26-5DEBD696650B}"/>
                </a:ext>
              </a:extLst>
            </p:cNvPr>
            <p:cNvSpPr>
              <a:spLocks/>
            </p:cNvSpPr>
            <p:nvPr/>
          </p:nvSpPr>
          <p:spPr bwMode="auto">
            <a:xfrm>
              <a:off x="4164955" y="4652526"/>
              <a:ext cx="583620" cy="357408"/>
            </a:xfrm>
            <a:custGeom>
              <a:avLst/>
              <a:gdLst/>
              <a:ahLst/>
              <a:cxnLst>
                <a:cxn ang="0">
                  <a:pos x="929" y="182"/>
                </a:cxn>
                <a:cxn ang="0">
                  <a:pos x="764" y="230"/>
                </a:cxn>
                <a:cxn ang="0">
                  <a:pos x="693" y="310"/>
                </a:cxn>
                <a:cxn ang="0">
                  <a:pos x="548" y="359"/>
                </a:cxn>
                <a:cxn ang="0">
                  <a:pos x="402" y="342"/>
                </a:cxn>
                <a:cxn ang="0">
                  <a:pos x="282" y="287"/>
                </a:cxn>
                <a:cxn ang="0">
                  <a:pos x="173" y="334"/>
                </a:cxn>
                <a:cxn ang="0">
                  <a:pos x="24" y="382"/>
                </a:cxn>
                <a:cxn ang="0">
                  <a:pos x="39" y="525"/>
                </a:cxn>
                <a:cxn ang="0">
                  <a:pos x="17" y="658"/>
                </a:cxn>
                <a:cxn ang="0">
                  <a:pos x="0" y="748"/>
                </a:cxn>
                <a:cxn ang="0">
                  <a:pos x="47" y="844"/>
                </a:cxn>
                <a:cxn ang="0">
                  <a:pos x="181" y="972"/>
                </a:cxn>
                <a:cxn ang="0">
                  <a:pos x="276" y="1027"/>
                </a:cxn>
                <a:cxn ang="0">
                  <a:pos x="402" y="1115"/>
                </a:cxn>
                <a:cxn ang="0">
                  <a:pos x="567" y="1123"/>
                </a:cxn>
                <a:cxn ang="0">
                  <a:pos x="693" y="1083"/>
                </a:cxn>
                <a:cxn ang="0">
                  <a:pos x="779" y="1019"/>
                </a:cxn>
                <a:cxn ang="0">
                  <a:pos x="937" y="1019"/>
                </a:cxn>
                <a:cxn ang="0">
                  <a:pos x="1071" y="964"/>
                </a:cxn>
                <a:cxn ang="0">
                  <a:pos x="1158" y="1011"/>
                </a:cxn>
                <a:cxn ang="0">
                  <a:pos x="1354" y="940"/>
                </a:cxn>
                <a:cxn ang="0">
                  <a:pos x="1466" y="771"/>
                </a:cxn>
                <a:cxn ang="0">
                  <a:pos x="1536" y="685"/>
                </a:cxn>
                <a:cxn ang="0">
                  <a:pos x="1543" y="541"/>
                </a:cxn>
                <a:cxn ang="0">
                  <a:pos x="1623" y="414"/>
                </a:cxn>
                <a:cxn ang="0">
                  <a:pos x="1735" y="363"/>
                </a:cxn>
                <a:cxn ang="0">
                  <a:pos x="1806" y="225"/>
                </a:cxn>
                <a:cxn ang="0">
                  <a:pos x="1767" y="186"/>
                </a:cxn>
                <a:cxn ang="0">
                  <a:pos x="1685" y="97"/>
                </a:cxn>
                <a:cxn ang="0">
                  <a:pos x="1585" y="70"/>
                </a:cxn>
                <a:cxn ang="0">
                  <a:pos x="1394" y="47"/>
                </a:cxn>
                <a:cxn ang="0">
                  <a:pos x="1258" y="0"/>
                </a:cxn>
                <a:cxn ang="0">
                  <a:pos x="1142" y="23"/>
                </a:cxn>
                <a:cxn ang="0">
                  <a:pos x="1063" y="135"/>
                </a:cxn>
                <a:cxn ang="0">
                  <a:pos x="929" y="182"/>
                </a:cxn>
              </a:cxnLst>
              <a:rect l="0" t="0" r="r" b="b"/>
              <a:pathLst>
                <a:path w="1806" h="1123">
                  <a:moveTo>
                    <a:pt x="929" y="182"/>
                  </a:moveTo>
                  <a:lnTo>
                    <a:pt x="764" y="230"/>
                  </a:lnTo>
                  <a:lnTo>
                    <a:pt x="693" y="310"/>
                  </a:lnTo>
                  <a:lnTo>
                    <a:pt x="548" y="359"/>
                  </a:lnTo>
                  <a:lnTo>
                    <a:pt x="402" y="342"/>
                  </a:lnTo>
                  <a:lnTo>
                    <a:pt x="282" y="287"/>
                  </a:lnTo>
                  <a:lnTo>
                    <a:pt x="173" y="334"/>
                  </a:lnTo>
                  <a:lnTo>
                    <a:pt x="24" y="382"/>
                  </a:lnTo>
                  <a:lnTo>
                    <a:pt x="39" y="525"/>
                  </a:lnTo>
                  <a:lnTo>
                    <a:pt x="17" y="658"/>
                  </a:lnTo>
                  <a:lnTo>
                    <a:pt x="0" y="748"/>
                  </a:lnTo>
                  <a:lnTo>
                    <a:pt x="47" y="844"/>
                  </a:lnTo>
                  <a:lnTo>
                    <a:pt x="181" y="972"/>
                  </a:lnTo>
                  <a:lnTo>
                    <a:pt x="276" y="1027"/>
                  </a:lnTo>
                  <a:lnTo>
                    <a:pt x="402" y="1115"/>
                  </a:lnTo>
                  <a:lnTo>
                    <a:pt x="567" y="1123"/>
                  </a:lnTo>
                  <a:lnTo>
                    <a:pt x="693" y="1083"/>
                  </a:lnTo>
                  <a:lnTo>
                    <a:pt x="779" y="1019"/>
                  </a:lnTo>
                  <a:lnTo>
                    <a:pt x="937" y="1019"/>
                  </a:lnTo>
                  <a:lnTo>
                    <a:pt x="1071" y="964"/>
                  </a:lnTo>
                  <a:lnTo>
                    <a:pt x="1158" y="1011"/>
                  </a:lnTo>
                  <a:lnTo>
                    <a:pt x="1354" y="940"/>
                  </a:lnTo>
                  <a:lnTo>
                    <a:pt x="1466" y="771"/>
                  </a:lnTo>
                  <a:lnTo>
                    <a:pt x="1536" y="685"/>
                  </a:lnTo>
                  <a:lnTo>
                    <a:pt x="1543" y="541"/>
                  </a:lnTo>
                  <a:lnTo>
                    <a:pt x="1623" y="414"/>
                  </a:lnTo>
                  <a:lnTo>
                    <a:pt x="1735" y="363"/>
                  </a:lnTo>
                  <a:lnTo>
                    <a:pt x="1806" y="225"/>
                  </a:lnTo>
                  <a:lnTo>
                    <a:pt x="1767" y="186"/>
                  </a:lnTo>
                  <a:lnTo>
                    <a:pt x="1685" y="97"/>
                  </a:lnTo>
                  <a:lnTo>
                    <a:pt x="1585" y="70"/>
                  </a:lnTo>
                  <a:lnTo>
                    <a:pt x="1394" y="47"/>
                  </a:lnTo>
                  <a:lnTo>
                    <a:pt x="1258" y="0"/>
                  </a:lnTo>
                  <a:lnTo>
                    <a:pt x="1142" y="23"/>
                  </a:lnTo>
                  <a:lnTo>
                    <a:pt x="1063" y="135"/>
                  </a:lnTo>
                  <a:lnTo>
                    <a:pt x="929" y="182"/>
                  </a:lnTo>
                  <a:close/>
                </a:path>
              </a:pathLst>
            </a:custGeom>
            <a:grp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25" name="Freeform 21">
              <a:extLst>
                <a:ext uri="{FF2B5EF4-FFF2-40B4-BE49-F238E27FC236}">
                  <a16:creationId xmlns:a16="http://schemas.microsoft.com/office/drawing/2014/main" id="{56D7927E-FADE-B6A7-76DA-2FB9FA87C1DB}"/>
                </a:ext>
              </a:extLst>
            </p:cNvPr>
            <p:cNvSpPr>
              <a:spLocks/>
            </p:cNvSpPr>
            <p:nvPr/>
          </p:nvSpPr>
          <p:spPr bwMode="auto">
            <a:xfrm>
              <a:off x="4197104" y="4538749"/>
              <a:ext cx="519323" cy="228791"/>
            </a:xfrm>
            <a:custGeom>
              <a:avLst/>
              <a:gdLst/>
              <a:ahLst/>
              <a:cxnLst>
                <a:cxn ang="0">
                  <a:pos x="633" y="66"/>
                </a:cxn>
                <a:cxn ang="0">
                  <a:pos x="545" y="41"/>
                </a:cxn>
                <a:cxn ang="0">
                  <a:pos x="458" y="65"/>
                </a:cxn>
                <a:cxn ang="0">
                  <a:pos x="363" y="128"/>
                </a:cxn>
                <a:cxn ang="0">
                  <a:pos x="332" y="200"/>
                </a:cxn>
                <a:cxn ang="0">
                  <a:pos x="316" y="287"/>
                </a:cxn>
                <a:cxn ang="0">
                  <a:pos x="221" y="279"/>
                </a:cxn>
                <a:cxn ang="0">
                  <a:pos x="118" y="311"/>
                </a:cxn>
                <a:cxn ang="0">
                  <a:pos x="16" y="311"/>
                </a:cxn>
                <a:cxn ang="0">
                  <a:pos x="24" y="383"/>
                </a:cxn>
                <a:cxn ang="0">
                  <a:pos x="0" y="462"/>
                </a:cxn>
                <a:cxn ang="0">
                  <a:pos x="16" y="574"/>
                </a:cxn>
                <a:cxn ang="0">
                  <a:pos x="47" y="622"/>
                </a:cxn>
                <a:cxn ang="0">
                  <a:pos x="180" y="647"/>
                </a:cxn>
                <a:cxn ang="0">
                  <a:pos x="302" y="701"/>
                </a:cxn>
                <a:cxn ang="0">
                  <a:pos x="446" y="718"/>
                </a:cxn>
                <a:cxn ang="0">
                  <a:pos x="594" y="670"/>
                </a:cxn>
                <a:cxn ang="0">
                  <a:pos x="663" y="590"/>
                </a:cxn>
                <a:cxn ang="0">
                  <a:pos x="820" y="545"/>
                </a:cxn>
                <a:cxn ang="0">
                  <a:pos x="965" y="492"/>
                </a:cxn>
                <a:cxn ang="0">
                  <a:pos x="1039" y="384"/>
                </a:cxn>
                <a:cxn ang="0">
                  <a:pos x="1161" y="361"/>
                </a:cxn>
                <a:cxn ang="0">
                  <a:pos x="1302" y="409"/>
                </a:cxn>
                <a:cxn ang="0">
                  <a:pos x="1487" y="429"/>
                </a:cxn>
                <a:cxn ang="0">
                  <a:pos x="1576" y="342"/>
                </a:cxn>
                <a:cxn ang="0">
                  <a:pos x="1608" y="158"/>
                </a:cxn>
                <a:cxn ang="0">
                  <a:pos x="1477" y="84"/>
                </a:cxn>
                <a:cxn ang="0">
                  <a:pos x="1377" y="48"/>
                </a:cxn>
                <a:cxn ang="0">
                  <a:pos x="1284" y="47"/>
                </a:cxn>
                <a:cxn ang="0">
                  <a:pos x="1154" y="95"/>
                </a:cxn>
                <a:cxn ang="0">
                  <a:pos x="993" y="32"/>
                </a:cxn>
                <a:cxn ang="0">
                  <a:pos x="884" y="95"/>
                </a:cxn>
                <a:cxn ang="0">
                  <a:pos x="717" y="0"/>
                </a:cxn>
                <a:cxn ang="0">
                  <a:pos x="633" y="66"/>
                </a:cxn>
              </a:cxnLst>
              <a:rect l="0" t="0" r="r" b="b"/>
              <a:pathLst>
                <a:path w="1608" h="718">
                  <a:moveTo>
                    <a:pt x="633" y="66"/>
                  </a:moveTo>
                  <a:lnTo>
                    <a:pt x="545" y="41"/>
                  </a:lnTo>
                  <a:lnTo>
                    <a:pt x="458" y="65"/>
                  </a:lnTo>
                  <a:lnTo>
                    <a:pt x="363" y="128"/>
                  </a:lnTo>
                  <a:lnTo>
                    <a:pt x="332" y="200"/>
                  </a:lnTo>
                  <a:lnTo>
                    <a:pt x="316" y="287"/>
                  </a:lnTo>
                  <a:lnTo>
                    <a:pt x="221" y="279"/>
                  </a:lnTo>
                  <a:lnTo>
                    <a:pt x="118" y="311"/>
                  </a:lnTo>
                  <a:lnTo>
                    <a:pt x="16" y="311"/>
                  </a:lnTo>
                  <a:lnTo>
                    <a:pt x="24" y="383"/>
                  </a:lnTo>
                  <a:lnTo>
                    <a:pt x="0" y="462"/>
                  </a:lnTo>
                  <a:lnTo>
                    <a:pt x="16" y="574"/>
                  </a:lnTo>
                  <a:lnTo>
                    <a:pt x="47" y="622"/>
                  </a:lnTo>
                  <a:lnTo>
                    <a:pt x="180" y="647"/>
                  </a:lnTo>
                  <a:lnTo>
                    <a:pt x="302" y="701"/>
                  </a:lnTo>
                  <a:lnTo>
                    <a:pt x="446" y="718"/>
                  </a:lnTo>
                  <a:lnTo>
                    <a:pt x="594" y="670"/>
                  </a:lnTo>
                  <a:lnTo>
                    <a:pt x="663" y="590"/>
                  </a:lnTo>
                  <a:lnTo>
                    <a:pt x="820" y="545"/>
                  </a:lnTo>
                  <a:lnTo>
                    <a:pt x="965" y="492"/>
                  </a:lnTo>
                  <a:lnTo>
                    <a:pt x="1039" y="384"/>
                  </a:lnTo>
                  <a:lnTo>
                    <a:pt x="1161" y="361"/>
                  </a:lnTo>
                  <a:lnTo>
                    <a:pt x="1302" y="409"/>
                  </a:lnTo>
                  <a:lnTo>
                    <a:pt x="1487" y="429"/>
                  </a:lnTo>
                  <a:lnTo>
                    <a:pt x="1576" y="342"/>
                  </a:lnTo>
                  <a:lnTo>
                    <a:pt x="1608" y="158"/>
                  </a:lnTo>
                  <a:lnTo>
                    <a:pt x="1477" y="84"/>
                  </a:lnTo>
                  <a:lnTo>
                    <a:pt x="1377" y="48"/>
                  </a:lnTo>
                  <a:lnTo>
                    <a:pt x="1284" y="47"/>
                  </a:lnTo>
                  <a:lnTo>
                    <a:pt x="1154" y="95"/>
                  </a:lnTo>
                  <a:lnTo>
                    <a:pt x="993" y="32"/>
                  </a:lnTo>
                  <a:lnTo>
                    <a:pt x="884" y="95"/>
                  </a:lnTo>
                  <a:lnTo>
                    <a:pt x="717" y="0"/>
                  </a:lnTo>
                  <a:lnTo>
                    <a:pt x="633" y="66"/>
                  </a:lnTo>
                  <a:close/>
                </a:path>
              </a:pathLst>
            </a:custGeom>
            <a:grp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26" name="Freeform 22">
              <a:extLst>
                <a:ext uri="{FF2B5EF4-FFF2-40B4-BE49-F238E27FC236}">
                  <a16:creationId xmlns:a16="http://schemas.microsoft.com/office/drawing/2014/main" id="{CF9D6CF3-6957-61EC-CE16-8454DFBFC700}"/>
                </a:ext>
              </a:extLst>
            </p:cNvPr>
            <p:cNvSpPr>
              <a:spLocks/>
            </p:cNvSpPr>
            <p:nvPr/>
          </p:nvSpPr>
          <p:spPr bwMode="auto">
            <a:xfrm>
              <a:off x="3230173" y="3837538"/>
              <a:ext cx="804951" cy="959683"/>
            </a:xfrm>
            <a:custGeom>
              <a:avLst/>
              <a:gdLst/>
              <a:ahLst/>
              <a:cxnLst>
                <a:cxn ang="0">
                  <a:pos x="756" y="101"/>
                </a:cxn>
                <a:cxn ang="0">
                  <a:pos x="828" y="210"/>
                </a:cxn>
                <a:cxn ang="0">
                  <a:pos x="819" y="329"/>
                </a:cxn>
                <a:cxn ang="0">
                  <a:pos x="891" y="475"/>
                </a:cxn>
                <a:cxn ang="0">
                  <a:pos x="675" y="511"/>
                </a:cxn>
                <a:cxn ang="0">
                  <a:pos x="504" y="511"/>
                </a:cxn>
                <a:cxn ang="0">
                  <a:pos x="378" y="566"/>
                </a:cxn>
                <a:cxn ang="0">
                  <a:pos x="378" y="831"/>
                </a:cxn>
                <a:cxn ang="0">
                  <a:pos x="315" y="1132"/>
                </a:cxn>
                <a:cxn ang="0">
                  <a:pos x="162" y="1259"/>
                </a:cxn>
                <a:cxn ang="0">
                  <a:pos x="90" y="1423"/>
                </a:cxn>
                <a:cxn ang="0">
                  <a:pos x="90" y="1586"/>
                </a:cxn>
                <a:cxn ang="0">
                  <a:pos x="0" y="1723"/>
                </a:cxn>
                <a:cxn ang="0">
                  <a:pos x="135" y="1868"/>
                </a:cxn>
                <a:cxn ang="0">
                  <a:pos x="73" y="2036"/>
                </a:cxn>
                <a:cxn ang="0">
                  <a:pos x="60" y="2087"/>
                </a:cxn>
                <a:cxn ang="0">
                  <a:pos x="72" y="2126"/>
                </a:cxn>
                <a:cxn ang="0">
                  <a:pos x="96" y="2141"/>
                </a:cxn>
                <a:cxn ang="0">
                  <a:pos x="109" y="2158"/>
                </a:cxn>
                <a:cxn ang="0">
                  <a:pos x="88" y="2189"/>
                </a:cxn>
                <a:cxn ang="0">
                  <a:pos x="198" y="2324"/>
                </a:cxn>
                <a:cxn ang="0">
                  <a:pos x="414" y="2379"/>
                </a:cxn>
                <a:cxn ang="0">
                  <a:pos x="553" y="2617"/>
                </a:cxn>
                <a:cxn ang="0">
                  <a:pos x="495" y="2898"/>
                </a:cxn>
                <a:cxn ang="0">
                  <a:pos x="621" y="2962"/>
                </a:cxn>
                <a:cxn ang="0">
                  <a:pos x="864" y="2944"/>
                </a:cxn>
                <a:cxn ang="0">
                  <a:pos x="1116" y="3017"/>
                </a:cxn>
                <a:cxn ang="0">
                  <a:pos x="1431" y="3017"/>
                </a:cxn>
                <a:cxn ang="0">
                  <a:pos x="1863" y="2935"/>
                </a:cxn>
                <a:cxn ang="0">
                  <a:pos x="1935" y="2826"/>
                </a:cxn>
                <a:cxn ang="0">
                  <a:pos x="2033" y="2634"/>
                </a:cxn>
                <a:cxn ang="0">
                  <a:pos x="2231" y="2552"/>
                </a:cxn>
                <a:cxn ang="0">
                  <a:pos x="2033" y="2397"/>
                </a:cxn>
                <a:cxn ang="0">
                  <a:pos x="1809" y="2187"/>
                </a:cxn>
                <a:cxn ang="0">
                  <a:pos x="1746" y="1941"/>
                </a:cxn>
                <a:cxn ang="0">
                  <a:pos x="1970" y="1859"/>
                </a:cxn>
                <a:cxn ang="0">
                  <a:pos x="2236" y="1720"/>
                </a:cxn>
                <a:cxn ang="0">
                  <a:pos x="2411" y="1650"/>
                </a:cxn>
                <a:cxn ang="0">
                  <a:pos x="2489" y="1536"/>
                </a:cxn>
                <a:cxn ang="0">
                  <a:pos x="2408" y="1251"/>
                </a:cxn>
                <a:cxn ang="0">
                  <a:pos x="2306" y="1032"/>
                </a:cxn>
                <a:cxn ang="0">
                  <a:pos x="2315" y="782"/>
                </a:cxn>
                <a:cxn ang="0">
                  <a:pos x="2314" y="505"/>
                </a:cxn>
                <a:cxn ang="0">
                  <a:pos x="2187" y="475"/>
                </a:cxn>
                <a:cxn ang="0">
                  <a:pos x="2052" y="320"/>
                </a:cxn>
                <a:cxn ang="0">
                  <a:pos x="1818" y="192"/>
                </a:cxn>
                <a:cxn ang="0">
                  <a:pos x="1737" y="329"/>
                </a:cxn>
                <a:cxn ang="0">
                  <a:pos x="1548" y="384"/>
                </a:cxn>
                <a:cxn ang="0">
                  <a:pos x="1368" y="420"/>
                </a:cxn>
                <a:cxn ang="0">
                  <a:pos x="1431" y="265"/>
                </a:cxn>
                <a:cxn ang="0">
                  <a:pos x="1350" y="195"/>
                </a:cxn>
                <a:cxn ang="0">
                  <a:pos x="1188" y="201"/>
                </a:cxn>
                <a:cxn ang="0">
                  <a:pos x="1144" y="106"/>
                </a:cxn>
                <a:cxn ang="0">
                  <a:pos x="900" y="37"/>
                </a:cxn>
              </a:cxnLst>
              <a:rect l="0" t="0" r="r" b="b"/>
              <a:pathLst>
                <a:path w="2495" h="3017">
                  <a:moveTo>
                    <a:pt x="777" y="0"/>
                  </a:moveTo>
                  <a:lnTo>
                    <a:pt x="756" y="101"/>
                  </a:lnTo>
                  <a:lnTo>
                    <a:pt x="845" y="147"/>
                  </a:lnTo>
                  <a:lnTo>
                    <a:pt x="828" y="210"/>
                  </a:lnTo>
                  <a:lnTo>
                    <a:pt x="774" y="238"/>
                  </a:lnTo>
                  <a:lnTo>
                    <a:pt x="819" y="329"/>
                  </a:lnTo>
                  <a:lnTo>
                    <a:pt x="900" y="366"/>
                  </a:lnTo>
                  <a:lnTo>
                    <a:pt x="891" y="475"/>
                  </a:lnTo>
                  <a:lnTo>
                    <a:pt x="729" y="439"/>
                  </a:lnTo>
                  <a:lnTo>
                    <a:pt x="675" y="511"/>
                  </a:lnTo>
                  <a:lnTo>
                    <a:pt x="585" y="494"/>
                  </a:lnTo>
                  <a:lnTo>
                    <a:pt x="504" y="511"/>
                  </a:lnTo>
                  <a:lnTo>
                    <a:pt x="405" y="511"/>
                  </a:lnTo>
                  <a:lnTo>
                    <a:pt x="378" y="566"/>
                  </a:lnTo>
                  <a:lnTo>
                    <a:pt x="387" y="675"/>
                  </a:lnTo>
                  <a:lnTo>
                    <a:pt x="378" y="831"/>
                  </a:lnTo>
                  <a:lnTo>
                    <a:pt x="342" y="967"/>
                  </a:lnTo>
                  <a:lnTo>
                    <a:pt x="315" y="1132"/>
                  </a:lnTo>
                  <a:lnTo>
                    <a:pt x="297" y="1249"/>
                  </a:lnTo>
                  <a:lnTo>
                    <a:pt x="162" y="1259"/>
                  </a:lnTo>
                  <a:lnTo>
                    <a:pt x="36" y="1313"/>
                  </a:lnTo>
                  <a:lnTo>
                    <a:pt x="90" y="1423"/>
                  </a:lnTo>
                  <a:lnTo>
                    <a:pt x="144" y="1505"/>
                  </a:lnTo>
                  <a:lnTo>
                    <a:pt x="90" y="1586"/>
                  </a:lnTo>
                  <a:lnTo>
                    <a:pt x="9" y="1622"/>
                  </a:lnTo>
                  <a:lnTo>
                    <a:pt x="0" y="1723"/>
                  </a:lnTo>
                  <a:lnTo>
                    <a:pt x="54" y="1805"/>
                  </a:lnTo>
                  <a:lnTo>
                    <a:pt x="135" y="1868"/>
                  </a:lnTo>
                  <a:lnTo>
                    <a:pt x="90" y="1923"/>
                  </a:lnTo>
                  <a:lnTo>
                    <a:pt x="73" y="2036"/>
                  </a:lnTo>
                  <a:lnTo>
                    <a:pt x="57" y="2069"/>
                  </a:lnTo>
                  <a:lnTo>
                    <a:pt x="60" y="2087"/>
                  </a:lnTo>
                  <a:lnTo>
                    <a:pt x="60" y="2104"/>
                  </a:lnTo>
                  <a:lnTo>
                    <a:pt x="72" y="2126"/>
                  </a:lnTo>
                  <a:lnTo>
                    <a:pt x="82" y="2128"/>
                  </a:lnTo>
                  <a:lnTo>
                    <a:pt x="96" y="2141"/>
                  </a:lnTo>
                  <a:lnTo>
                    <a:pt x="108" y="2144"/>
                  </a:lnTo>
                  <a:lnTo>
                    <a:pt x="109" y="2158"/>
                  </a:lnTo>
                  <a:lnTo>
                    <a:pt x="99" y="2168"/>
                  </a:lnTo>
                  <a:lnTo>
                    <a:pt x="88" y="2189"/>
                  </a:lnTo>
                  <a:lnTo>
                    <a:pt x="88" y="2209"/>
                  </a:lnTo>
                  <a:lnTo>
                    <a:pt x="198" y="2324"/>
                  </a:lnTo>
                  <a:lnTo>
                    <a:pt x="288" y="2379"/>
                  </a:lnTo>
                  <a:lnTo>
                    <a:pt x="414" y="2379"/>
                  </a:lnTo>
                  <a:lnTo>
                    <a:pt x="540" y="2443"/>
                  </a:lnTo>
                  <a:lnTo>
                    <a:pt x="553" y="2617"/>
                  </a:lnTo>
                  <a:lnTo>
                    <a:pt x="495" y="2771"/>
                  </a:lnTo>
                  <a:lnTo>
                    <a:pt x="495" y="2898"/>
                  </a:lnTo>
                  <a:lnTo>
                    <a:pt x="495" y="2990"/>
                  </a:lnTo>
                  <a:lnTo>
                    <a:pt x="621" y="2962"/>
                  </a:lnTo>
                  <a:lnTo>
                    <a:pt x="730" y="2946"/>
                  </a:lnTo>
                  <a:lnTo>
                    <a:pt x="864" y="2944"/>
                  </a:lnTo>
                  <a:lnTo>
                    <a:pt x="990" y="2981"/>
                  </a:lnTo>
                  <a:lnTo>
                    <a:pt x="1116" y="3017"/>
                  </a:lnTo>
                  <a:lnTo>
                    <a:pt x="1269" y="2990"/>
                  </a:lnTo>
                  <a:lnTo>
                    <a:pt x="1431" y="3017"/>
                  </a:lnTo>
                  <a:lnTo>
                    <a:pt x="1647" y="2990"/>
                  </a:lnTo>
                  <a:lnTo>
                    <a:pt x="1863" y="2935"/>
                  </a:lnTo>
                  <a:lnTo>
                    <a:pt x="1989" y="2907"/>
                  </a:lnTo>
                  <a:lnTo>
                    <a:pt x="1935" y="2826"/>
                  </a:lnTo>
                  <a:lnTo>
                    <a:pt x="1926" y="2726"/>
                  </a:lnTo>
                  <a:lnTo>
                    <a:pt x="2033" y="2634"/>
                  </a:lnTo>
                  <a:lnTo>
                    <a:pt x="2151" y="2607"/>
                  </a:lnTo>
                  <a:lnTo>
                    <a:pt x="2231" y="2552"/>
                  </a:lnTo>
                  <a:lnTo>
                    <a:pt x="2133" y="2480"/>
                  </a:lnTo>
                  <a:lnTo>
                    <a:pt x="2033" y="2397"/>
                  </a:lnTo>
                  <a:lnTo>
                    <a:pt x="1881" y="2279"/>
                  </a:lnTo>
                  <a:lnTo>
                    <a:pt x="1809" y="2187"/>
                  </a:lnTo>
                  <a:lnTo>
                    <a:pt x="1773" y="2069"/>
                  </a:lnTo>
                  <a:lnTo>
                    <a:pt x="1746" y="1941"/>
                  </a:lnTo>
                  <a:lnTo>
                    <a:pt x="1863" y="1850"/>
                  </a:lnTo>
                  <a:lnTo>
                    <a:pt x="1970" y="1859"/>
                  </a:lnTo>
                  <a:lnTo>
                    <a:pt x="2079" y="1778"/>
                  </a:lnTo>
                  <a:lnTo>
                    <a:pt x="2236" y="1720"/>
                  </a:lnTo>
                  <a:lnTo>
                    <a:pt x="2322" y="1641"/>
                  </a:lnTo>
                  <a:lnTo>
                    <a:pt x="2411" y="1650"/>
                  </a:lnTo>
                  <a:lnTo>
                    <a:pt x="2495" y="1647"/>
                  </a:lnTo>
                  <a:lnTo>
                    <a:pt x="2489" y="1536"/>
                  </a:lnTo>
                  <a:lnTo>
                    <a:pt x="2403" y="1383"/>
                  </a:lnTo>
                  <a:lnTo>
                    <a:pt x="2408" y="1251"/>
                  </a:lnTo>
                  <a:lnTo>
                    <a:pt x="2367" y="1108"/>
                  </a:lnTo>
                  <a:lnTo>
                    <a:pt x="2306" y="1032"/>
                  </a:lnTo>
                  <a:lnTo>
                    <a:pt x="2259" y="862"/>
                  </a:lnTo>
                  <a:lnTo>
                    <a:pt x="2315" y="782"/>
                  </a:lnTo>
                  <a:lnTo>
                    <a:pt x="2338" y="688"/>
                  </a:lnTo>
                  <a:lnTo>
                    <a:pt x="2314" y="505"/>
                  </a:lnTo>
                  <a:lnTo>
                    <a:pt x="2250" y="494"/>
                  </a:lnTo>
                  <a:lnTo>
                    <a:pt x="2187" y="475"/>
                  </a:lnTo>
                  <a:lnTo>
                    <a:pt x="2151" y="338"/>
                  </a:lnTo>
                  <a:lnTo>
                    <a:pt x="2052" y="320"/>
                  </a:lnTo>
                  <a:lnTo>
                    <a:pt x="1944" y="219"/>
                  </a:lnTo>
                  <a:lnTo>
                    <a:pt x="1818" y="192"/>
                  </a:lnTo>
                  <a:lnTo>
                    <a:pt x="1773" y="256"/>
                  </a:lnTo>
                  <a:lnTo>
                    <a:pt x="1737" y="329"/>
                  </a:lnTo>
                  <a:lnTo>
                    <a:pt x="1592" y="320"/>
                  </a:lnTo>
                  <a:lnTo>
                    <a:pt x="1548" y="384"/>
                  </a:lnTo>
                  <a:lnTo>
                    <a:pt x="1468" y="405"/>
                  </a:lnTo>
                  <a:lnTo>
                    <a:pt x="1368" y="420"/>
                  </a:lnTo>
                  <a:lnTo>
                    <a:pt x="1349" y="356"/>
                  </a:lnTo>
                  <a:lnTo>
                    <a:pt x="1431" y="265"/>
                  </a:lnTo>
                  <a:lnTo>
                    <a:pt x="1431" y="183"/>
                  </a:lnTo>
                  <a:lnTo>
                    <a:pt x="1350" y="195"/>
                  </a:lnTo>
                  <a:lnTo>
                    <a:pt x="1286" y="228"/>
                  </a:lnTo>
                  <a:lnTo>
                    <a:pt x="1188" y="201"/>
                  </a:lnTo>
                  <a:lnTo>
                    <a:pt x="1107" y="174"/>
                  </a:lnTo>
                  <a:lnTo>
                    <a:pt x="1144" y="106"/>
                  </a:lnTo>
                  <a:lnTo>
                    <a:pt x="1008" y="37"/>
                  </a:lnTo>
                  <a:lnTo>
                    <a:pt x="900" y="37"/>
                  </a:lnTo>
                  <a:lnTo>
                    <a:pt x="777" y="0"/>
                  </a:lnTo>
                  <a:close/>
                </a:path>
              </a:pathLst>
            </a:custGeom>
            <a:solidFill>
              <a:schemeClr val="accent1"/>
            </a:solid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27" name="Freeform 23">
              <a:extLst>
                <a:ext uri="{FF2B5EF4-FFF2-40B4-BE49-F238E27FC236}">
                  <a16:creationId xmlns:a16="http://schemas.microsoft.com/office/drawing/2014/main" id="{09C1CB67-5D5F-CCF5-A415-47E92923A28E}"/>
                </a:ext>
              </a:extLst>
            </p:cNvPr>
            <p:cNvSpPr>
              <a:spLocks/>
            </p:cNvSpPr>
            <p:nvPr/>
          </p:nvSpPr>
          <p:spPr bwMode="auto">
            <a:xfrm>
              <a:off x="2273135" y="4352007"/>
              <a:ext cx="1135092" cy="1054909"/>
            </a:xfrm>
            <a:custGeom>
              <a:avLst/>
              <a:gdLst/>
              <a:ahLst/>
              <a:cxnLst>
                <a:cxn ang="0">
                  <a:pos x="1789" y="164"/>
                </a:cxn>
                <a:cxn ang="0">
                  <a:pos x="1639" y="418"/>
                </a:cxn>
                <a:cxn ang="0">
                  <a:pos x="1348" y="656"/>
                </a:cxn>
                <a:cxn ang="0">
                  <a:pos x="1025" y="656"/>
                </a:cxn>
                <a:cxn ang="0">
                  <a:pos x="908" y="729"/>
                </a:cxn>
                <a:cxn ang="0">
                  <a:pos x="899" y="993"/>
                </a:cxn>
                <a:cxn ang="0">
                  <a:pos x="575" y="993"/>
                </a:cxn>
                <a:cxn ang="0">
                  <a:pos x="387" y="866"/>
                </a:cxn>
                <a:cxn ang="0">
                  <a:pos x="89" y="930"/>
                </a:cxn>
                <a:cxn ang="0">
                  <a:pos x="161" y="1066"/>
                </a:cxn>
                <a:cxn ang="0">
                  <a:pos x="35" y="1203"/>
                </a:cxn>
                <a:cxn ang="0">
                  <a:pos x="332" y="1293"/>
                </a:cxn>
                <a:cxn ang="0">
                  <a:pos x="638" y="1385"/>
                </a:cxn>
                <a:cxn ang="0">
                  <a:pos x="782" y="1485"/>
                </a:cxn>
                <a:cxn ang="0">
                  <a:pos x="801" y="1803"/>
                </a:cxn>
                <a:cxn ang="0">
                  <a:pos x="1025" y="2014"/>
                </a:cxn>
                <a:cxn ang="0">
                  <a:pos x="935" y="2377"/>
                </a:cxn>
                <a:cxn ang="0">
                  <a:pos x="842" y="2959"/>
                </a:cxn>
                <a:cxn ang="0">
                  <a:pos x="1133" y="3197"/>
                </a:cxn>
                <a:cxn ang="0">
                  <a:pos x="1511" y="3162"/>
                </a:cxn>
                <a:cxn ang="0">
                  <a:pos x="1688" y="3203"/>
                </a:cxn>
                <a:cxn ang="0">
                  <a:pos x="1748" y="3221"/>
                </a:cxn>
                <a:cxn ang="0">
                  <a:pos x="1784" y="3239"/>
                </a:cxn>
                <a:cxn ang="0">
                  <a:pos x="1784" y="3263"/>
                </a:cxn>
                <a:cxn ang="0">
                  <a:pos x="1997" y="3316"/>
                </a:cxn>
                <a:cxn ang="0">
                  <a:pos x="2167" y="3025"/>
                </a:cxn>
                <a:cxn ang="0">
                  <a:pos x="2581" y="2951"/>
                </a:cxn>
                <a:cxn ang="0">
                  <a:pos x="2966" y="3109"/>
                </a:cxn>
                <a:cxn ang="0">
                  <a:pos x="3318" y="2843"/>
                </a:cxn>
                <a:cxn ang="0">
                  <a:pos x="3345" y="2678"/>
                </a:cxn>
                <a:cxn ang="0">
                  <a:pos x="3173" y="2332"/>
                </a:cxn>
                <a:cxn ang="0">
                  <a:pos x="3228" y="2069"/>
                </a:cxn>
                <a:cxn ang="0">
                  <a:pos x="3165" y="1813"/>
                </a:cxn>
                <a:cxn ang="0">
                  <a:pos x="3156" y="1622"/>
                </a:cxn>
                <a:cxn ang="0">
                  <a:pos x="3463" y="1374"/>
                </a:cxn>
                <a:cxn ang="0">
                  <a:pos x="3508" y="825"/>
                </a:cxn>
                <a:cxn ang="0">
                  <a:pos x="3164" y="708"/>
                </a:cxn>
                <a:cxn ang="0">
                  <a:pos x="3022" y="593"/>
                </a:cxn>
                <a:cxn ang="0">
                  <a:pos x="2980" y="594"/>
                </a:cxn>
                <a:cxn ang="0">
                  <a:pos x="2833" y="602"/>
                </a:cxn>
                <a:cxn ang="0">
                  <a:pos x="2572" y="401"/>
                </a:cxn>
                <a:cxn ang="0">
                  <a:pos x="2293" y="182"/>
                </a:cxn>
                <a:cxn ang="0">
                  <a:pos x="1993" y="0"/>
                </a:cxn>
              </a:cxnLst>
              <a:rect l="0" t="0" r="r" b="b"/>
              <a:pathLst>
                <a:path w="3519" h="3316">
                  <a:moveTo>
                    <a:pt x="1993" y="0"/>
                  </a:moveTo>
                  <a:lnTo>
                    <a:pt x="1861" y="18"/>
                  </a:lnTo>
                  <a:lnTo>
                    <a:pt x="1789" y="164"/>
                  </a:lnTo>
                  <a:lnTo>
                    <a:pt x="1798" y="283"/>
                  </a:lnTo>
                  <a:lnTo>
                    <a:pt x="1735" y="374"/>
                  </a:lnTo>
                  <a:lnTo>
                    <a:pt x="1639" y="418"/>
                  </a:lnTo>
                  <a:lnTo>
                    <a:pt x="1537" y="464"/>
                  </a:lnTo>
                  <a:lnTo>
                    <a:pt x="1439" y="528"/>
                  </a:lnTo>
                  <a:lnTo>
                    <a:pt x="1348" y="656"/>
                  </a:lnTo>
                  <a:lnTo>
                    <a:pt x="1231" y="684"/>
                  </a:lnTo>
                  <a:lnTo>
                    <a:pt x="1168" y="675"/>
                  </a:lnTo>
                  <a:lnTo>
                    <a:pt x="1025" y="656"/>
                  </a:lnTo>
                  <a:lnTo>
                    <a:pt x="962" y="519"/>
                  </a:lnTo>
                  <a:lnTo>
                    <a:pt x="871" y="568"/>
                  </a:lnTo>
                  <a:lnTo>
                    <a:pt x="908" y="729"/>
                  </a:lnTo>
                  <a:lnTo>
                    <a:pt x="890" y="847"/>
                  </a:lnTo>
                  <a:lnTo>
                    <a:pt x="953" y="957"/>
                  </a:lnTo>
                  <a:lnTo>
                    <a:pt x="899" y="993"/>
                  </a:lnTo>
                  <a:lnTo>
                    <a:pt x="818" y="939"/>
                  </a:lnTo>
                  <a:lnTo>
                    <a:pt x="701" y="957"/>
                  </a:lnTo>
                  <a:lnTo>
                    <a:pt x="575" y="993"/>
                  </a:lnTo>
                  <a:lnTo>
                    <a:pt x="504" y="939"/>
                  </a:lnTo>
                  <a:lnTo>
                    <a:pt x="458" y="838"/>
                  </a:lnTo>
                  <a:lnTo>
                    <a:pt x="387" y="866"/>
                  </a:lnTo>
                  <a:lnTo>
                    <a:pt x="297" y="939"/>
                  </a:lnTo>
                  <a:lnTo>
                    <a:pt x="189" y="902"/>
                  </a:lnTo>
                  <a:lnTo>
                    <a:pt x="89" y="930"/>
                  </a:lnTo>
                  <a:lnTo>
                    <a:pt x="0" y="1002"/>
                  </a:lnTo>
                  <a:lnTo>
                    <a:pt x="54" y="1075"/>
                  </a:lnTo>
                  <a:lnTo>
                    <a:pt x="161" y="1066"/>
                  </a:lnTo>
                  <a:lnTo>
                    <a:pt x="117" y="1112"/>
                  </a:lnTo>
                  <a:lnTo>
                    <a:pt x="63" y="1148"/>
                  </a:lnTo>
                  <a:lnTo>
                    <a:pt x="35" y="1203"/>
                  </a:lnTo>
                  <a:lnTo>
                    <a:pt x="89" y="1275"/>
                  </a:lnTo>
                  <a:lnTo>
                    <a:pt x="261" y="1230"/>
                  </a:lnTo>
                  <a:lnTo>
                    <a:pt x="332" y="1293"/>
                  </a:lnTo>
                  <a:lnTo>
                    <a:pt x="486" y="1330"/>
                  </a:lnTo>
                  <a:lnTo>
                    <a:pt x="584" y="1321"/>
                  </a:lnTo>
                  <a:lnTo>
                    <a:pt x="638" y="1385"/>
                  </a:lnTo>
                  <a:lnTo>
                    <a:pt x="621" y="1458"/>
                  </a:lnTo>
                  <a:lnTo>
                    <a:pt x="728" y="1458"/>
                  </a:lnTo>
                  <a:lnTo>
                    <a:pt x="782" y="1485"/>
                  </a:lnTo>
                  <a:lnTo>
                    <a:pt x="701" y="1576"/>
                  </a:lnTo>
                  <a:lnTo>
                    <a:pt x="746" y="1676"/>
                  </a:lnTo>
                  <a:lnTo>
                    <a:pt x="801" y="1803"/>
                  </a:lnTo>
                  <a:lnTo>
                    <a:pt x="899" y="1849"/>
                  </a:lnTo>
                  <a:lnTo>
                    <a:pt x="971" y="1895"/>
                  </a:lnTo>
                  <a:lnTo>
                    <a:pt x="1025" y="2014"/>
                  </a:lnTo>
                  <a:lnTo>
                    <a:pt x="1025" y="2141"/>
                  </a:lnTo>
                  <a:lnTo>
                    <a:pt x="971" y="2186"/>
                  </a:lnTo>
                  <a:lnTo>
                    <a:pt x="935" y="2377"/>
                  </a:lnTo>
                  <a:lnTo>
                    <a:pt x="953" y="2560"/>
                  </a:lnTo>
                  <a:lnTo>
                    <a:pt x="881" y="2742"/>
                  </a:lnTo>
                  <a:lnTo>
                    <a:pt x="842" y="2959"/>
                  </a:lnTo>
                  <a:lnTo>
                    <a:pt x="864" y="3070"/>
                  </a:lnTo>
                  <a:lnTo>
                    <a:pt x="953" y="3107"/>
                  </a:lnTo>
                  <a:lnTo>
                    <a:pt x="1133" y="3197"/>
                  </a:lnTo>
                  <a:lnTo>
                    <a:pt x="1259" y="3197"/>
                  </a:lnTo>
                  <a:lnTo>
                    <a:pt x="1423" y="3227"/>
                  </a:lnTo>
                  <a:lnTo>
                    <a:pt x="1511" y="3162"/>
                  </a:lnTo>
                  <a:lnTo>
                    <a:pt x="1619" y="3197"/>
                  </a:lnTo>
                  <a:lnTo>
                    <a:pt x="1645" y="3207"/>
                  </a:lnTo>
                  <a:lnTo>
                    <a:pt x="1688" y="3203"/>
                  </a:lnTo>
                  <a:lnTo>
                    <a:pt x="1709" y="3219"/>
                  </a:lnTo>
                  <a:lnTo>
                    <a:pt x="1735" y="3222"/>
                  </a:lnTo>
                  <a:lnTo>
                    <a:pt x="1748" y="3221"/>
                  </a:lnTo>
                  <a:lnTo>
                    <a:pt x="1760" y="3230"/>
                  </a:lnTo>
                  <a:lnTo>
                    <a:pt x="1783" y="3230"/>
                  </a:lnTo>
                  <a:lnTo>
                    <a:pt x="1784" y="3239"/>
                  </a:lnTo>
                  <a:lnTo>
                    <a:pt x="1790" y="3243"/>
                  </a:lnTo>
                  <a:lnTo>
                    <a:pt x="1783" y="3249"/>
                  </a:lnTo>
                  <a:lnTo>
                    <a:pt x="1784" y="3263"/>
                  </a:lnTo>
                  <a:lnTo>
                    <a:pt x="1811" y="3282"/>
                  </a:lnTo>
                  <a:lnTo>
                    <a:pt x="1843" y="3316"/>
                  </a:lnTo>
                  <a:lnTo>
                    <a:pt x="1997" y="3316"/>
                  </a:lnTo>
                  <a:lnTo>
                    <a:pt x="2140" y="3298"/>
                  </a:lnTo>
                  <a:lnTo>
                    <a:pt x="2104" y="3162"/>
                  </a:lnTo>
                  <a:lnTo>
                    <a:pt x="2167" y="3025"/>
                  </a:lnTo>
                  <a:lnTo>
                    <a:pt x="2288" y="2959"/>
                  </a:lnTo>
                  <a:lnTo>
                    <a:pt x="2427" y="2915"/>
                  </a:lnTo>
                  <a:lnTo>
                    <a:pt x="2581" y="2951"/>
                  </a:lnTo>
                  <a:lnTo>
                    <a:pt x="2733" y="2979"/>
                  </a:lnTo>
                  <a:lnTo>
                    <a:pt x="2859" y="3006"/>
                  </a:lnTo>
                  <a:lnTo>
                    <a:pt x="2966" y="3109"/>
                  </a:lnTo>
                  <a:lnTo>
                    <a:pt x="3102" y="3116"/>
                  </a:lnTo>
                  <a:lnTo>
                    <a:pt x="3192" y="2970"/>
                  </a:lnTo>
                  <a:lnTo>
                    <a:pt x="3318" y="2843"/>
                  </a:lnTo>
                  <a:lnTo>
                    <a:pt x="3444" y="2815"/>
                  </a:lnTo>
                  <a:lnTo>
                    <a:pt x="3462" y="2687"/>
                  </a:lnTo>
                  <a:lnTo>
                    <a:pt x="3345" y="2678"/>
                  </a:lnTo>
                  <a:lnTo>
                    <a:pt x="3219" y="2597"/>
                  </a:lnTo>
                  <a:lnTo>
                    <a:pt x="3255" y="2451"/>
                  </a:lnTo>
                  <a:lnTo>
                    <a:pt x="3173" y="2332"/>
                  </a:lnTo>
                  <a:lnTo>
                    <a:pt x="3291" y="2260"/>
                  </a:lnTo>
                  <a:lnTo>
                    <a:pt x="3291" y="2177"/>
                  </a:lnTo>
                  <a:lnTo>
                    <a:pt x="3228" y="2069"/>
                  </a:lnTo>
                  <a:lnTo>
                    <a:pt x="3237" y="1995"/>
                  </a:lnTo>
                  <a:lnTo>
                    <a:pt x="3219" y="1877"/>
                  </a:lnTo>
                  <a:lnTo>
                    <a:pt x="3165" y="1813"/>
                  </a:lnTo>
                  <a:lnTo>
                    <a:pt x="3030" y="1867"/>
                  </a:lnTo>
                  <a:lnTo>
                    <a:pt x="3057" y="1722"/>
                  </a:lnTo>
                  <a:lnTo>
                    <a:pt x="3156" y="1622"/>
                  </a:lnTo>
                  <a:lnTo>
                    <a:pt x="3264" y="1495"/>
                  </a:lnTo>
                  <a:lnTo>
                    <a:pt x="3408" y="1403"/>
                  </a:lnTo>
                  <a:lnTo>
                    <a:pt x="3463" y="1374"/>
                  </a:lnTo>
                  <a:lnTo>
                    <a:pt x="3463" y="1158"/>
                  </a:lnTo>
                  <a:lnTo>
                    <a:pt x="3519" y="1008"/>
                  </a:lnTo>
                  <a:lnTo>
                    <a:pt x="3508" y="825"/>
                  </a:lnTo>
                  <a:lnTo>
                    <a:pt x="3379" y="761"/>
                  </a:lnTo>
                  <a:lnTo>
                    <a:pt x="3256" y="764"/>
                  </a:lnTo>
                  <a:lnTo>
                    <a:pt x="3164" y="708"/>
                  </a:lnTo>
                  <a:lnTo>
                    <a:pt x="3056" y="594"/>
                  </a:lnTo>
                  <a:lnTo>
                    <a:pt x="3040" y="585"/>
                  </a:lnTo>
                  <a:lnTo>
                    <a:pt x="3022" y="593"/>
                  </a:lnTo>
                  <a:lnTo>
                    <a:pt x="3002" y="593"/>
                  </a:lnTo>
                  <a:lnTo>
                    <a:pt x="2984" y="584"/>
                  </a:lnTo>
                  <a:lnTo>
                    <a:pt x="2980" y="594"/>
                  </a:lnTo>
                  <a:lnTo>
                    <a:pt x="2965" y="608"/>
                  </a:lnTo>
                  <a:lnTo>
                    <a:pt x="2932" y="620"/>
                  </a:lnTo>
                  <a:lnTo>
                    <a:pt x="2833" y="602"/>
                  </a:lnTo>
                  <a:lnTo>
                    <a:pt x="2724" y="528"/>
                  </a:lnTo>
                  <a:lnTo>
                    <a:pt x="2698" y="383"/>
                  </a:lnTo>
                  <a:lnTo>
                    <a:pt x="2572" y="401"/>
                  </a:lnTo>
                  <a:lnTo>
                    <a:pt x="2464" y="356"/>
                  </a:lnTo>
                  <a:lnTo>
                    <a:pt x="2364" y="273"/>
                  </a:lnTo>
                  <a:lnTo>
                    <a:pt x="2293" y="182"/>
                  </a:lnTo>
                  <a:lnTo>
                    <a:pt x="2185" y="155"/>
                  </a:lnTo>
                  <a:lnTo>
                    <a:pt x="2131" y="73"/>
                  </a:lnTo>
                  <a:lnTo>
                    <a:pt x="1993" y="0"/>
                  </a:lnTo>
                  <a:close/>
                </a:path>
              </a:pathLst>
            </a:custGeom>
            <a:grpFill/>
            <a:ln w="3175" cmpd="sng">
              <a:solidFill>
                <a:schemeClr val="bg1"/>
              </a:solidFill>
              <a:prstDash val="solid"/>
              <a:round/>
              <a:headEnd/>
              <a:tailEnd/>
            </a:ln>
            <a:effectLst/>
          </p:spPr>
          <p:txBody>
            <a:bodyPr/>
            <a:lstStyle/>
            <a:p>
              <a:pPr>
                <a:defRPr/>
              </a:pPr>
              <a:endParaRPr lang="zh-CN" altLang="en-US" sz="1200" b="1" kern="0">
                <a:solidFill>
                  <a:srgbClr val="000000"/>
                </a:solidFill>
                <a:latin typeface="Arial" charset="0"/>
              </a:endParaRPr>
            </a:p>
          </p:txBody>
        </p:sp>
        <p:sp>
          <p:nvSpPr>
            <p:cNvPr id="28" name="Freeform 24">
              <a:extLst>
                <a:ext uri="{FF2B5EF4-FFF2-40B4-BE49-F238E27FC236}">
                  <a16:creationId xmlns:a16="http://schemas.microsoft.com/office/drawing/2014/main" id="{9EAA7B3C-508F-E391-3A7E-5533EA7E024D}"/>
                </a:ext>
              </a:extLst>
            </p:cNvPr>
            <p:cNvSpPr>
              <a:spLocks/>
            </p:cNvSpPr>
            <p:nvPr/>
          </p:nvSpPr>
          <p:spPr bwMode="auto">
            <a:xfrm>
              <a:off x="2239749" y="3298335"/>
              <a:ext cx="641735" cy="1166212"/>
            </a:xfrm>
            <a:custGeom>
              <a:avLst/>
              <a:gdLst/>
              <a:ahLst/>
              <a:cxnLst>
                <a:cxn ang="0">
                  <a:pos x="548" y="45"/>
                </a:cxn>
                <a:cxn ang="0">
                  <a:pos x="841" y="0"/>
                </a:cxn>
                <a:cxn ang="0">
                  <a:pos x="768" y="164"/>
                </a:cxn>
                <a:cxn ang="0">
                  <a:pos x="424" y="378"/>
                </a:cxn>
                <a:cxn ang="0">
                  <a:pos x="612" y="457"/>
                </a:cxn>
                <a:cxn ang="0">
                  <a:pos x="987" y="448"/>
                </a:cxn>
                <a:cxn ang="0">
                  <a:pos x="1179" y="512"/>
                </a:cxn>
                <a:cxn ang="0">
                  <a:pos x="1070" y="704"/>
                </a:cxn>
                <a:cxn ang="0">
                  <a:pos x="855" y="1008"/>
                </a:cxn>
                <a:cxn ang="0">
                  <a:pos x="717" y="1173"/>
                </a:cxn>
                <a:cxn ang="0">
                  <a:pos x="955" y="1209"/>
                </a:cxn>
                <a:cxn ang="0">
                  <a:pos x="1147" y="1392"/>
                </a:cxn>
                <a:cxn ang="0">
                  <a:pos x="1284" y="1685"/>
                </a:cxn>
                <a:cxn ang="0">
                  <a:pos x="1476" y="1932"/>
                </a:cxn>
                <a:cxn ang="0">
                  <a:pos x="1476" y="2197"/>
                </a:cxn>
                <a:cxn ang="0">
                  <a:pos x="1650" y="2361"/>
                </a:cxn>
                <a:cxn ang="0">
                  <a:pos x="1632" y="2572"/>
                </a:cxn>
                <a:cxn ang="0">
                  <a:pos x="1894" y="2538"/>
                </a:cxn>
                <a:cxn ang="0">
                  <a:pos x="2025" y="2690"/>
                </a:cxn>
                <a:cxn ang="0">
                  <a:pos x="1979" y="2882"/>
                </a:cxn>
                <a:cxn ang="0">
                  <a:pos x="1796" y="3056"/>
                </a:cxn>
                <a:cxn ang="0">
                  <a:pos x="1824" y="3157"/>
                </a:cxn>
                <a:cxn ang="0">
                  <a:pos x="1682" y="3382"/>
                </a:cxn>
                <a:cxn ang="0">
                  <a:pos x="1371" y="3373"/>
                </a:cxn>
                <a:cxn ang="0">
                  <a:pos x="1143" y="3419"/>
                </a:cxn>
                <a:cxn ang="0">
                  <a:pos x="969" y="3483"/>
                </a:cxn>
                <a:cxn ang="0">
                  <a:pos x="731" y="3419"/>
                </a:cxn>
                <a:cxn ang="0">
                  <a:pos x="548" y="3510"/>
                </a:cxn>
                <a:cxn ang="0">
                  <a:pos x="384" y="3593"/>
                </a:cxn>
                <a:cxn ang="0">
                  <a:pos x="68" y="3669"/>
                </a:cxn>
                <a:cxn ang="0">
                  <a:pos x="151" y="3495"/>
                </a:cxn>
                <a:cxn ang="0">
                  <a:pos x="274" y="3282"/>
                </a:cxn>
                <a:cxn ang="0">
                  <a:pos x="454" y="3198"/>
                </a:cxn>
                <a:cxn ang="0">
                  <a:pos x="708" y="3230"/>
                </a:cxn>
                <a:cxn ang="0">
                  <a:pos x="844" y="3078"/>
                </a:cxn>
                <a:cxn ang="0">
                  <a:pos x="663" y="3111"/>
                </a:cxn>
                <a:cxn ang="0">
                  <a:pos x="411" y="3053"/>
                </a:cxn>
                <a:cxn ang="0">
                  <a:pos x="210" y="3017"/>
                </a:cxn>
                <a:cxn ang="0">
                  <a:pos x="274" y="2843"/>
                </a:cxn>
                <a:cxn ang="0">
                  <a:pos x="475" y="2660"/>
                </a:cxn>
                <a:cxn ang="0">
                  <a:pos x="329" y="2468"/>
                </a:cxn>
                <a:cxn ang="0">
                  <a:pos x="366" y="2285"/>
                </a:cxn>
                <a:cxn ang="0">
                  <a:pos x="558" y="2358"/>
                </a:cxn>
                <a:cxn ang="0">
                  <a:pos x="713" y="2377"/>
                </a:cxn>
                <a:cxn ang="0">
                  <a:pos x="832" y="2285"/>
                </a:cxn>
                <a:cxn ang="0">
                  <a:pos x="759" y="2121"/>
                </a:cxn>
                <a:cxn ang="0">
                  <a:pos x="622" y="1856"/>
                </a:cxn>
                <a:cxn ang="0">
                  <a:pos x="439" y="1664"/>
                </a:cxn>
                <a:cxn ang="0">
                  <a:pos x="219" y="1563"/>
                </a:cxn>
                <a:cxn ang="0">
                  <a:pos x="375" y="1389"/>
                </a:cxn>
                <a:cxn ang="0">
                  <a:pos x="384" y="1170"/>
                </a:cxn>
                <a:cxn ang="0">
                  <a:pos x="164" y="1197"/>
                </a:cxn>
                <a:cxn ang="0">
                  <a:pos x="124" y="948"/>
                </a:cxn>
                <a:cxn ang="0">
                  <a:pos x="91" y="731"/>
                </a:cxn>
                <a:cxn ang="0">
                  <a:pos x="174" y="521"/>
                </a:cxn>
                <a:cxn ang="0">
                  <a:pos x="184" y="318"/>
                </a:cxn>
                <a:cxn ang="0">
                  <a:pos x="338" y="155"/>
                </a:cxn>
                <a:cxn ang="0">
                  <a:pos x="424" y="18"/>
                </a:cxn>
              </a:cxnLst>
              <a:rect l="0" t="0" r="r" b="b"/>
              <a:pathLst>
                <a:path w="2025" h="3669">
                  <a:moveTo>
                    <a:pt x="424" y="18"/>
                  </a:moveTo>
                  <a:lnTo>
                    <a:pt x="548" y="45"/>
                  </a:lnTo>
                  <a:lnTo>
                    <a:pt x="658" y="27"/>
                  </a:lnTo>
                  <a:lnTo>
                    <a:pt x="841" y="0"/>
                  </a:lnTo>
                  <a:lnTo>
                    <a:pt x="850" y="91"/>
                  </a:lnTo>
                  <a:lnTo>
                    <a:pt x="768" y="164"/>
                  </a:lnTo>
                  <a:lnTo>
                    <a:pt x="667" y="265"/>
                  </a:lnTo>
                  <a:lnTo>
                    <a:pt x="424" y="378"/>
                  </a:lnTo>
                  <a:lnTo>
                    <a:pt x="512" y="521"/>
                  </a:lnTo>
                  <a:lnTo>
                    <a:pt x="612" y="457"/>
                  </a:lnTo>
                  <a:lnTo>
                    <a:pt x="777" y="420"/>
                  </a:lnTo>
                  <a:lnTo>
                    <a:pt x="987" y="448"/>
                  </a:lnTo>
                  <a:lnTo>
                    <a:pt x="1106" y="438"/>
                  </a:lnTo>
                  <a:lnTo>
                    <a:pt x="1179" y="512"/>
                  </a:lnTo>
                  <a:lnTo>
                    <a:pt x="1124" y="594"/>
                  </a:lnTo>
                  <a:lnTo>
                    <a:pt x="1070" y="704"/>
                  </a:lnTo>
                  <a:lnTo>
                    <a:pt x="1015" y="813"/>
                  </a:lnTo>
                  <a:lnTo>
                    <a:pt x="855" y="1008"/>
                  </a:lnTo>
                  <a:lnTo>
                    <a:pt x="818" y="1109"/>
                  </a:lnTo>
                  <a:lnTo>
                    <a:pt x="717" y="1173"/>
                  </a:lnTo>
                  <a:lnTo>
                    <a:pt x="864" y="1200"/>
                  </a:lnTo>
                  <a:lnTo>
                    <a:pt x="955" y="1209"/>
                  </a:lnTo>
                  <a:lnTo>
                    <a:pt x="1065" y="1282"/>
                  </a:lnTo>
                  <a:lnTo>
                    <a:pt x="1147" y="1392"/>
                  </a:lnTo>
                  <a:lnTo>
                    <a:pt x="1202" y="1529"/>
                  </a:lnTo>
                  <a:lnTo>
                    <a:pt x="1284" y="1685"/>
                  </a:lnTo>
                  <a:lnTo>
                    <a:pt x="1339" y="1813"/>
                  </a:lnTo>
                  <a:lnTo>
                    <a:pt x="1476" y="1932"/>
                  </a:lnTo>
                  <a:lnTo>
                    <a:pt x="1540" y="2087"/>
                  </a:lnTo>
                  <a:lnTo>
                    <a:pt x="1476" y="2197"/>
                  </a:lnTo>
                  <a:lnTo>
                    <a:pt x="1559" y="2261"/>
                  </a:lnTo>
                  <a:lnTo>
                    <a:pt x="1650" y="2361"/>
                  </a:lnTo>
                  <a:lnTo>
                    <a:pt x="1623" y="2480"/>
                  </a:lnTo>
                  <a:lnTo>
                    <a:pt x="1632" y="2572"/>
                  </a:lnTo>
                  <a:lnTo>
                    <a:pt x="1741" y="2498"/>
                  </a:lnTo>
                  <a:lnTo>
                    <a:pt x="1894" y="2538"/>
                  </a:lnTo>
                  <a:lnTo>
                    <a:pt x="2016" y="2581"/>
                  </a:lnTo>
                  <a:lnTo>
                    <a:pt x="2025" y="2690"/>
                  </a:lnTo>
                  <a:lnTo>
                    <a:pt x="1997" y="2764"/>
                  </a:lnTo>
                  <a:lnTo>
                    <a:pt x="1979" y="2882"/>
                  </a:lnTo>
                  <a:lnTo>
                    <a:pt x="1851" y="2956"/>
                  </a:lnTo>
                  <a:lnTo>
                    <a:pt x="1796" y="3056"/>
                  </a:lnTo>
                  <a:lnTo>
                    <a:pt x="1705" y="3148"/>
                  </a:lnTo>
                  <a:lnTo>
                    <a:pt x="1824" y="3157"/>
                  </a:lnTo>
                  <a:lnTo>
                    <a:pt x="1834" y="3288"/>
                  </a:lnTo>
                  <a:lnTo>
                    <a:pt x="1682" y="3382"/>
                  </a:lnTo>
                  <a:lnTo>
                    <a:pt x="1536" y="3410"/>
                  </a:lnTo>
                  <a:lnTo>
                    <a:pt x="1371" y="3373"/>
                  </a:lnTo>
                  <a:lnTo>
                    <a:pt x="1225" y="3373"/>
                  </a:lnTo>
                  <a:lnTo>
                    <a:pt x="1143" y="3419"/>
                  </a:lnTo>
                  <a:lnTo>
                    <a:pt x="1015" y="3419"/>
                  </a:lnTo>
                  <a:lnTo>
                    <a:pt x="969" y="3483"/>
                  </a:lnTo>
                  <a:lnTo>
                    <a:pt x="850" y="3437"/>
                  </a:lnTo>
                  <a:lnTo>
                    <a:pt x="731" y="3419"/>
                  </a:lnTo>
                  <a:lnTo>
                    <a:pt x="585" y="3428"/>
                  </a:lnTo>
                  <a:lnTo>
                    <a:pt x="548" y="3510"/>
                  </a:lnTo>
                  <a:lnTo>
                    <a:pt x="512" y="3611"/>
                  </a:lnTo>
                  <a:lnTo>
                    <a:pt x="384" y="3593"/>
                  </a:lnTo>
                  <a:lnTo>
                    <a:pt x="274" y="3528"/>
                  </a:lnTo>
                  <a:lnTo>
                    <a:pt x="68" y="3669"/>
                  </a:lnTo>
                  <a:lnTo>
                    <a:pt x="13" y="3632"/>
                  </a:lnTo>
                  <a:lnTo>
                    <a:pt x="151" y="3495"/>
                  </a:lnTo>
                  <a:lnTo>
                    <a:pt x="242" y="3431"/>
                  </a:lnTo>
                  <a:lnTo>
                    <a:pt x="274" y="3282"/>
                  </a:lnTo>
                  <a:lnTo>
                    <a:pt x="393" y="3282"/>
                  </a:lnTo>
                  <a:lnTo>
                    <a:pt x="454" y="3198"/>
                  </a:lnTo>
                  <a:lnTo>
                    <a:pt x="589" y="3221"/>
                  </a:lnTo>
                  <a:lnTo>
                    <a:pt x="708" y="3230"/>
                  </a:lnTo>
                  <a:lnTo>
                    <a:pt x="800" y="3166"/>
                  </a:lnTo>
                  <a:lnTo>
                    <a:pt x="844" y="3078"/>
                  </a:lnTo>
                  <a:lnTo>
                    <a:pt x="763" y="3084"/>
                  </a:lnTo>
                  <a:lnTo>
                    <a:pt x="663" y="3111"/>
                  </a:lnTo>
                  <a:lnTo>
                    <a:pt x="544" y="3129"/>
                  </a:lnTo>
                  <a:lnTo>
                    <a:pt x="411" y="3053"/>
                  </a:lnTo>
                  <a:lnTo>
                    <a:pt x="304" y="2958"/>
                  </a:lnTo>
                  <a:lnTo>
                    <a:pt x="210" y="3017"/>
                  </a:lnTo>
                  <a:lnTo>
                    <a:pt x="110" y="2944"/>
                  </a:lnTo>
                  <a:lnTo>
                    <a:pt x="274" y="2843"/>
                  </a:lnTo>
                  <a:lnTo>
                    <a:pt x="375" y="2788"/>
                  </a:lnTo>
                  <a:lnTo>
                    <a:pt x="475" y="2660"/>
                  </a:lnTo>
                  <a:lnTo>
                    <a:pt x="454" y="2568"/>
                  </a:lnTo>
                  <a:lnTo>
                    <a:pt x="329" y="2468"/>
                  </a:lnTo>
                  <a:lnTo>
                    <a:pt x="347" y="2377"/>
                  </a:lnTo>
                  <a:lnTo>
                    <a:pt x="366" y="2285"/>
                  </a:lnTo>
                  <a:lnTo>
                    <a:pt x="454" y="2358"/>
                  </a:lnTo>
                  <a:lnTo>
                    <a:pt x="558" y="2358"/>
                  </a:lnTo>
                  <a:lnTo>
                    <a:pt x="667" y="2313"/>
                  </a:lnTo>
                  <a:lnTo>
                    <a:pt x="713" y="2377"/>
                  </a:lnTo>
                  <a:lnTo>
                    <a:pt x="823" y="2368"/>
                  </a:lnTo>
                  <a:lnTo>
                    <a:pt x="832" y="2285"/>
                  </a:lnTo>
                  <a:lnTo>
                    <a:pt x="759" y="2240"/>
                  </a:lnTo>
                  <a:lnTo>
                    <a:pt x="759" y="2121"/>
                  </a:lnTo>
                  <a:lnTo>
                    <a:pt x="713" y="1974"/>
                  </a:lnTo>
                  <a:lnTo>
                    <a:pt x="622" y="1856"/>
                  </a:lnTo>
                  <a:lnTo>
                    <a:pt x="604" y="1668"/>
                  </a:lnTo>
                  <a:lnTo>
                    <a:pt x="439" y="1664"/>
                  </a:lnTo>
                  <a:lnTo>
                    <a:pt x="265" y="1718"/>
                  </a:lnTo>
                  <a:lnTo>
                    <a:pt x="219" y="1563"/>
                  </a:lnTo>
                  <a:lnTo>
                    <a:pt x="302" y="1490"/>
                  </a:lnTo>
                  <a:lnTo>
                    <a:pt x="375" y="1389"/>
                  </a:lnTo>
                  <a:lnTo>
                    <a:pt x="311" y="1261"/>
                  </a:lnTo>
                  <a:lnTo>
                    <a:pt x="384" y="1170"/>
                  </a:lnTo>
                  <a:lnTo>
                    <a:pt x="274" y="1170"/>
                  </a:lnTo>
                  <a:lnTo>
                    <a:pt x="164" y="1197"/>
                  </a:lnTo>
                  <a:lnTo>
                    <a:pt x="124" y="1128"/>
                  </a:lnTo>
                  <a:lnTo>
                    <a:pt x="124" y="948"/>
                  </a:lnTo>
                  <a:lnTo>
                    <a:pt x="0" y="832"/>
                  </a:lnTo>
                  <a:lnTo>
                    <a:pt x="91" y="731"/>
                  </a:lnTo>
                  <a:lnTo>
                    <a:pt x="192" y="621"/>
                  </a:lnTo>
                  <a:lnTo>
                    <a:pt x="174" y="521"/>
                  </a:lnTo>
                  <a:lnTo>
                    <a:pt x="100" y="384"/>
                  </a:lnTo>
                  <a:lnTo>
                    <a:pt x="184" y="318"/>
                  </a:lnTo>
                  <a:lnTo>
                    <a:pt x="274" y="228"/>
                  </a:lnTo>
                  <a:lnTo>
                    <a:pt x="338" y="155"/>
                  </a:lnTo>
                  <a:lnTo>
                    <a:pt x="320" y="36"/>
                  </a:lnTo>
                  <a:lnTo>
                    <a:pt x="424" y="18"/>
                  </a:lnTo>
                  <a:close/>
                </a:path>
              </a:pathLst>
            </a:custGeom>
            <a:grpFill/>
            <a:ln w="3175" cmpd="sng">
              <a:solidFill>
                <a:schemeClr val="bg1"/>
              </a:solidFill>
              <a:prstDash val="solid"/>
              <a:round/>
              <a:headEnd/>
              <a:tailEnd/>
            </a:ln>
            <a:effectLst/>
          </p:spPr>
          <p:txBody>
            <a:bodyPr/>
            <a:lstStyle/>
            <a:p>
              <a:pPr>
                <a:defRPr/>
              </a:pPr>
              <a:endParaRPr lang="zh-CN" altLang="en-US" sz="1200" b="1" kern="0">
                <a:solidFill>
                  <a:srgbClr val="000000"/>
                </a:solidFill>
                <a:latin typeface="Arial" charset="0"/>
              </a:endParaRPr>
            </a:p>
          </p:txBody>
        </p:sp>
        <p:sp>
          <p:nvSpPr>
            <p:cNvPr id="29" name="Freeform 25">
              <a:extLst>
                <a:ext uri="{FF2B5EF4-FFF2-40B4-BE49-F238E27FC236}">
                  <a16:creationId xmlns:a16="http://schemas.microsoft.com/office/drawing/2014/main" id="{7233A3B6-927E-C7D3-B3AA-2D24E9F18FF0}"/>
                </a:ext>
              </a:extLst>
            </p:cNvPr>
            <p:cNvSpPr>
              <a:spLocks/>
            </p:cNvSpPr>
            <p:nvPr/>
          </p:nvSpPr>
          <p:spPr bwMode="auto">
            <a:xfrm>
              <a:off x="1836656" y="3764572"/>
              <a:ext cx="373418" cy="511996"/>
            </a:xfrm>
            <a:custGeom>
              <a:avLst/>
              <a:gdLst/>
              <a:ahLst/>
              <a:cxnLst>
                <a:cxn ang="0">
                  <a:pos x="664" y="464"/>
                </a:cxn>
                <a:cxn ang="0">
                  <a:pos x="608" y="320"/>
                </a:cxn>
                <a:cxn ang="0">
                  <a:pos x="664" y="256"/>
                </a:cxn>
                <a:cxn ang="0">
                  <a:pos x="744" y="264"/>
                </a:cxn>
                <a:cxn ang="0">
                  <a:pos x="792" y="168"/>
                </a:cxn>
                <a:cxn ang="0">
                  <a:pos x="928" y="112"/>
                </a:cxn>
                <a:cxn ang="0">
                  <a:pos x="952" y="32"/>
                </a:cxn>
                <a:cxn ang="0">
                  <a:pos x="904" y="0"/>
                </a:cxn>
                <a:cxn ang="0">
                  <a:pos x="856" y="64"/>
                </a:cxn>
                <a:cxn ang="0">
                  <a:pos x="813" y="147"/>
                </a:cxn>
                <a:cxn ang="0">
                  <a:pos x="768" y="160"/>
                </a:cxn>
                <a:cxn ang="0">
                  <a:pos x="760" y="48"/>
                </a:cxn>
                <a:cxn ang="0">
                  <a:pos x="632" y="48"/>
                </a:cxn>
                <a:cxn ang="0">
                  <a:pos x="584" y="104"/>
                </a:cxn>
                <a:cxn ang="0">
                  <a:pos x="584" y="184"/>
                </a:cxn>
                <a:cxn ang="0">
                  <a:pos x="480" y="256"/>
                </a:cxn>
                <a:cxn ang="0">
                  <a:pos x="560" y="280"/>
                </a:cxn>
                <a:cxn ang="0">
                  <a:pos x="584" y="336"/>
                </a:cxn>
                <a:cxn ang="0">
                  <a:pos x="544" y="424"/>
                </a:cxn>
                <a:cxn ang="0">
                  <a:pos x="504" y="496"/>
                </a:cxn>
                <a:cxn ang="0">
                  <a:pos x="432" y="432"/>
                </a:cxn>
                <a:cxn ang="0">
                  <a:pos x="384" y="496"/>
                </a:cxn>
                <a:cxn ang="0">
                  <a:pos x="280" y="432"/>
                </a:cxn>
                <a:cxn ang="0">
                  <a:pos x="195" y="457"/>
                </a:cxn>
                <a:cxn ang="0">
                  <a:pos x="152" y="552"/>
                </a:cxn>
                <a:cxn ang="0">
                  <a:pos x="184" y="632"/>
                </a:cxn>
                <a:cxn ang="0">
                  <a:pos x="120" y="680"/>
                </a:cxn>
                <a:cxn ang="0">
                  <a:pos x="144" y="856"/>
                </a:cxn>
                <a:cxn ang="0">
                  <a:pos x="192" y="896"/>
                </a:cxn>
                <a:cxn ang="0">
                  <a:pos x="240" y="976"/>
                </a:cxn>
                <a:cxn ang="0">
                  <a:pos x="216" y="1080"/>
                </a:cxn>
                <a:cxn ang="0">
                  <a:pos x="216" y="1168"/>
                </a:cxn>
                <a:cxn ang="0">
                  <a:pos x="88" y="1200"/>
                </a:cxn>
                <a:cxn ang="0">
                  <a:pos x="40" y="1288"/>
                </a:cxn>
                <a:cxn ang="0">
                  <a:pos x="0" y="1448"/>
                </a:cxn>
                <a:cxn ang="0">
                  <a:pos x="40" y="1552"/>
                </a:cxn>
                <a:cxn ang="0">
                  <a:pos x="120" y="1528"/>
                </a:cxn>
                <a:cxn ang="0">
                  <a:pos x="160" y="1616"/>
                </a:cxn>
                <a:cxn ang="0">
                  <a:pos x="288" y="1616"/>
                </a:cxn>
                <a:cxn ang="0">
                  <a:pos x="424" y="1552"/>
                </a:cxn>
                <a:cxn ang="0">
                  <a:pos x="520" y="1456"/>
                </a:cxn>
                <a:cxn ang="0">
                  <a:pos x="624" y="1448"/>
                </a:cxn>
                <a:cxn ang="0">
                  <a:pos x="728" y="1376"/>
                </a:cxn>
                <a:cxn ang="0">
                  <a:pos x="1006" y="1327"/>
                </a:cxn>
                <a:cxn ang="0">
                  <a:pos x="1048" y="1224"/>
                </a:cxn>
                <a:cxn ang="0">
                  <a:pos x="1112" y="1112"/>
                </a:cxn>
                <a:cxn ang="0">
                  <a:pos x="1160" y="1000"/>
                </a:cxn>
                <a:cxn ang="0">
                  <a:pos x="1144" y="888"/>
                </a:cxn>
                <a:cxn ang="0">
                  <a:pos x="1176" y="768"/>
                </a:cxn>
                <a:cxn ang="0">
                  <a:pos x="1136" y="664"/>
                </a:cxn>
                <a:cxn ang="0">
                  <a:pos x="1088" y="568"/>
                </a:cxn>
                <a:cxn ang="0">
                  <a:pos x="1024" y="528"/>
                </a:cxn>
                <a:cxn ang="0">
                  <a:pos x="984" y="456"/>
                </a:cxn>
                <a:cxn ang="0">
                  <a:pos x="912" y="440"/>
                </a:cxn>
                <a:cxn ang="0">
                  <a:pos x="848" y="496"/>
                </a:cxn>
                <a:cxn ang="0">
                  <a:pos x="776" y="528"/>
                </a:cxn>
                <a:cxn ang="0">
                  <a:pos x="664" y="464"/>
                </a:cxn>
              </a:cxnLst>
              <a:rect l="0" t="0" r="r" b="b"/>
              <a:pathLst>
                <a:path w="1176" h="1616">
                  <a:moveTo>
                    <a:pt x="664" y="464"/>
                  </a:moveTo>
                  <a:lnTo>
                    <a:pt x="608" y="320"/>
                  </a:lnTo>
                  <a:lnTo>
                    <a:pt x="664" y="256"/>
                  </a:lnTo>
                  <a:lnTo>
                    <a:pt x="744" y="264"/>
                  </a:lnTo>
                  <a:lnTo>
                    <a:pt x="792" y="168"/>
                  </a:lnTo>
                  <a:lnTo>
                    <a:pt x="928" y="112"/>
                  </a:lnTo>
                  <a:lnTo>
                    <a:pt x="952" y="32"/>
                  </a:lnTo>
                  <a:lnTo>
                    <a:pt x="904" y="0"/>
                  </a:lnTo>
                  <a:lnTo>
                    <a:pt x="856" y="64"/>
                  </a:lnTo>
                  <a:lnTo>
                    <a:pt x="813" y="147"/>
                  </a:lnTo>
                  <a:lnTo>
                    <a:pt x="768" y="160"/>
                  </a:lnTo>
                  <a:lnTo>
                    <a:pt x="760" y="48"/>
                  </a:lnTo>
                  <a:lnTo>
                    <a:pt x="632" y="48"/>
                  </a:lnTo>
                  <a:lnTo>
                    <a:pt x="584" y="104"/>
                  </a:lnTo>
                  <a:lnTo>
                    <a:pt x="584" y="184"/>
                  </a:lnTo>
                  <a:lnTo>
                    <a:pt x="480" y="256"/>
                  </a:lnTo>
                  <a:lnTo>
                    <a:pt x="560" y="280"/>
                  </a:lnTo>
                  <a:lnTo>
                    <a:pt x="584" y="336"/>
                  </a:lnTo>
                  <a:lnTo>
                    <a:pt x="544" y="424"/>
                  </a:lnTo>
                  <a:lnTo>
                    <a:pt x="504" y="496"/>
                  </a:lnTo>
                  <a:lnTo>
                    <a:pt x="432" y="432"/>
                  </a:lnTo>
                  <a:lnTo>
                    <a:pt x="384" y="496"/>
                  </a:lnTo>
                  <a:lnTo>
                    <a:pt x="280" y="432"/>
                  </a:lnTo>
                  <a:lnTo>
                    <a:pt x="195" y="457"/>
                  </a:lnTo>
                  <a:lnTo>
                    <a:pt x="152" y="552"/>
                  </a:lnTo>
                  <a:lnTo>
                    <a:pt x="184" y="632"/>
                  </a:lnTo>
                  <a:lnTo>
                    <a:pt x="120" y="680"/>
                  </a:lnTo>
                  <a:lnTo>
                    <a:pt x="144" y="856"/>
                  </a:lnTo>
                  <a:lnTo>
                    <a:pt x="192" y="896"/>
                  </a:lnTo>
                  <a:lnTo>
                    <a:pt x="240" y="976"/>
                  </a:lnTo>
                  <a:lnTo>
                    <a:pt x="216" y="1080"/>
                  </a:lnTo>
                  <a:lnTo>
                    <a:pt x="216" y="1168"/>
                  </a:lnTo>
                  <a:lnTo>
                    <a:pt x="88" y="1200"/>
                  </a:lnTo>
                  <a:lnTo>
                    <a:pt x="40" y="1288"/>
                  </a:lnTo>
                  <a:lnTo>
                    <a:pt x="0" y="1448"/>
                  </a:lnTo>
                  <a:lnTo>
                    <a:pt x="40" y="1552"/>
                  </a:lnTo>
                  <a:lnTo>
                    <a:pt x="120" y="1528"/>
                  </a:lnTo>
                  <a:lnTo>
                    <a:pt x="160" y="1616"/>
                  </a:lnTo>
                  <a:lnTo>
                    <a:pt x="288" y="1616"/>
                  </a:lnTo>
                  <a:lnTo>
                    <a:pt x="424" y="1552"/>
                  </a:lnTo>
                  <a:lnTo>
                    <a:pt x="520" y="1456"/>
                  </a:lnTo>
                  <a:lnTo>
                    <a:pt x="624" y="1448"/>
                  </a:lnTo>
                  <a:lnTo>
                    <a:pt x="728" y="1376"/>
                  </a:lnTo>
                  <a:lnTo>
                    <a:pt x="1006" y="1327"/>
                  </a:lnTo>
                  <a:lnTo>
                    <a:pt x="1048" y="1224"/>
                  </a:lnTo>
                  <a:lnTo>
                    <a:pt x="1112" y="1112"/>
                  </a:lnTo>
                  <a:lnTo>
                    <a:pt x="1160" y="1000"/>
                  </a:lnTo>
                  <a:lnTo>
                    <a:pt x="1144" y="888"/>
                  </a:lnTo>
                  <a:lnTo>
                    <a:pt x="1176" y="768"/>
                  </a:lnTo>
                  <a:lnTo>
                    <a:pt x="1136" y="664"/>
                  </a:lnTo>
                  <a:lnTo>
                    <a:pt x="1088" y="568"/>
                  </a:lnTo>
                  <a:lnTo>
                    <a:pt x="1024" y="528"/>
                  </a:lnTo>
                  <a:lnTo>
                    <a:pt x="984" y="456"/>
                  </a:lnTo>
                  <a:lnTo>
                    <a:pt x="912" y="440"/>
                  </a:lnTo>
                  <a:lnTo>
                    <a:pt x="848" y="496"/>
                  </a:lnTo>
                  <a:lnTo>
                    <a:pt x="776" y="528"/>
                  </a:lnTo>
                  <a:lnTo>
                    <a:pt x="664" y="464"/>
                  </a:lnTo>
                  <a:close/>
                </a:path>
              </a:pathLst>
            </a:custGeom>
            <a:grp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30" name="Freeform 26">
              <a:extLst>
                <a:ext uri="{FF2B5EF4-FFF2-40B4-BE49-F238E27FC236}">
                  <a16:creationId xmlns:a16="http://schemas.microsoft.com/office/drawing/2014/main" id="{91C10CF9-4793-D40D-C9A1-D22800C3E32E}"/>
                </a:ext>
              </a:extLst>
            </p:cNvPr>
            <p:cNvSpPr>
              <a:spLocks/>
            </p:cNvSpPr>
            <p:nvPr/>
          </p:nvSpPr>
          <p:spPr bwMode="auto">
            <a:xfrm>
              <a:off x="2028311" y="3775703"/>
              <a:ext cx="223803" cy="168192"/>
            </a:xfrm>
            <a:custGeom>
              <a:avLst/>
              <a:gdLst/>
              <a:ahLst/>
              <a:cxnLst>
                <a:cxn ang="0">
                  <a:pos x="570" y="0"/>
                </a:cxn>
                <a:cxn ang="0">
                  <a:pos x="514" y="38"/>
                </a:cxn>
                <a:cxn ang="0">
                  <a:pos x="437" y="43"/>
                </a:cxn>
                <a:cxn ang="0">
                  <a:pos x="317" y="77"/>
                </a:cxn>
                <a:cxn ang="0">
                  <a:pos x="182" y="136"/>
                </a:cxn>
                <a:cxn ang="0">
                  <a:pos x="135" y="229"/>
                </a:cxn>
                <a:cxn ang="0">
                  <a:pos x="54" y="223"/>
                </a:cxn>
                <a:cxn ang="0">
                  <a:pos x="0" y="286"/>
                </a:cxn>
                <a:cxn ang="0">
                  <a:pos x="57" y="430"/>
                </a:cxn>
                <a:cxn ang="0">
                  <a:pos x="164" y="494"/>
                </a:cxn>
                <a:cxn ang="0">
                  <a:pos x="242" y="460"/>
                </a:cxn>
                <a:cxn ang="0">
                  <a:pos x="302" y="407"/>
                </a:cxn>
                <a:cxn ang="0">
                  <a:pos x="377" y="422"/>
                </a:cxn>
                <a:cxn ang="0">
                  <a:pos x="414" y="491"/>
                </a:cxn>
                <a:cxn ang="0">
                  <a:pos x="477" y="533"/>
                </a:cxn>
                <a:cxn ang="0">
                  <a:pos x="524" y="504"/>
                </a:cxn>
                <a:cxn ang="0">
                  <a:pos x="570" y="499"/>
                </a:cxn>
                <a:cxn ang="0">
                  <a:pos x="629" y="460"/>
                </a:cxn>
                <a:cxn ang="0">
                  <a:pos x="692" y="408"/>
                </a:cxn>
                <a:cxn ang="0">
                  <a:pos x="701" y="360"/>
                </a:cxn>
                <a:cxn ang="0">
                  <a:pos x="692" y="312"/>
                </a:cxn>
                <a:cxn ang="0">
                  <a:pos x="644" y="268"/>
                </a:cxn>
                <a:cxn ang="0">
                  <a:pos x="661" y="227"/>
                </a:cxn>
                <a:cxn ang="0">
                  <a:pos x="663" y="153"/>
                </a:cxn>
                <a:cxn ang="0">
                  <a:pos x="615" y="91"/>
                </a:cxn>
                <a:cxn ang="0">
                  <a:pos x="570" y="0"/>
                </a:cxn>
              </a:cxnLst>
              <a:rect l="0" t="0" r="r" b="b"/>
              <a:pathLst>
                <a:path w="701" h="533">
                  <a:moveTo>
                    <a:pt x="570" y="0"/>
                  </a:moveTo>
                  <a:lnTo>
                    <a:pt x="514" y="38"/>
                  </a:lnTo>
                  <a:lnTo>
                    <a:pt x="437" y="43"/>
                  </a:lnTo>
                  <a:lnTo>
                    <a:pt x="317" y="77"/>
                  </a:lnTo>
                  <a:lnTo>
                    <a:pt x="182" y="136"/>
                  </a:lnTo>
                  <a:lnTo>
                    <a:pt x="135" y="229"/>
                  </a:lnTo>
                  <a:lnTo>
                    <a:pt x="54" y="223"/>
                  </a:lnTo>
                  <a:lnTo>
                    <a:pt x="0" y="286"/>
                  </a:lnTo>
                  <a:lnTo>
                    <a:pt x="57" y="430"/>
                  </a:lnTo>
                  <a:lnTo>
                    <a:pt x="164" y="494"/>
                  </a:lnTo>
                  <a:lnTo>
                    <a:pt x="242" y="460"/>
                  </a:lnTo>
                  <a:lnTo>
                    <a:pt x="302" y="407"/>
                  </a:lnTo>
                  <a:lnTo>
                    <a:pt x="377" y="422"/>
                  </a:lnTo>
                  <a:lnTo>
                    <a:pt x="414" y="491"/>
                  </a:lnTo>
                  <a:lnTo>
                    <a:pt x="477" y="533"/>
                  </a:lnTo>
                  <a:lnTo>
                    <a:pt x="524" y="504"/>
                  </a:lnTo>
                  <a:lnTo>
                    <a:pt x="570" y="499"/>
                  </a:lnTo>
                  <a:lnTo>
                    <a:pt x="629" y="460"/>
                  </a:lnTo>
                  <a:lnTo>
                    <a:pt x="692" y="408"/>
                  </a:lnTo>
                  <a:lnTo>
                    <a:pt x="701" y="360"/>
                  </a:lnTo>
                  <a:lnTo>
                    <a:pt x="692" y="312"/>
                  </a:lnTo>
                  <a:lnTo>
                    <a:pt x="644" y="268"/>
                  </a:lnTo>
                  <a:lnTo>
                    <a:pt x="661" y="227"/>
                  </a:lnTo>
                  <a:lnTo>
                    <a:pt x="663" y="153"/>
                  </a:lnTo>
                  <a:lnTo>
                    <a:pt x="615" y="91"/>
                  </a:lnTo>
                  <a:lnTo>
                    <a:pt x="570" y="0"/>
                  </a:lnTo>
                  <a:close/>
                </a:path>
              </a:pathLst>
            </a:custGeom>
            <a:grpFill/>
            <a:ln w="3175" cmpd="sng">
              <a:solidFill>
                <a:schemeClr val="bg1"/>
              </a:solidFill>
              <a:prstDash val="solid"/>
              <a:round/>
              <a:headEnd/>
              <a:tailEnd/>
            </a:ln>
            <a:effectLst/>
          </p:spPr>
          <p:txBody>
            <a:bodyPr/>
            <a:lstStyle/>
            <a:p>
              <a:pPr>
                <a:defRPr/>
              </a:pPr>
              <a:endParaRPr lang="zh-CN" altLang="en-US" sz="1200" b="1" kern="0">
                <a:solidFill>
                  <a:srgbClr val="000000"/>
                </a:solidFill>
                <a:latin typeface="Arial" charset="0"/>
              </a:endParaRPr>
            </a:p>
          </p:txBody>
        </p:sp>
        <p:sp>
          <p:nvSpPr>
            <p:cNvPr id="31" name="Freeform 27">
              <a:extLst>
                <a:ext uri="{FF2B5EF4-FFF2-40B4-BE49-F238E27FC236}">
                  <a16:creationId xmlns:a16="http://schemas.microsoft.com/office/drawing/2014/main" id="{4150E451-9661-8898-AD83-0F8F891704C0}"/>
                </a:ext>
              </a:extLst>
            </p:cNvPr>
            <p:cNvSpPr>
              <a:spLocks/>
            </p:cNvSpPr>
            <p:nvPr/>
          </p:nvSpPr>
          <p:spPr bwMode="auto">
            <a:xfrm>
              <a:off x="896928" y="2007215"/>
              <a:ext cx="825971" cy="528073"/>
            </a:xfrm>
            <a:custGeom>
              <a:avLst/>
              <a:gdLst/>
              <a:ahLst/>
              <a:cxnLst>
                <a:cxn ang="0">
                  <a:pos x="2024" y="0"/>
                </a:cxn>
                <a:cxn ang="0">
                  <a:pos x="1944" y="112"/>
                </a:cxn>
                <a:cxn ang="0">
                  <a:pos x="1856" y="272"/>
                </a:cxn>
                <a:cxn ang="0">
                  <a:pos x="1712" y="224"/>
                </a:cxn>
                <a:cxn ang="0">
                  <a:pos x="1632" y="256"/>
                </a:cxn>
                <a:cxn ang="0">
                  <a:pos x="1512" y="192"/>
                </a:cxn>
                <a:cxn ang="0">
                  <a:pos x="1512" y="296"/>
                </a:cxn>
                <a:cxn ang="0">
                  <a:pos x="1552" y="440"/>
                </a:cxn>
                <a:cxn ang="0">
                  <a:pos x="1472" y="360"/>
                </a:cxn>
                <a:cxn ang="0">
                  <a:pos x="1424" y="272"/>
                </a:cxn>
                <a:cxn ang="0">
                  <a:pos x="1272" y="176"/>
                </a:cxn>
                <a:cxn ang="0">
                  <a:pos x="1200" y="328"/>
                </a:cxn>
                <a:cxn ang="0">
                  <a:pos x="1120" y="400"/>
                </a:cxn>
                <a:cxn ang="0">
                  <a:pos x="1056" y="224"/>
                </a:cxn>
                <a:cxn ang="0">
                  <a:pos x="912" y="256"/>
                </a:cxn>
                <a:cxn ang="0">
                  <a:pos x="968" y="376"/>
                </a:cxn>
                <a:cxn ang="0">
                  <a:pos x="904" y="512"/>
                </a:cxn>
                <a:cxn ang="0">
                  <a:pos x="784" y="416"/>
                </a:cxn>
                <a:cxn ang="0">
                  <a:pos x="664" y="504"/>
                </a:cxn>
                <a:cxn ang="0">
                  <a:pos x="704" y="368"/>
                </a:cxn>
                <a:cxn ang="0">
                  <a:pos x="616" y="168"/>
                </a:cxn>
                <a:cxn ang="0">
                  <a:pos x="480" y="24"/>
                </a:cxn>
                <a:cxn ang="0">
                  <a:pos x="480" y="240"/>
                </a:cxn>
                <a:cxn ang="0">
                  <a:pos x="400" y="208"/>
                </a:cxn>
                <a:cxn ang="0">
                  <a:pos x="312" y="96"/>
                </a:cxn>
                <a:cxn ang="0">
                  <a:pos x="216" y="200"/>
                </a:cxn>
                <a:cxn ang="0">
                  <a:pos x="80" y="344"/>
                </a:cxn>
                <a:cxn ang="0">
                  <a:pos x="0" y="464"/>
                </a:cxn>
                <a:cxn ang="0">
                  <a:pos x="160" y="456"/>
                </a:cxn>
                <a:cxn ang="0">
                  <a:pos x="336" y="424"/>
                </a:cxn>
                <a:cxn ang="0">
                  <a:pos x="504" y="472"/>
                </a:cxn>
                <a:cxn ang="0">
                  <a:pos x="488" y="552"/>
                </a:cxn>
                <a:cxn ang="0">
                  <a:pos x="416" y="656"/>
                </a:cxn>
                <a:cxn ang="0">
                  <a:pos x="568" y="680"/>
                </a:cxn>
                <a:cxn ang="0">
                  <a:pos x="432" y="768"/>
                </a:cxn>
                <a:cxn ang="0">
                  <a:pos x="208" y="768"/>
                </a:cxn>
                <a:cxn ang="0">
                  <a:pos x="184" y="832"/>
                </a:cxn>
                <a:cxn ang="0">
                  <a:pos x="360" y="880"/>
                </a:cxn>
                <a:cxn ang="0">
                  <a:pos x="448" y="1024"/>
                </a:cxn>
                <a:cxn ang="0">
                  <a:pos x="456" y="1152"/>
                </a:cxn>
                <a:cxn ang="0">
                  <a:pos x="296" y="1272"/>
                </a:cxn>
                <a:cxn ang="0">
                  <a:pos x="232" y="1384"/>
                </a:cxn>
                <a:cxn ang="0">
                  <a:pos x="416" y="1368"/>
                </a:cxn>
                <a:cxn ang="0">
                  <a:pos x="688" y="1392"/>
                </a:cxn>
                <a:cxn ang="0">
                  <a:pos x="800" y="1568"/>
                </a:cxn>
                <a:cxn ang="0">
                  <a:pos x="990" y="1582"/>
                </a:cxn>
                <a:cxn ang="0">
                  <a:pos x="1232" y="1664"/>
                </a:cxn>
                <a:cxn ang="0">
                  <a:pos x="1432" y="1520"/>
                </a:cxn>
                <a:cxn ang="0">
                  <a:pos x="1664" y="1368"/>
                </a:cxn>
                <a:cxn ang="0">
                  <a:pos x="1784" y="1424"/>
                </a:cxn>
                <a:cxn ang="0">
                  <a:pos x="1960" y="1272"/>
                </a:cxn>
                <a:cxn ang="0">
                  <a:pos x="2152" y="1192"/>
                </a:cxn>
                <a:cxn ang="0">
                  <a:pos x="2304" y="1056"/>
                </a:cxn>
                <a:cxn ang="0">
                  <a:pos x="2416" y="1008"/>
                </a:cxn>
                <a:cxn ang="0">
                  <a:pos x="2488" y="824"/>
                </a:cxn>
                <a:cxn ang="0">
                  <a:pos x="2536" y="688"/>
                </a:cxn>
                <a:cxn ang="0">
                  <a:pos x="2584" y="560"/>
                </a:cxn>
                <a:cxn ang="0">
                  <a:pos x="2408" y="472"/>
                </a:cxn>
                <a:cxn ang="0">
                  <a:pos x="2384" y="376"/>
                </a:cxn>
                <a:cxn ang="0">
                  <a:pos x="2272" y="296"/>
                </a:cxn>
                <a:cxn ang="0">
                  <a:pos x="2224" y="216"/>
                </a:cxn>
                <a:cxn ang="0">
                  <a:pos x="2104" y="48"/>
                </a:cxn>
              </a:cxnLst>
              <a:rect l="0" t="0" r="r" b="b"/>
              <a:pathLst>
                <a:path w="2600" h="1664">
                  <a:moveTo>
                    <a:pt x="2104" y="48"/>
                  </a:moveTo>
                  <a:lnTo>
                    <a:pt x="2024" y="0"/>
                  </a:lnTo>
                  <a:lnTo>
                    <a:pt x="1952" y="40"/>
                  </a:lnTo>
                  <a:lnTo>
                    <a:pt x="1944" y="112"/>
                  </a:lnTo>
                  <a:lnTo>
                    <a:pt x="1952" y="216"/>
                  </a:lnTo>
                  <a:lnTo>
                    <a:pt x="1856" y="272"/>
                  </a:lnTo>
                  <a:lnTo>
                    <a:pt x="1792" y="216"/>
                  </a:lnTo>
                  <a:lnTo>
                    <a:pt x="1712" y="224"/>
                  </a:lnTo>
                  <a:lnTo>
                    <a:pt x="1680" y="296"/>
                  </a:lnTo>
                  <a:lnTo>
                    <a:pt x="1632" y="256"/>
                  </a:lnTo>
                  <a:lnTo>
                    <a:pt x="1600" y="200"/>
                  </a:lnTo>
                  <a:lnTo>
                    <a:pt x="1512" y="192"/>
                  </a:lnTo>
                  <a:lnTo>
                    <a:pt x="1480" y="248"/>
                  </a:lnTo>
                  <a:lnTo>
                    <a:pt x="1512" y="296"/>
                  </a:lnTo>
                  <a:lnTo>
                    <a:pt x="1552" y="376"/>
                  </a:lnTo>
                  <a:lnTo>
                    <a:pt x="1552" y="440"/>
                  </a:lnTo>
                  <a:lnTo>
                    <a:pt x="1480" y="432"/>
                  </a:lnTo>
                  <a:lnTo>
                    <a:pt x="1472" y="360"/>
                  </a:lnTo>
                  <a:lnTo>
                    <a:pt x="1400" y="336"/>
                  </a:lnTo>
                  <a:lnTo>
                    <a:pt x="1424" y="272"/>
                  </a:lnTo>
                  <a:lnTo>
                    <a:pt x="1360" y="160"/>
                  </a:lnTo>
                  <a:lnTo>
                    <a:pt x="1272" y="176"/>
                  </a:lnTo>
                  <a:lnTo>
                    <a:pt x="1200" y="248"/>
                  </a:lnTo>
                  <a:lnTo>
                    <a:pt x="1200" y="328"/>
                  </a:lnTo>
                  <a:lnTo>
                    <a:pt x="1200" y="392"/>
                  </a:lnTo>
                  <a:lnTo>
                    <a:pt x="1120" y="400"/>
                  </a:lnTo>
                  <a:lnTo>
                    <a:pt x="1088" y="304"/>
                  </a:lnTo>
                  <a:lnTo>
                    <a:pt x="1056" y="224"/>
                  </a:lnTo>
                  <a:lnTo>
                    <a:pt x="976" y="184"/>
                  </a:lnTo>
                  <a:lnTo>
                    <a:pt x="912" y="256"/>
                  </a:lnTo>
                  <a:lnTo>
                    <a:pt x="960" y="312"/>
                  </a:lnTo>
                  <a:lnTo>
                    <a:pt x="968" y="376"/>
                  </a:lnTo>
                  <a:lnTo>
                    <a:pt x="944" y="456"/>
                  </a:lnTo>
                  <a:lnTo>
                    <a:pt x="904" y="512"/>
                  </a:lnTo>
                  <a:lnTo>
                    <a:pt x="848" y="432"/>
                  </a:lnTo>
                  <a:lnTo>
                    <a:pt x="784" y="416"/>
                  </a:lnTo>
                  <a:lnTo>
                    <a:pt x="768" y="512"/>
                  </a:lnTo>
                  <a:lnTo>
                    <a:pt x="664" y="504"/>
                  </a:lnTo>
                  <a:lnTo>
                    <a:pt x="696" y="456"/>
                  </a:lnTo>
                  <a:lnTo>
                    <a:pt x="704" y="368"/>
                  </a:lnTo>
                  <a:lnTo>
                    <a:pt x="696" y="248"/>
                  </a:lnTo>
                  <a:lnTo>
                    <a:pt x="616" y="168"/>
                  </a:lnTo>
                  <a:lnTo>
                    <a:pt x="560" y="104"/>
                  </a:lnTo>
                  <a:lnTo>
                    <a:pt x="480" y="24"/>
                  </a:lnTo>
                  <a:lnTo>
                    <a:pt x="488" y="128"/>
                  </a:lnTo>
                  <a:lnTo>
                    <a:pt x="480" y="240"/>
                  </a:lnTo>
                  <a:lnTo>
                    <a:pt x="416" y="296"/>
                  </a:lnTo>
                  <a:lnTo>
                    <a:pt x="400" y="208"/>
                  </a:lnTo>
                  <a:lnTo>
                    <a:pt x="320" y="216"/>
                  </a:lnTo>
                  <a:lnTo>
                    <a:pt x="312" y="96"/>
                  </a:lnTo>
                  <a:lnTo>
                    <a:pt x="232" y="80"/>
                  </a:lnTo>
                  <a:lnTo>
                    <a:pt x="216" y="200"/>
                  </a:lnTo>
                  <a:lnTo>
                    <a:pt x="144" y="240"/>
                  </a:lnTo>
                  <a:lnTo>
                    <a:pt x="80" y="344"/>
                  </a:lnTo>
                  <a:lnTo>
                    <a:pt x="88" y="400"/>
                  </a:lnTo>
                  <a:lnTo>
                    <a:pt x="0" y="464"/>
                  </a:lnTo>
                  <a:lnTo>
                    <a:pt x="32" y="520"/>
                  </a:lnTo>
                  <a:lnTo>
                    <a:pt x="160" y="456"/>
                  </a:lnTo>
                  <a:lnTo>
                    <a:pt x="256" y="432"/>
                  </a:lnTo>
                  <a:lnTo>
                    <a:pt x="336" y="424"/>
                  </a:lnTo>
                  <a:lnTo>
                    <a:pt x="416" y="448"/>
                  </a:lnTo>
                  <a:lnTo>
                    <a:pt x="504" y="472"/>
                  </a:lnTo>
                  <a:lnTo>
                    <a:pt x="568" y="544"/>
                  </a:lnTo>
                  <a:lnTo>
                    <a:pt x="488" y="552"/>
                  </a:lnTo>
                  <a:lnTo>
                    <a:pt x="392" y="616"/>
                  </a:lnTo>
                  <a:lnTo>
                    <a:pt x="416" y="656"/>
                  </a:lnTo>
                  <a:lnTo>
                    <a:pt x="488" y="672"/>
                  </a:lnTo>
                  <a:lnTo>
                    <a:pt x="568" y="680"/>
                  </a:lnTo>
                  <a:lnTo>
                    <a:pt x="512" y="752"/>
                  </a:lnTo>
                  <a:lnTo>
                    <a:pt x="432" y="768"/>
                  </a:lnTo>
                  <a:lnTo>
                    <a:pt x="336" y="760"/>
                  </a:lnTo>
                  <a:lnTo>
                    <a:pt x="208" y="768"/>
                  </a:lnTo>
                  <a:lnTo>
                    <a:pt x="104" y="776"/>
                  </a:lnTo>
                  <a:lnTo>
                    <a:pt x="184" y="832"/>
                  </a:lnTo>
                  <a:lnTo>
                    <a:pt x="264" y="848"/>
                  </a:lnTo>
                  <a:lnTo>
                    <a:pt x="360" y="880"/>
                  </a:lnTo>
                  <a:lnTo>
                    <a:pt x="368" y="992"/>
                  </a:lnTo>
                  <a:lnTo>
                    <a:pt x="448" y="1024"/>
                  </a:lnTo>
                  <a:lnTo>
                    <a:pt x="512" y="1072"/>
                  </a:lnTo>
                  <a:lnTo>
                    <a:pt x="456" y="1152"/>
                  </a:lnTo>
                  <a:lnTo>
                    <a:pt x="384" y="1232"/>
                  </a:lnTo>
                  <a:lnTo>
                    <a:pt x="296" y="1272"/>
                  </a:lnTo>
                  <a:lnTo>
                    <a:pt x="200" y="1304"/>
                  </a:lnTo>
                  <a:lnTo>
                    <a:pt x="232" y="1384"/>
                  </a:lnTo>
                  <a:lnTo>
                    <a:pt x="312" y="1384"/>
                  </a:lnTo>
                  <a:lnTo>
                    <a:pt x="416" y="1368"/>
                  </a:lnTo>
                  <a:lnTo>
                    <a:pt x="576" y="1328"/>
                  </a:lnTo>
                  <a:lnTo>
                    <a:pt x="688" y="1392"/>
                  </a:lnTo>
                  <a:lnTo>
                    <a:pt x="744" y="1480"/>
                  </a:lnTo>
                  <a:lnTo>
                    <a:pt x="800" y="1568"/>
                  </a:lnTo>
                  <a:lnTo>
                    <a:pt x="912" y="1552"/>
                  </a:lnTo>
                  <a:lnTo>
                    <a:pt x="990" y="1582"/>
                  </a:lnTo>
                  <a:lnTo>
                    <a:pt x="1120" y="1632"/>
                  </a:lnTo>
                  <a:lnTo>
                    <a:pt x="1232" y="1664"/>
                  </a:lnTo>
                  <a:lnTo>
                    <a:pt x="1288" y="1600"/>
                  </a:lnTo>
                  <a:lnTo>
                    <a:pt x="1432" y="1520"/>
                  </a:lnTo>
                  <a:lnTo>
                    <a:pt x="1544" y="1424"/>
                  </a:lnTo>
                  <a:lnTo>
                    <a:pt x="1664" y="1368"/>
                  </a:lnTo>
                  <a:lnTo>
                    <a:pt x="1712" y="1424"/>
                  </a:lnTo>
                  <a:lnTo>
                    <a:pt x="1784" y="1424"/>
                  </a:lnTo>
                  <a:lnTo>
                    <a:pt x="1832" y="1336"/>
                  </a:lnTo>
                  <a:lnTo>
                    <a:pt x="1960" y="1272"/>
                  </a:lnTo>
                  <a:lnTo>
                    <a:pt x="2072" y="1264"/>
                  </a:lnTo>
                  <a:lnTo>
                    <a:pt x="2152" y="1192"/>
                  </a:lnTo>
                  <a:lnTo>
                    <a:pt x="2250" y="1162"/>
                  </a:lnTo>
                  <a:lnTo>
                    <a:pt x="2304" y="1056"/>
                  </a:lnTo>
                  <a:lnTo>
                    <a:pt x="2320" y="976"/>
                  </a:lnTo>
                  <a:lnTo>
                    <a:pt x="2416" y="1008"/>
                  </a:lnTo>
                  <a:lnTo>
                    <a:pt x="2432" y="944"/>
                  </a:lnTo>
                  <a:lnTo>
                    <a:pt x="2488" y="824"/>
                  </a:lnTo>
                  <a:lnTo>
                    <a:pt x="2600" y="776"/>
                  </a:lnTo>
                  <a:lnTo>
                    <a:pt x="2536" y="688"/>
                  </a:lnTo>
                  <a:lnTo>
                    <a:pt x="2600" y="632"/>
                  </a:lnTo>
                  <a:lnTo>
                    <a:pt x="2584" y="560"/>
                  </a:lnTo>
                  <a:lnTo>
                    <a:pt x="2520" y="532"/>
                  </a:lnTo>
                  <a:lnTo>
                    <a:pt x="2408" y="472"/>
                  </a:lnTo>
                  <a:lnTo>
                    <a:pt x="2320" y="432"/>
                  </a:lnTo>
                  <a:lnTo>
                    <a:pt x="2384" y="376"/>
                  </a:lnTo>
                  <a:lnTo>
                    <a:pt x="2360" y="296"/>
                  </a:lnTo>
                  <a:lnTo>
                    <a:pt x="2272" y="296"/>
                  </a:lnTo>
                  <a:lnTo>
                    <a:pt x="2280" y="160"/>
                  </a:lnTo>
                  <a:lnTo>
                    <a:pt x="2224" y="216"/>
                  </a:lnTo>
                  <a:lnTo>
                    <a:pt x="2144" y="184"/>
                  </a:lnTo>
                  <a:lnTo>
                    <a:pt x="2104" y="48"/>
                  </a:lnTo>
                  <a:close/>
                </a:path>
              </a:pathLst>
            </a:custGeom>
            <a:solidFill>
              <a:srgbClr val="EBF5FF"/>
            </a:solid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32" name="Freeform 28">
              <a:extLst>
                <a:ext uri="{FF2B5EF4-FFF2-40B4-BE49-F238E27FC236}">
                  <a16:creationId xmlns:a16="http://schemas.microsoft.com/office/drawing/2014/main" id="{7BCB3DBE-032F-2AE6-6FFB-7438C22917CE}"/>
                </a:ext>
              </a:extLst>
            </p:cNvPr>
            <p:cNvSpPr>
              <a:spLocks/>
            </p:cNvSpPr>
            <p:nvPr/>
          </p:nvSpPr>
          <p:spPr bwMode="auto">
            <a:xfrm>
              <a:off x="1853966" y="5243671"/>
              <a:ext cx="1121491" cy="957210"/>
            </a:xfrm>
            <a:custGeom>
              <a:avLst/>
              <a:gdLst/>
              <a:ahLst/>
              <a:cxnLst>
                <a:cxn ang="0">
                  <a:pos x="243" y="68"/>
                </a:cxn>
                <a:cxn ang="0">
                  <a:pos x="99" y="178"/>
                </a:cxn>
                <a:cxn ang="0">
                  <a:pos x="0" y="296"/>
                </a:cxn>
                <a:cxn ang="0">
                  <a:pos x="82" y="451"/>
                </a:cxn>
                <a:cxn ang="0">
                  <a:pos x="36" y="615"/>
                </a:cxn>
                <a:cxn ang="0">
                  <a:pos x="162" y="642"/>
                </a:cxn>
                <a:cxn ang="0">
                  <a:pos x="289" y="679"/>
                </a:cxn>
                <a:cxn ang="0">
                  <a:pos x="567" y="670"/>
                </a:cxn>
                <a:cxn ang="0">
                  <a:pos x="801" y="748"/>
                </a:cxn>
                <a:cxn ang="0">
                  <a:pos x="721" y="926"/>
                </a:cxn>
                <a:cxn ang="0">
                  <a:pos x="595" y="1043"/>
                </a:cxn>
                <a:cxn ang="0">
                  <a:pos x="630" y="1254"/>
                </a:cxn>
                <a:cxn ang="0">
                  <a:pos x="595" y="1481"/>
                </a:cxn>
                <a:cxn ang="0">
                  <a:pos x="486" y="1664"/>
                </a:cxn>
                <a:cxn ang="0">
                  <a:pos x="460" y="1864"/>
                </a:cxn>
                <a:cxn ang="0">
                  <a:pos x="541" y="2074"/>
                </a:cxn>
                <a:cxn ang="0">
                  <a:pos x="397" y="2256"/>
                </a:cxn>
                <a:cxn ang="0">
                  <a:pos x="532" y="2394"/>
                </a:cxn>
                <a:cxn ang="0">
                  <a:pos x="667" y="2484"/>
                </a:cxn>
                <a:cxn ang="0">
                  <a:pos x="739" y="2630"/>
                </a:cxn>
                <a:cxn ang="0">
                  <a:pos x="838" y="2813"/>
                </a:cxn>
                <a:cxn ang="0">
                  <a:pos x="770" y="3007"/>
                </a:cxn>
                <a:cxn ang="0">
                  <a:pos x="1008" y="2922"/>
                </a:cxn>
                <a:cxn ang="0">
                  <a:pos x="1027" y="2740"/>
                </a:cxn>
                <a:cxn ang="0">
                  <a:pos x="1189" y="2630"/>
                </a:cxn>
                <a:cxn ang="0">
                  <a:pos x="1386" y="2585"/>
                </a:cxn>
                <a:cxn ang="0">
                  <a:pos x="1783" y="2530"/>
                </a:cxn>
                <a:cxn ang="0">
                  <a:pos x="1972" y="2466"/>
                </a:cxn>
                <a:cxn ang="0">
                  <a:pos x="2188" y="2275"/>
                </a:cxn>
                <a:cxn ang="0">
                  <a:pos x="2287" y="2183"/>
                </a:cxn>
                <a:cxn ang="0">
                  <a:pos x="2413" y="1937"/>
                </a:cxn>
                <a:cxn ang="0">
                  <a:pos x="2603" y="1828"/>
                </a:cxn>
                <a:cxn ang="0">
                  <a:pos x="2467" y="1628"/>
                </a:cxn>
                <a:cxn ang="0">
                  <a:pos x="2593" y="1362"/>
                </a:cxn>
                <a:cxn ang="0">
                  <a:pos x="2810" y="1017"/>
                </a:cxn>
                <a:cxn ang="0">
                  <a:pos x="3187" y="926"/>
                </a:cxn>
                <a:cxn ang="0">
                  <a:pos x="3440" y="743"/>
                </a:cxn>
                <a:cxn ang="0">
                  <a:pos x="3440" y="497"/>
                </a:cxn>
                <a:cxn ang="0">
                  <a:pos x="3140" y="514"/>
                </a:cxn>
                <a:cxn ang="0">
                  <a:pos x="3083" y="461"/>
                </a:cxn>
                <a:cxn ang="0">
                  <a:pos x="3070" y="473"/>
                </a:cxn>
                <a:cxn ang="0">
                  <a:pos x="3043" y="479"/>
                </a:cxn>
                <a:cxn ang="0">
                  <a:pos x="3020" y="466"/>
                </a:cxn>
                <a:cxn ang="0">
                  <a:pos x="3023" y="434"/>
                </a:cxn>
                <a:cxn ang="0">
                  <a:pos x="3008" y="416"/>
                </a:cxn>
                <a:cxn ang="0">
                  <a:pos x="2945" y="404"/>
                </a:cxn>
                <a:cxn ang="0">
                  <a:pos x="2808" y="360"/>
                </a:cxn>
                <a:cxn ang="0">
                  <a:pos x="2557" y="395"/>
                </a:cxn>
                <a:cxn ang="0">
                  <a:pos x="2274" y="315"/>
                </a:cxn>
                <a:cxn ang="0">
                  <a:pos x="2141" y="157"/>
                </a:cxn>
                <a:cxn ang="0">
                  <a:pos x="1918" y="178"/>
                </a:cxn>
                <a:cxn ang="0">
                  <a:pos x="1710" y="204"/>
                </a:cxn>
                <a:cxn ang="0">
                  <a:pos x="1521" y="141"/>
                </a:cxn>
                <a:cxn ang="0">
                  <a:pos x="1332" y="132"/>
                </a:cxn>
                <a:cxn ang="0">
                  <a:pos x="1071" y="96"/>
                </a:cxn>
                <a:cxn ang="0">
                  <a:pos x="747" y="123"/>
                </a:cxn>
                <a:cxn ang="0">
                  <a:pos x="387" y="0"/>
                </a:cxn>
              </a:cxnLst>
              <a:rect l="0" t="0" r="r" b="b"/>
              <a:pathLst>
                <a:path w="3475" h="3007">
                  <a:moveTo>
                    <a:pt x="387" y="0"/>
                  </a:moveTo>
                  <a:lnTo>
                    <a:pt x="243" y="68"/>
                  </a:lnTo>
                  <a:lnTo>
                    <a:pt x="217" y="178"/>
                  </a:lnTo>
                  <a:lnTo>
                    <a:pt x="99" y="178"/>
                  </a:lnTo>
                  <a:lnTo>
                    <a:pt x="19" y="213"/>
                  </a:lnTo>
                  <a:lnTo>
                    <a:pt x="0" y="296"/>
                  </a:lnTo>
                  <a:lnTo>
                    <a:pt x="0" y="369"/>
                  </a:lnTo>
                  <a:lnTo>
                    <a:pt x="82" y="451"/>
                  </a:lnTo>
                  <a:lnTo>
                    <a:pt x="135" y="524"/>
                  </a:lnTo>
                  <a:lnTo>
                    <a:pt x="36" y="615"/>
                  </a:lnTo>
                  <a:lnTo>
                    <a:pt x="36" y="715"/>
                  </a:lnTo>
                  <a:lnTo>
                    <a:pt x="162" y="642"/>
                  </a:lnTo>
                  <a:lnTo>
                    <a:pt x="252" y="587"/>
                  </a:lnTo>
                  <a:lnTo>
                    <a:pt x="289" y="679"/>
                  </a:lnTo>
                  <a:lnTo>
                    <a:pt x="441" y="679"/>
                  </a:lnTo>
                  <a:lnTo>
                    <a:pt x="567" y="670"/>
                  </a:lnTo>
                  <a:lnTo>
                    <a:pt x="684" y="651"/>
                  </a:lnTo>
                  <a:lnTo>
                    <a:pt x="801" y="748"/>
                  </a:lnTo>
                  <a:lnTo>
                    <a:pt x="793" y="843"/>
                  </a:lnTo>
                  <a:lnTo>
                    <a:pt x="721" y="926"/>
                  </a:lnTo>
                  <a:lnTo>
                    <a:pt x="639" y="970"/>
                  </a:lnTo>
                  <a:lnTo>
                    <a:pt x="595" y="1043"/>
                  </a:lnTo>
                  <a:lnTo>
                    <a:pt x="612" y="1144"/>
                  </a:lnTo>
                  <a:lnTo>
                    <a:pt x="630" y="1254"/>
                  </a:lnTo>
                  <a:lnTo>
                    <a:pt x="567" y="1372"/>
                  </a:lnTo>
                  <a:lnTo>
                    <a:pt x="595" y="1481"/>
                  </a:lnTo>
                  <a:lnTo>
                    <a:pt x="478" y="1518"/>
                  </a:lnTo>
                  <a:lnTo>
                    <a:pt x="486" y="1664"/>
                  </a:lnTo>
                  <a:lnTo>
                    <a:pt x="558" y="1700"/>
                  </a:lnTo>
                  <a:lnTo>
                    <a:pt x="460" y="1864"/>
                  </a:lnTo>
                  <a:lnTo>
                    <a:pt x="460" y="2001"/>
                  </a:lnTo>
                  <a:lnTo>
                    <a:pt x="541" y="2074"/>
                  </a:lnTo>
                  <a:lnTo>
                    <a:pt x="432" y="2147"/>
                  </a:lnTo>
                  <a:lnTo>
                    <a:pt x="397" y="2256"/>
                  </a:lnTo>
                  <a:lnTo>
                    <a:pt x="406" y="2384"/>
                  </a:lnTo>
                  <a:lnTo>
                    <a:pt x="532" y="2394"/>
                  </a:lnTo>
                  <a:lnTo>
                    <a:pt x="612" y="2412"/>
                  </a:lnTo>
                  <a:lnTo>
                    <a:pt x="667" y="2484"/>
                  </a:lnTo>
                  <a:lnTo>
                    <a:pt x="693" y="2575"/>
                  </a:lnTo>
                  <a:lnTo>
                    <a:pt x="739" y="2630"/>
                  </a:lnTo>
                  <a:lnTo>
                    <a:pt x="775" y="2694"/>
                  </a:lnTo>
                  <a:lnTo>
                    <a:pt x="838" y="2813"/>
                  </a:lnTo>
                  <a:lnTo>
                    <a:pt x="802" y="2922"/>
                  </a:lnTo>
                  <a:lnTo>
                    <a:pt x="770" y="3007"/>
                  </a:lnTo>
                  <a:lnTo>
                    <a:pt x="1036" y="3007"/>
                  </a:lnTo>
                  <a:lnTo>
                    <a:pt x="1008" y="2922"/>
                  </a:lnTo>
                  <a:lnTo>
                    <a:pt x="982" y="2840"/>
                  </a:lnTo>
                  <a:lnTo>
                    <a:pt x="1027" y="2740"/>
                  </a:lnTo>
                  <a:lnTo>
                    <a:pt x="1080" y="2639"/>
                  </a:lnTo>
                  <a:lnTo>
                    <a:pt x="1189" y="2630"/>
                  </a:lnTo>
                  <a:lnTo>
                    <a:pt x="1260" y="2557"/>
                  </a:lnTo>
                  <a:lnTo>
                    <a:pt x="1386" y="2585"/>
                  </a:lnTo>
                  <a:lnTo>
                    <a:pt x="1576" y="2557"/>
                  </a:lnTo>
                  <a:lnTo>
                    <a:pt x="1783" y="2530"/>
                  </a:lnTo>
                  <a:lnTo>
                    <a:pt x="1936" y="2575"/>
                  </a:lnTo>
                  <a:lnTo>
                    <a:pt x="1972" y="2466"/>
                  </a:lnTo>
                  <a:lnTo>
                    <a:pt x="2053" y="2348"/>
                  </a:lnTo>
                  <a:lnTo>
                    <a:pt x="2188" y="2275"/>
                  </a:lnTo>
                  <a:lnTo>
                    <a:pt x="2308" y="2275"/>
                  </a:lnTo>
                  <a:lnTo>
                    <a:pt x="2287" y="2183"/>
                  </a:lnTo>
                  <a:lnTo>
                    <a:pt x="2332" y="2083"/>
                  </a:lnTo>
                  <a:lnTo>
                    <a:pt x="2413" y="1937"/>
                  </a:lnTo>
                  <a:lnTo>
                    <a:pt x="2521" y="1910"/>
                  </a:lnTo>
                  <a:lnTo>
                    <a:pt x="2603" y="1828"/>
                  </a:lnTo>
                  <a:lnTo>
                    <a:pt x="2494" y="1773"/>
                  </a:lnTo>
                  <a:lnTo>
                    <a:pt x="2467" y="1628"/>
                  </a:lnTo>
                  <a:lnTo>
                    <a:pt x="2485" y="1500"/>
                  </a:lnTo>
                  <a:lnTo>
                    <a:pt x="2593" y="1362"/>
                  </a:lnTo>
                  <a:lnTo>
                    <a:pt x="2701" y="1190"/>
                  </a:lnTo>
                  <a:lnTo>
                    <a:pt x="2810" y="1017"/>
                  </a:lnTo>
                  <a:lnTo>
                    <a:pt x="3016" y="970"/>
                  </a:lnTo>
                  <a:lnTo>
                    <a:pt x="3187" y="926"/>
                  </a:lnTo>
                  <a:lnTo>
                    <a:pt x="3283" y="838"/>
                  </a:lnTo>
                  <a:lnTo>
                    <a:pt x="3440" y="743"/>
                  </a:lnTo>
                  <a:lnTo>
                    <a:pt x="3475" y="624"/>
                  </a:lnTo>
                  <a:lnTo>
                    <a:pt x="3440" y="497"/>
                  </a:lnTo>
                  <a:lnTo>
                    <a:pt x="3298" y="515"/>
                  </a:lnTo>
                  <a:lnTo>
                    <a:pt x="3140" y="514"/>
                  </a:lnTo>
                  <a:lnTo>
                    <a:pt x="3106" y="475"/>
                  </a:lnTo>
                  <a:lnTo>
                    <a:pt x="3083" y="461"/>
                  </a:lnTo>
                  <a:lnTo>
                    <a:pt x="3073" y="466"/>
                  </a:lnTo>
                  <a:lnTo>
                    <a:pt x="3070" y="473"/>
                  </a:lnTo>
                  <a:lnTo>
                    <a:pt x="3055" y="473"/>
                  </a:lnTo>
                  <a:lnTo>
                    <a:pt x="3043" y="479"/>
                  </a:lnTo>
                  <a:lnTo>
                    <a:pt x="3026" y="484"/>
                  </a:lnTo>
                  <a:lnTo>
                    <a:pt x="3020" y="466"/>
                  </a:lnTo>
                  <a:lnTo>
                    <a:pt x="3017" y="446"/>
                  </a:lnTo>
                  <a:lnTo>
                    <a:pt x="3023" y="434"/>
                  </a:lnTo>
                  <a:lnTo>
                    <a:pt x="3032" y="419"/>
                  </a:lnTo>
                  <a:lnTo>
                    <a:pt x="3008" y="416"/>
                  </a:lnTo>
                  <a:lnTo>
                    <a:pt x="2983" y="400"/>
                  </a:lnTo>
                  <a:lnTo>
                    <a:pt x="2945" y="404"/>
                  </a:lnTo>
                  <a:lnTo>
                    <a:pt x="2918" y="396"/>
                  </a:lnTo>
                  <a:lnTo>
                    <a:pt x="2808" y="360"/>
                  </a:lnTo>
                  <a:lnTo>
                    <a:pt x="2720" y="425"/>
                  </a:lnTo>
                  <a:lnTo>
                    <a:pt x="2557" y="395"/>
                  </a:lnTo>
                  <a:lnTo>
                    <a:pt x="2430" y="396"/>
                  </a:lnTo>
                  <a:lnTo>
                    <a:pt x="2274" y="315"/>
                  </a:lnTo>
                  <a:lnTo>
                    <a:pt x="2160" y="269"/>
                  </a:lnTo>
                  <a:lnTo>
                    <a:pt x="2141" y="157"/>
                  </a:lnTo>
                  <a:lnTo>
                    <a:pt x="2026" y="204"/>
                  </a:lnTo>
                  <a:lnTo>
                    <a:pt x="1918" y="178"/>
                  </a:lnTo>
                  <a:lnTo>
                    <a:pt x="1783" y="123"/>
                  </a:lnTo>
                  <a:lnTo>
                    <a:pt x="1710" y="204"/>
                  </a:lnTo>
                  <a:lnTo>
                    <a:pt x="1603" y="114"/>
                  </a:lnTo>
                  <a:lnTo>
                    <a:pt x="1521" y="141"/>
                  </a:lnTo>
                  <a:lnTo>
                    <a:pt x="1395" y="195"/>
                  </a:lnTo>
                  <a:lnTo>
                    <a:pt x="1332" y="132"/>
                  </a:lnTo>
                  <a:lnTo>
                    <a:pt x="1197" y="132"/>
                  </a:lnTo>
                  <a:lnTo>
                    <a:pt x="1071" y="96"/>
                  </a:lnTo>
                  <a:lnTo>
                    <a:pt x="882" y="114"/>
                  </a:lnTo>
                  <a:lnTo>
                    <a:pt x="747" y="123"/>
                  </a:lnTo>
                  <a:lnTo>
                    <a:pt x="594" y="90"/>
                  </a:lnTo>
                  <a:lnTo>
                    <a:pt x="387" y="0"/>
                  </a:lnTo>
                  <a:close/>
                </a:path>
              </a:pathLst>
            </a:custGeom>
            <a:grp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33" name="Freeform 29">
              <a:extLst>
                <a:ext uri="{FF2B5EF4-FFF2-40B4-BE49-F238E27FC236}">
                  <a16:creationId xmlns:a16="http://schemas.microsoft.com/office/drawing/2014/main" id="{D81991A9-7574-E814-7A85-2F771DE7A5AD}"/>
                </a:ext>
              </a:extLst>
            </p:cNvPr>
            <p:cNvSpPr>
              <a:spLocks/>
            </p:cNvSpPr>
            <p:nvPr/>
          </p:nvSpPr>
          <p:spPr bwMode="auto">
            <a:xfrm>
              <a:off x="1800798" y="5430414"/>
              <a:ext cx="311594" cy="596092"/>
            </a:xfrm>
            <a:custGeom>
              <a:avLst/>
              <a:gdLst/>
              <a:ahLst/>
              <a:cxnLst>
                <a:cxn ang="0">
                  <a:pos x="208" y="128"/>
                </a:cxn>
                <a:cxn ang="0">
                  <a:pos x="426" y="0"/>
                </a:cxn>
                <a:cxn ang="0">
                  <a:pos x="462" y="92"/>
                </a:cxn>
                <a:cxn ang="0">
                  <a:pos x="630" y="92"/>
                </a:cxn>
                <a:cxn ang="0">
                  <a:pos x="747" y="81"/>
                </a:cxn>
                <a:cxn ang="0">
                  <a:pos x="864" y="66"/>
                </a:cxn>
                <a:cxn ang="0">
                  <a:pos x="985" y="161"/>
                </a:cxn>
                <a:cxn ang="0">
                  <a:pos x="973" y="258"/>
                </a:cxn>
                <a:cxn ang="0">
                  <a:pos x="901" y="341"/>
                </a:cxn>
                <a:cxn ang="0">
                  <a:pos x="817" y="384"/>
                </a:cxn>
                <a:cxn ang="0">
                  <a:pos x="775" y="458"/>
                </a:cxn>
                <a:cxn ang="0">
                  <a:pos x="810" y="668"/>
                </a:cxn>
                <a:cxn ang="0">
                  <a:pos x="745" y="788"/>
                </a:cxn>
                <a:cxn ang="0">
                  <a:pos x="772" y="897"/>
                </a:cxn>
                <a:cxn ang="0">
                  <a:pos x="654" y="935"/>
                </a:cxn>
                <a:cxn ang="0">
                  <a:pos x="664" y="1079"/>
                </a:cxn>
                <a:cxn ang="0">
                  <a:pos x="736" y="1115"/>
                </a:cxn>
                <a:cxn ang="0">
                  <a:pos x="637" y="1277"/>
                </a:cxn>
                <a:cxn ang="0">
                  <a:pos x="636" y="1416"/>
                </a:cxn>
                <a:cxn ang="0">
                  <a:pos x="717" y="1491"/>
                </a:cxn>
                <a:cxn ang="0">
                  <a:pos x="610" y="1565"/>
                </a:cxn>
                <a:cxn ang="0">
                  <a:pos x="573" y="1674"/>
                </a:cxn>
                <a:cxn ang="0">
                  <a:pos x="583" y="1802"/>
                </a:cxn>
                <a:cxn ang="0">
                  <a:pos x="464" y="1814"/>
                </a:cxn>
                <a:cxn ang="0">
                  <a:pos x="392" y="1878"/>
                </a:cxn>
                <a:cxn ang="0">
                  <a:pos x="272" y="1814"/>
                </a:cxn>
                <a:cxn ang="0">
                  <a:pos x="140" y="1831"/>
                </a:cxn>
                <a:cxn ang="0">
                  <a:pos x="128" y="1718"/>
                </a:cxn>
                <a:cxn ang="0">
                  <a:pos x="192" y="1622"/>
                </a:cxn>
                <a:cxn ang="0">
                  <a:pos x="168" y="1478"/>
                </a:cxn>
                <a:cxn ang="0">
                  <a:pos x="230" y="1261"/>
                </a:cxn>
                <a:cxn ang="0">
                  <a:pos x="136" y="1270"/>
                </a:cxn>
                <a:cxn ang="0">
                  <a:pos x="48" y="1246"/>
                </a:cxn>
                <a:cxn ang="0">
                  <a:pos x="0" y="1174"/>
                </a:cxn>
                <a:cxn ang="0">
                  <a:pos x="32" y="1078"/>
                </a:cxn>
                <a:cxn ang="0">
                  <a:pos x="96" y="974"/>
                </a:cxn>
                <a:cxn ang="0">
                  <a:pos x="144" y="878"/>
                </a:cxn>
                <a:cxn ang="0">
                  <a:pos x="184" y="806"/>
                </a:cxn>
                <a:cxn ang="0">
                  <a:pos x="208" y="646"/>
                </a:cxn>
                <a:cxn ang="0">
                  <a:pos x="256" y="518"/>
                </a:cxn>
                <a:cxn ang="0">
                  <a:pos x="296" y="422"/>
                </a:cxn>
                <a:cxn ang="0">
                  <a:pos x="232" y="334"/>
                </a:cxn>
                <a:cxn ang="0">
                  <a:pos x="216" y="230"/>
                </a:cxn>
                <a:cxn ang="0">
                  <a:pos x="208" y="128"/>
                </a:cxn>
              </a:cxnLst>
              <a:rect l="0" t="0" r="r" b="b"/>
              <a:pathLst>
                <a:path w="985" h="1878">
                  <a:moveTo>
                    <a:pt x="208" y="128"/>
                  </a:moveTo>
                  <a:lnTo>
                    <a:pt x="426" y="0"/>
                  </a:lnTo>
                  <a:lnTo>
                    <a:pt x="462" y="92"/>
                  </a:lnTo>
                  <a:lnTo>
                    <a:pt x="630" y="92"/>
                  </a:lnTo>
                  <a:lnTo>
                    <a:pt x="747" y="81"/>
                  </a:lnTo>
                  <a:lnTo>
                    <a:pt x="864" y="66"/>
                  </a:lnTo>
                  <a:lnTo>
                    <a:pt x="985" y="161"/>
                  </a:lnTo>
                  <a:lnTo>
                    <a:pt x="973" y="258"/>
                  </a:lnTo>
                  <a:lnTo>
                    <a:pt x="901" y="341"/>
                  </a:lnTo>
                  <a:lnTo>
                    <a:pt x="817" y="384"/>
                  </a:lnTo>
                  <a:lnTo>
                    <a:pt x="775" y="458"/>
                  </a:lnTo>
                  <a:lnTo>
                    <a:pt x="810" y="668"/>
                  </a:lnTo>
                  <a:lnTo>
                    <a:pt x="745" y="788"/>
                  </a:lnTo>
                  <a:lnTo>
                    <a:pt x="772" y="897"/>
                  </a:lnTo>
                  <a:lnTo>
                    <a:pt x="654" y="935"/>
                  </a:lnTo>
                  <a:lnTo>
                    <a:pt x="664" y="1079"/>
                  </a:lnTo>
                  <a:lnTo>
                    <a:pt x="736" y="1115"/>
                  </a:lnTo>
                  <a:lnTo>
                    <a:pt x="637" y="1277"/>
                  </a:lnTo>
                  <a:lnTo>
                    <a:pt x="636" y="1416"/>
                  </a:lnTo>
                  <a:lnTo>
                    <a:pt x="717" y="1491"/>
                  </a:lnTo>
                  <a:lnTo>
                    <a:pt x="610" y="1565"/>
                  </a:lnTo>
                  <a:lnTo>
                    <a:pt x="573" y="1674"/>
                  </a:lnTo>
                  <a:lnTo>
                    <a:pt x="583" y="1802"/>
                  </a:lnTo>
                  <a:lnTo>
                    <a:pt x="464" y="1814"/>
                  </a:lnTo>
                  <a:lnTo>
                    <a:pt x="392" y="1878"/>
                  </a:lnTo>
                  <a:lnTo>
                    <a:pt x="272" y="1814"/>
                  </a:lnTo>
                  <a:lnTo>
                    <a:pt x="140" y="1831"/>
                  </a:lnTo>
                  <a:lnTo>
                    <a:pt x="128" y="1718"/>
                  </a:lnTo>
                  <a:lnTo>
                    <a:pt x="192" y="1622"/>
                  </a:lnTo>
                  <a:lnTo>
                    <a:pt x="168" y="1478"/>
                  </a:lnTo>
                  <a:lnTo>
                    <a:pt x="230" y="1261"/>
                  </a:lnTo>
                  <a:lnTo>
                    <a:pt x="136" y="1270"/>
                  </a:lnTo>
                  <a:lnTo>
                    <a:pt x="48" y="1246"/>
                  </a:lnTo>
                  <a:lnTo>
                    <a:pt x="0" y="1174"/>
                  </a:lnTo>
                  <a:lnTo>
                    <a:pt x="32" y="1078"/>
                  </a:lnTo>
                  <a:lnTo>
                    <a:pt x="96" y="974"/>
                  </a:lnTo>
                  <a:lnTo>
                    <a:pt x="144" y="878"/>
                  </a:lnTo>
                  <a:lnTo>
                    <a:pt x="184" y="806"/>
                  </a:lnTo>
                  <a:lnTo>
                    <a:pt x="208" y="646"/>
                  </a:lnTo>
                  <a:lnTo>
                    <a:pt x="256" y="518"/>
                  </a:lnTo>
                  <a:lnTo>
                    <a:pt x="296" y="422"/>
                  </a:lnTo>
                  <a:lnTo>
                    <a:pt x="232" y="334"/>
                  </a:lnTo>
                  <a:lnTo>
                    <a:pt x="216" y="230"/>
                  </a:lnTo>
                  <a:lnTo>
                    <a:pt x="208" y="128"/>
                  </a:lnTo>
                  <a:close/>
                </a:path>
              </a:pathLst>
            </a:custGeom>
            <a:grp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34" name="Freeform 30">
              <a:extLst>
                <a:ext uri="{FF2B5EF4-FFF2-40B4-BE49-F238E27FC236}">
                  <a16:creationId xmlns:a16="http://schemas.microsoft.com/office/drawing/2014/main" id="{88656274-498C-E8BB-D33C-0C56B2E4A4EA}"/>
                </a:ext>
              </a:extLst>
            </p:cNvPr>
            <p:cNvSpPr>
              <a:spLocks/>
            </p:cNvSpPr>
            <p:nvPr/>
          </p:nvSpPr>
          <p:spPr bwMode="auto">
            <a:xfrm>
              <a:off x="3296943" y="4852873"/>
              <a:ext cx="1076977" cy="1067277"/>
            </a:xfrm>
            <a:custGeom>
              <a:avLst/>
              <a:gdLst/>
              <a:ahLst/>
              <a:cxnLst>
                <a:cxn ang="0">
                  <a:pos x="397" y="1221"/>
                </a:cxn>
                <a:cxn ang="0">
                  <a:pos x="526" y="1053"/>
                </a:cxn>
                <a:cxn ang="0">
                  <a:pos x="751" y="1053"/>
                </a:cxn>
                <a:cxn ang="0">
                  <a:pos x="1011" y="1173"/>
                </a:cxn>
                <a:cxn ang="0">
                  <a:pos x="1129" y="1580"/>
                </a:cxn>
                <a:cxn ang="0">
                  <a:pos x="1389" y="1843"/>
                </a:cxn>
                <a:cxn ang="0">
                  <a:pos x="1719" y="2142"/>
                </a:cxn>
                <a:cxn ang="0">
                  <a:pos x="2003" y="2202"/>
                </a:cxn>
                <a:cxn ang="0">
                  <a:pos x="2156" y="2358"/>
                </a:cxn>
                <a:cxn ang="0">
                  <a:pos x="2274" y="2406"/>
                </a:cxn>
                <a:cxn ang="0">
                  <a:pos x="2380" y="2585"/>
                </a:cxn>
                <a:cxn ang="0">
                  <a:pos x="2569" y="2621"/>
                </a:cxn>
                <a:cxn ang="0">
                  <a:pos x="2676" y="2932"/>
                </a:cxn>
                <a:cxn ang="0">
                  <a:pos x="2628" y="3160"/>
                </a:cxn>
                <a:cxn ang="0">
                  <a:pos x="2664" y="3351"/>
                </a:cxn>
                <a:cxn ang="0">
                  <a:pos x="2841" y="3195"/>
                </a:cxn>
                <a:cxn ang="0">
                  <a:pos x="2841" y="3040"/>
                </a:cxn>
                <a:cxn ang="0">
                  <a:pos x="2983" y="2980"/>
                </a:cxn>
                <a:cxn ang="0">
                  <a:pos x="2888" y="2788"/>
                </a:cxn>
                <a:cxn ang="0">
                  <a:pos x="2794" y="2669"/>
                </a:cxn>
                <a:cxn ang="0">
                  <a:pos x="3006" y="2537"/>
                </a:cxn>
                <a:cxn ang="0">
                  <a:pos x="3183" y="2609"/>
                </a:cxn>
                <a:cxn ang="0">
                  <a:pos x="3337" y="2573"/>
                </a:cxn>
                <a:cxn ang="0">
                  <a:pos x="3089" y="2358"/>
                </a:cxn>
                <a:cxn ang="0">
                  <a:pos x="2723" y="2190"/>
                </a:cxn>
                <a:cxn ang="0">
                  <a:pos x="2699" y="2035"/>
                </a:cxn>
                <a:cxn ang="0">
                  <a:pos x="2593" y="1963"/>
                </a:cxn>
                <a:cxn ang="0">
                  <a:pos x="2357" y="1939"/>
                </a:cxn>
                <a:cxn ang="0">
                  <a:pos x="2109" y="1711"/>
                </a:cxn>
                <a:cxn ang="0">
                  <a:pos x="1979" y="1340"/>
                </a:cxn>
                <a:cxn ang="0">
                  <a:pos x="1719" y="1197"/>
                </a:cxn>
                <a:cxn ang="0">
                  <a:pos x="1542" y="1017"/>
                </a:cxn>
                <a:cxn ang="0">
                  <a:pos x="1625" y="838"/>
                </a:cxn>
                <a:cxn ang="0">
                  <a:pos x="1589" y="562"/>
                </a:cxn>
                <a:cxn ang="0">
                  <a:pos x="1855" y="513"/>
                </a:cxn>
                <a:cxn ang="0">
                  <a:pos x="1908" y="335"/>
                </a:cxn>
                <a:cxn ang="0">
                  <a:pos x="1707" y="203"/>
                </a:cxn>
                <a:cxn ang="0">
                  <a:pos x="1542" y="12"/>
                </a:cxn>
                <a:cxn ang="0">
                  <a:pos x="1324" y="4"/>
                </a:cxn>
                <a:cxn ang="0">
                  <a:pos x="1070" y="108"/>
                </a:cxn>
                <a:cxn ang="0">
                  <a:pos x="857" y="287"/>
                </a:cxn>
                <a:cxn ang="0">
                  <a:pos x="609" y="407"/>
                </a:cxn>
                <a:cxn ang="0">
                  <a:pos x="456" y="275"/>
                </a:cxn>
                <a:cxn ang="0">
                  <a:pos x="208" y="491"/>
                </a:cxn>
                <a:cxn ang="0">
                  <a:pos x="115" y="604"/>
                </a:cxn>
                <a:cxn ang="0">
                  <a:pos x="0" y="753"/>
                </a:cxn>
                <a:cxn ang="0">
                  <a:pos x="45" y="1018"/>
                </a:cxn>
                <a:cxn ang="0">
                  <a:pos x="287" y="1112"/>
                </a:cxn>
              </a:cxnLst>
              <a:rect l="0" t="0" r="r" b="b"/>
              <a:pathLst>
                <a:path w="3337" h="3351">
                  <a:moveTo>
                    <a:pt x="270" y="1238"/>
                  </a:moveTo>
                  <a:lnTo>
                    <a:pt x="397" y="1221"/>
                  </a:lnTo>
                  <a:lnTo>
                    <a:pt x="432" y="1113"/>
                  </a:lnTo>
                  <a:lnTo>
                    <a:pt x="526" y="1053"/>
                  </a:lnTo>
                  <a:lnTo>
                    <a:pt x="633" y="1017"/>
                  </a:lnTo>
                  <a:lnTo>
                    <a:pt x="751" y="1053"/>
                  </a:lnTo>
                  <a:lnTo>
                    <a:pt x="881" y="1149"/>
                  </a:lnTo>
                  <a:lnTo>
                    <a:pt x="1011" y="1173"/>
                  </a:lnTo>
                  <a:lnTo>
                    <a:pt x="1011" y="1412"/>
                  </a:lnTo>
                  <a:lnTo>
                    <a:pt x="1129" y="1580"/>
                  </a:lnTo>
                  <a:lnTo>
                    <a:pt x="1235" y="1699"/>
                  </a:lnTo>
                  <a:lnTo>
                    <a:pt x="1389" y="1843"/>
                  </a:lnTo>
                  <a:lnTo>
                    <a:pt x="1483" y="1939"/>
                  </a:lnTo>
                  <a:lnTo>
                    <a:pt x="1719" y="2142"/>
                  </a:lnTo>
                  <a:lnTo>
                    <a:pt x="1837" y="2202"/>
                  </a:lnTo>
                  <a:lnTo>
                    <a:pt x="2003" y="2202"/>
                  </a:lnTo>
                  <a:lnTo>
                    <a:pt x="2073" y="2334"/>
                  </a:lnTo>
                  <a:lnTo>
                    <a:pt x="2156" y="2358"/>
                  </a:lnTo>
                  <a:lnTo>
                    <a:pt x="2192" y="2429"/>
                  </a:lnTo>
                  <a:lnTo>
                    <a:pt x="2274" y="2406"/>
                  </a:lnTo>
                  <a:lnTo>
                    <a:pt x="2345" y="2465"/>
                  </a:lnTo>
                  <a:lnTo>
                    <a:pt x="2380" y="2585"/>
                  </a:lnTo>
                  <a:lnTo>
                    <a:pt x="2463" y="2645"/>
                  </a:lnTo>
                  <a:lnTo>
                    <a:pt x="2569" y="2621"/>
                  </a:lnTo>
                  <a:lnTo>
                    <a:pt x="2581" y="2789"/>
                  </a:lnTo>
                  <a:lnTo>
                    <a:pt x="2676" y="2932"/>
                  </a:lnTo>
                  <a:lnTo>
                    <a:pt x="2723" y="3076"/>
                  </a:lnTo>
                  <a:lnTo>
                    <a:pt x="2628" y="3160"/>
                  </a:lnTo>
                  <a:lnTo>
                    <a:pt x="2564" y="3326"/>
                  </a:lnTo>
                  <a:lnTo>
                    <a:pt x="2664" y="3351"/>
                  </a:lnTo>
                  <a:lnTo>
                    <a:pt x="2747" y="3255"/>
                  </a:lnTo>
                  <a:lnTo>
                    <a:pt x="2841" y="3195"/>
                  </a:lnTo>
                  <a:lnTo>
                    <a:pt x="2794" y="3124"/>
                  </a:lnTo>
                  <a:lnTo>
                    <a:pt x="2841" y="3040"/>
                  </a:lnTo>
                  <a:lnTo>
                    <a:pt x="2918" y="3027"/>
                  </a:lnTo>
                  <a:lnTo>
                    <a:pt x="2983" y="2980"/>
                  </a:lnTo>
                  <a:lnTo>
                    <a:pt x="2959" y="2872"/>
                  </a:lnTo>
                  <a:lnTo>
                    <a:pt x="2888" y="2788"/>
                  </a:lnTo>
                  <a:lnTo>
                    <a:pt x="2806" y="2777"/>
                  </a:lnTo>
                  <a:lnTo>
                    <a:pt x="2794" y="2669"/>
                  </a:lnTo>
                  <a:lnTo>
                    <a:pt x="2853" y="2537"/>
                  </a:lnTo>
                  <a:lnTo>
                    <a:pt x="3006" y="2537"/>
                  </a:lnTo>
                  <a:lnTo>
                    <a:pt x="3101" y="2525"/>
                  </a:lnTo>
                  <a:lnTo>
                    <a:pt x="3183" y="2609"/>
                  </a:lnTo>
                  <a:lnTo>
                    <a:pt x="3278" y="2693"/>
                  </a:lnTo>
                  <a:lnTo>
                    <a:pt x="3337" y="2573"/>
                  </a:lnTo>
                  <a:lnTo>
                    <a:pt x="3254" y="2441"/>
                  </a:lnTo>
                  <a:lnTo>
                    <a:pt x="3089" y="2358"/>
                  </a:lnTo>
                  <a:lnTo>
                    <a:pt x="2912" y="2262"/>
                  </a:lnTo>
                  <a:lnTo>
                    <a:pt x="2723" y="2190"/>
                  </a:lnTo>
                  <a:lnTo>
                    <a:pt x="2605" y="2094"/>
                  </a:lnTo>
                  <a:lnTo>
                    <a:pt x="2699" y="2035"/>
                  </a:lnTo>
                  <a:lnTo>
                    <a:pt x="2676" y="1939"/>
                  </a:lnTo>
                  <a:lnTo>
                    <a:pt x="2593" y="1963"/>
                  </a:lnTo>
                  <a:lnTo>
                    <a:pt x="2475" y="1963"/>
                  </a:lnTo>
                  <a:lnTo>
                    <a:pt x="2357" y="1939"/>
                  </a:lnTo>
                  <a:lnTo>
                    <a:pt x="2262" y="1855"/>
                  </a:lnTo>
                  <a:lnTo>
                    <a:pt x="2109" y="1711"/>
                  </a:lnTo>
                  <a:lnTo>
                    <a:pt x="2003" y="1532"/>
                  </a:lnTo>
                  <a:lnTo>
                    <a:pt x="1979" y="1340"/>
                  </a:lnTo>
                  <a:lnTo>
                    <a:pt x="1873" y="1293"/>
                  </a:lnTo>
                  <a:lnTo>
                    <a:pt x="1719" y="1197"/>
                  </a:lnTo>
                  <a:lnTo>
                    <a:pt x="1560" y="1141"/>
                  </a:lnTo>
                  <a:lnTo>
                    <a:pt x="1542" y="1017"/>
                  </a:lnTo>
                  <a:lnTo>
                    <a:pt x="1566" y="898"/>
                  </a:lnTo>
                  <a:lnTo>
                    <a:pt x="1625" y="838"/>
                  </a:lnTo>
                  <a:lnTo>
                    <a:pt x="1530" y="682"/>
                  </a:lnTo>
                  <a:lnTo>
                    <a:pt x="1589" y="562"/>
                  </a:lnTo>
                  <a:lnTo>
                    <a:pt x="1737" y="543"/>
                  </a:lnTo>
                  <a:lnTo>
                    <a:pt x="1855" y="513"/>
                  </a:lnTo>
                  <a:lnTo>
                    <a:pt x="1908" y="455"/>
                  </a:lnTo>
                  <a:lnTo>
                    <a:pt x="1908" y="335"/>
                  </a:lnTo>
                  <a:lnTo>
                    <a:pt x="1849" y="203"/>
                  </a:lnTo>
                  <a:lnTo>
                    <a:pt x="1707" y="203"/>
                  </a:lnTo>
                  <a:lnTo>
                    <a:pt x="1577" y="96"/>
                  </a:lnTo>
                  <a:lnTo>
                    <a:pt x="1542" y="12"/>
                  </a:lnTo>
                  <a:lnTo>
                    <a:pt x="1448" y="0"/>
                  </a:lnTo>
                  <a:lnTo>
                    <a:pt x="1324" y="4"/>
                  </a:lnTo>
                  <a:lnTo>
                    <a:pt x="1200" y="96"/>
                  </a:lnTo>
                  <a:lnTo>
                    <a:pt x="1070" y="108"/>
                  </a:lnTo>
                  <a:lnTo>
                    <a:pt x="987" y="239"/>
                  </a:lnTo>
                  <a:lnTo>
                    <a:pt x="857" y="287"/>
                  </a:lnTo>
                  <a:lnTo>
                    <a:pt x="704" y="323"/>
                  </a:lnTo>
                  <a:lnTo>
                    <a:pt x="609" y="407"/>
                  </a:lnTo>
                  <a:lnTo>
                    <a:pt x="526" y="347"/>
                  </a:lnTo>
                  <a:lnTo>
                    <a:pt x="456" y="275"/>
                  </a:lnTo>
                  <a:lnTo>
                    <a:pt x="373" y="431"/>
                  </a:lnTo>
                  <a:lnTo>
                    <a:pt x="208" y="491"/>
                  </a:lnTo>
                  <a:lnTo>
                    <a:pt x="54" y="491"/>
                  </a:lnTo>
                  <a:lnTo>
                    <a:pt x="115" y="604"/>
                  </a:lnTo>
                  <a:lnTo>
                    <a:pt x="118" y="685"/>
                  </a:lnTo>
                  <a:lnTo>
                    <a:pt x="0" y="753"/>
                  </a:lnTo>
                  <a:lnTo>
                    <a:pt x="78" y="875"/>
                  </a:lnTo>
                  <a:lnTo>
                    <a:pt x="45" y="1018"/>
                  </a:lnTo>
                  <a:lnTo>
                    <a:pt x="171" y="1101"/>
                  </a:lnTo>
                  <a:lnTo>
                    <a:pt x="287" y="1112"/>
                  </a:lnTo>
                  <a:lnTo>
                    <a:pt x="270" y="1238"/>
                  </a:lnTo>
                  <a:close/>
                </a:path>
              </a:pathLst>
            </a:custGeom>
            <a:grp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35" name="Freeform 31">
              <a:extLst>
                <a:ext uri="{FF2B5EF4-FFF2-40B4-BE49-F238E27FC236}">
                  <a16:creationId xmlns:a16="http://schemas.microsoft.com/office/drawing/2014/main" id="{3B2FF235-61C3-E02C-35E5-968A3AC0174C}"/>
                </a:ext>
              </a:extLst>
            </p:cNvPr>
            <p:cNvSpPr>
              <a:spLocks/>
            </p:cNvSpPr>
            <p:nvPr/>
          </p:nvSpPr>
          <p:spPr bwMode="auto">
            <a:xfrm>
              <a:off x="3794010" y="4359428"/>
              <a:ext cx="608350" cy="290625"/>
            </a:xfrm>
            <a:custGeom>
              <a:avLst/>
              <a:gdLst/>
              <a:ahLst/>
              <a:cxnLst>
                <a:cxn ang="0">
                  <a:pos x="745" y="6"/>
                </a:cxn>
                <a:cxn ang="0">
                  <a:pos x="663" y="10"/>
                </a:cxn>
                <a:cxn ang="0">
                  <a:pos x="575" y="0"/>
                </a:cxn>
                <a:cxn ang="0">
                  <a:pos x="488" y="78"/>
                </a:cxn>
                <a:cxn ang="0">
                  <a:pos x="326" y="140"/>
                </a:cxn>
                <a:cxn ang="0">
                  <a:pos x="222" y="220"/>
                </a:cxn>
                <a:cxn ang="0">
                  <a:pos x="115" y="210"/>
                </a:cxn>
                <a:cxn ang="0">
                  <a:pos x="0" y="297"/>
                </a:cxn>
                <a:cxn ang="0">
                  <a:pos x="21" y="418"/>
                </a:cxn>
                <a:cxn ang="0">
                  <a:pos x="59" y="546"/>
                </a:cxn>
                <a:cxn ang="0">
                  <a:pos x="133" y="641"/>
                </a:cxn>
                <a:cxn ang="0">
                  <a:pos x="289" y="761"/>
                </a:cxn>
                <a:cxn ang="0">
                  <a:pos x="388" y="843"/>
                </a:cxn>
                <a:cxn ang="0">
                  <a:pos x="480" y="912"/>
                </a:cxn>
                <a:cxn ang="0">
                  <a:pos x="572" y="904"/>
                </a:cxn>
                <a:cxn ang="0">
                  <a:pos x="680" y="913"/>
                </a:cxn>
                <a:cxn ang="0">
                  <a:pos x="761" y="858"/>
                </a:cxn>
                <a:cxn ang="0">
                  <a:pos x="788" y="776"/>
                </a:cxn>
                <a:cxn ang="0">
                  <a:pos x="851" y="803"/>
                </a:cxn>
                <a:cxn ang="0">
                  <a:pos x="968" y="803"/>
                </a:cxn>
                <a:cxn ang="0">
                  <a:pos x="1022" y="858"/>
                </a:cxn>
                <a:cxn ang="0">
                  <a:pos x="1139" y="895"/>
                </a:cxn>
                <a:cxn ang="0">
                  <a:pos x="1265" y="873"/>
                </a:cxn>
                <a:cxn ang="0">
                  <a:pos x="1375" y="873"/>
                </a:cxn>
                <a:cxn ang="0">
                  <a:pos x="1474" y="843"/>
                </a:cxn>
                <a:cxn ang="0">
                  <a:pos x="1567" y="849"/>
                </a:cxn>
                <a:cxn ang="0">
                  <a:pos x="1579" y="768"/>
                </a:cxn>
                <a:cxn ang="0">
                  <a:pos x="1611" y="692"/>
                </a:cxn>
                <a:cxn ang="0">
                  <a:pos x="1704" y="629"/>
                </a:cxn>
                <a:cxn ang="0">
                  <a:pos x="1794" y="603"/>
                </a:cxn>
                <a:cxn ang="0">
                  <a:pos x="1884" y="629"/>
                </a:cxn>
                <a:cxn ang="0">
                  <a:pos x="1812" y="516"/>
                </a:cxn>
                <a:cxn ang="0">
                  <a:pos x="1691" y="423"/>
                </a:cxn>
                <a:cxn ang="0">
                  <a:pos x="1372" y="252"/>
                </a:cxn>
                <a:cxn ang="0">
                  <a:pos x="1174" y="219"/>
                </a:cxn>
                <a:cxn ang="0">
                  <a:pos x="1084" y="139"/>
                </a:cxn>
                <a:cxn ang="0">
                  <a:pos x="926" y="58"/>
                </a:cxn>
                <a:cxn ang="0">
                  <a:pos x="745" y="6"/>
                </a:cxn>
              </a:cxnLst>
              <a:rect l="0" t="0" r="r" b="b"/>
              <a:pathLst>
                <a:path w="1884" h="913">
                  <a:moveTo>
                    <a:pt x="745" y="6"/>
                  </a:moveTo>
                  <a:lnTo>
                    <a:pt x="663" y="10"/>
                  </a:lnTo>
                  <a:lnTo>
                    <a:pt x="575" y="0"/>
                  </a:lnTo>
                  <a:lnTo>
                    <a:pt x="488" y="78"/>
                  </a:lnTo>
                  <a:lnTo>
                    <a:pt x="326" y="140"/>
                  </a:lnTo>
                  <a:lnTo>
                    <a:pt x="222" y="220"/>
                  </a:lnTo>
                  <a:lnTo>
                    <a:pt x="115" y="210"/>
                  </a:lnTo>
                  <a:lnTo>
                    <a:pt x="0" y="297"/>
                  </a:lnTo>
                  <a:lnTo>
                    <a:pt x="21" y="418"/>
                  </a:lnTo>
                  <a:lnTo>
                    <a:pt x="59" y="546"/>
                  </a:lnTo>
                  <a:lnTo>
                    <a:pt x="133" y="641"/>
                  </a:lnTo>
                  <a:lnTo>
                    <a:pt x="289" y="761"/>
                  </a:lnTo>
                  <a:lnTo>
                    <a:pt x="388" y="843"/>
                  </a:lnTo>
                  <a:lnTo>
                    <a:pt x="480" y="912"/>
                  </a:lnTo>
                  <a:lnTo>
                    <a:pt x="572" y="904"/>
                  </a:lnTo>
                  <a:lnTo>
                    <a:pt x="680" y="913"/>
                  </a:lnTo>
                  <a:lnTo>
                    <a:pt x="761" y="858"/>
                  </a:lnTo>
                  <a:lnTo>
                    <a:pt x="788" y="776"/>
                  </a:lnTo>
                  <a:lnTo>
                    <a:pt x="851" y="803"/>
                  </a:lnTo>
                  <a:lnTo>
                    <a:pt x="968" y="803"/>
                  </a:lnTo>
                  <a:lnTo>
                    <a:pt x="1022" y="858"/>
                  </a:lnTo>
                  <a:lnTo>
                    <a:pt x="1139" y="895"/>
                  </a:lnTo>
                  <a:lnTo>
                    <a:pt x="1265" y="873"/>
                  </a:lnTo>
                  <a:lnTo>
                    <a:pt x="1375" y="873"/>
                  </a:lnTo>
                  <a:lnTo>
                    <a:pt x="1474" y="843"/>
                  </a:lnTo>
                  <a:lnTo>
                    <a:pt x="1567" y="849"/>
                  </a:lnTo>
                  <a:lnTo>
                    <a:pt x="1579" y="768"/>
                  </a:lnTo>
                  <a:lnTo>
                    <a:pt x="1611" y="692"/>
                  </a:lnTo>
                  <a:lnTo>
                    <a:pt x="1704" y="629"/>
                  </a:lnTo>
                  <a:lnTo>
                    <a:pt x="1794" y="603"/>
                  </a:lnTo>
                  <a:lnTo>
                    <a:pt x="1884" y="629"/>
                  </a:lnTo>
                  <a:lnTo>
                    <a:pt x="1812" y="516"/>
                  </a:lnTo>
                  <a:lnTo>
                    <a:pt x="1691" y="423"/>
                  </a:lnTo>
                  <a:lnTo>
                    <a:pt x="1372" y="252"/>
                  </a:lnTo>
                  <a:lnTo>
                    <a:pt x="1174" y="219"/>
                  </a:lnTo>
                  <a:lnTo>
                    <a:pt x="1084" y="139"/>
                  </a:lnTo>
                  <a:lnTo>
                    <a:pt x="926" y="58"/>
                  </a:lnTo>
                  <a:lnTo>
                    <a:pt x="745" y="6"/>
                  </a:lnTo>
                  <a:close/>
                </a:path>
              </a:pathLst>
            </a:custGeom>
            <a:grp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36" name="Freeform 32">
              <a:extLst>
                <a:ext uri="{FF2B5EF4-FFF2-40B4-BE49-F238E27FC236}">
                  <a16:creationId xmlns:a16="http://schemas.microsoft.com/office/drawing/2014/main" id="{0020776E-A495-07AA-D037-2B9EF26B973A}"/>
                </a:ext>
              </a:extLst>
            </p:cNvPr>
            <p:cNvSpPr>
              <a:spLocks/>
            </p:cNvSpPr>
            <p:nvPr/>
          </p:nvSpPr>
          <p:spPr bwMode="auto">
            <a:xfrm>
              <a:off x="3568970" y="4606769"/>
              <a:ext cx="687485" cy="325253"/>
            </a:xfrm>
            <a:custGeom>
              <a:avLst/>
              <a:gdLst/>
              <a:ahLst/>
              <a:cxnLst>
                <a:cxn ang="0">
                  <a:pos x="1667" y="24"/>
                </a:cxn>
                <a:cxn ang="0">
                  <a:pos x="1556" y="24"/>
                </a:cxn>
                <a:cxn ang="0">
                  <a:pos x="1487" y="0"/>
                </a:cxn>
                <a:cxn ang="0">
                  <a:pos x="1462" y="79"/>
                </a:cxn>
                <a:cxn ang="0">
                  <a:pos x="1385" y="133"/>
                </a:cxn>
                <a:cxn ang="0">
                  <a:pos x="1273" y="124"/>
                </a:cxn>
                <a:cxn ang="0">
                  <a:pos x="1184" y="135"/>
                </a:cxn>
                <a:cxn ang="0">
                  <a:pos x="1098" y="190"/>
                </a:cxn>
                <a:cxn ang="0">
                  <a:pos x="986" y="214"/>
                </a:cxn>
                <a:cxn ang="0">
                  <a:pos x="881" y="307"/>
                </a:cxn>
                <a:cxn ang="0">
                  <a:pos x="886" y="408"/>
                </a:cxn>
                <a:cxn ang="0">
                  <a:pos x="943" y="489"/>
                </a:cxn>
                <a:cxn ang="0">
                  <a:pos x="597" y="572"/>
                </a:cxn>
                <a:cxn ang="0">
                  <a:pos x="385" y="600"/>
                </a:cxn>
                <a:cxn ang="0">
                  <a:pos x="224" y="572"/>
                </a:cxn>
                <a:cxn ang="0">
                  <a:pos x="66" y="599"/>
                </a:cxn>
                <a:cxn ang="0">
                  <a:pos x="0" y="678"/>
                </a:cxn>
                <a:cxn ang="0">
                  <a:pos x="39" y="742"/>
                </a:cxn>
                <a:cxn ang="0">
                  <a:pos x="31" y="846"/>
                </a:cxn>
                <a:cxn ang="0">
                  <a:pos x="126" y="822"/>
                </a:cxn>
                <a:cxn ang="0">
                  <a:pos x="260" y="838"/>
                </a:cxn>
                <a:cxn ang="0">
                  <a:pos x="230" y="882"/>
                </a:cxn>
                <a:cxn ang="0">
                  <a:pos x="358" y="869"/>
                </a:cxn>
                <a:cxn ang="0">
                  <a:pos x="484" y="779"/>
                </a:cxn>
                <a:cxn ang="0">
                  <a:pos x="612" y="774"/>
                </a:cxn>
                <a:cxn ang="0">
                  <a:pos x="700" y="786"/>
                </a:cxn>
                <a:cxn ang="0">
                  <a:pos x="736" y="870"/>
                </a:cxn>
                <a:cxn ang="0">
                  <a:pos x="866" y="978"/>
                </a:cxn>
                <a:cxn ang="0">
                  <a:pos x="1009" y="977"/>
                </a:cxn>
                <a:cxn ang="0">
                  <a:pos x="1110" y="974"/>
                </a:cxn>
                <a:cxn ang="0">
                  <a:pos x="1228" y="982"/>
                </a:cxn>
                <a:cxn ang="0">
                  <a:pos x="1283" y="1022"/>
                </a:cxn>
                <a:cxn ang="0">
                  <a:pos x="1362" y="982"/>
                </a:cxn>
                <a:cxn ang="0">
                  <a:pos x="1385" y="926"/>
                </a:cxn>
                <a:cxn ang="0">
                  <a:pos x="1495" y="926"/>
                </a:cxn>
                <a:cxn ang="0">
                  <a:pos x="1637" y="886"/>
                </a:cxn>
                <a:cxn ang="0">
                  <a:pos x="1739" y="910"/>
                </a:cxn>
                <a:cxn ang="0">
                  <a:pos x="1849" y="891"/>
                </a:cxn>
                <a:cxn ang="0">
                  <a:pos x="1889" y="677"/>
                </a:cxn>
                <a:cxn ang="0">
                  <a:pos x="1872" y="527"/>
                </a:cxn>
                <a:cxn ang="0">
                  <a:pos x="2019" y="480"/>
                </a:cxn>
                <a:cxn ang="0">
                  <a:pos x="2132" y="432"/>
                </a:cxn>
                <a:cxn ang="0">
                  <a:pos x="1998" y="408"/>
                </a:cxn>
                <a:cxn ang="0">
                  <a:pos x="1964" y="357"/>
                </a:cxn>
                <a:cxn ang="0">
                  <a:pos x="1951" y="249"/>
                </a:cxn>
                <a:cxn ang="0">
                  <a:pos x="1970" y="169"/>
                </a:cxn>
                <a:cxn ang="0">
                  <a:pos x="1967" y="94"/>
                </a:cxn>
                <a:cxn ang="0">
                  <a:pos x="1843" y="115"/>
                </a:cxn>
                <a:cxn ang="0">
                  <a:pos x="1724" y="79"/>
                </a:cxn>
                <a:cxn ang="0">
                  <a:pos x="1667" y="24"/>
                </a:cxn>
              </a:cxnLst>
              <a:rect l="0" t="0" r="r" b="b"/>
              <a:pathLst>
                <a:path w="2132" h="1022">
                  <a:moveTo>
                    <a:pt x="1667" y="24"/>
                  </a:moveTo>
                  <a:lnTo>
                    <a:pt x="1556" y="24"/>
                  </a:lnTo>
                  <a:lnTo>
                    <a:pt x="1487" y="0"/>
                  </a:lnTo>
                  <a:lnTo>
                    <a:pt x="1462" y="79"/>
                  </a:lnTo>
                  <a:lnTo>
                    <a:pt x="1385" y="133"/>
                  </a:lnTo>
                  <a:lnTo>
                    <a:pt x="1273" y="124"/>
                  </a:lnTo>
                  <a:lnTo>
                    <a:pt x="1184" y="135"/>
                  </a:lnTo>
                  <a:lnTo>
                    <a:pt x="1098" y="190"/>
                  </a:lnTo>
                  <a:lnTo>
                    <a:pt x="986" y="214"/>
                  </a:lnTo>
                  <a:lnTo>
                    <a:pt x="881" y="307"/>
                  </a:lnTo>
                  <a:lnTo>
                    <a:pt x="886" y="408"/>
                  </a:lnTo>
                  <a:lnTo>
                    <a:pt x="943" y="489"/>
                  </a:lnTo>
                  <a:lnTo>
                    <a:pt x="597" y="572"/>
                  </a:lnTo>
                  <a:lnTo>
                    <a:pt x="385" y="600"/>
                  </a:lnTo>
                  <a:lnTo>
                    <a:pt x="224" y="572"/>
                  </a:lnTo>
                  <a:lnTo>
                    <a:pt x="66" y="599"/>
                  </a:lnTo>
                  <a:lnTo>
                    <a:pt x="0" y="678"/>
                  </a:lnTo>
                  <a:lnTo>
                    <a:pt x="39" y="742"/>
                  </a:lnTo>
                  <a:lnTo>
                    <a:pt x="31" y="846"/>
                  </a:lnTo>
                  <a:lnTo>
                    <a:pt x="126" y="822"/>
                  </a:lnTo>
                  <a:lnTo>
                    <a:pt x="260" y="838"/>
                  </a:lnTo>
                  <a:lnTo>
                    <a:pt x="230" y="882"/>
                  </a:lnTo>
                  <a:lnTo>
                    <a:pt x="358" y="869"/>
                  </a:lnTo>
                  <a:lnTo>
                    <a:pt x="484" y="779"/>
                  </a:lnTo>
                  <a:lnTo>
                    <a:pt x="612" y="774"/>
                  </a:lnTo>
                  <a:lnTo>
                    <a:pt x="700" y="786"/>
                  </a:lnTo>
                  <a:lnTo>
                    <a:pt x="736" y="870"/>
                  </a:lnTo>
                  <a:lnTo>
                    <a:pt x="866" y="978"/>
                  </a:lnTo>
                  <a:lnTo>
                    <a:pt x="1009" y="977"/>
                  </a:lnTo>
                  <a:lnTo>
                    <a:pt x="1110" y="974"/>
                  </a:lnTo>
                  <a:lnTo>
                    <a:pt x="1228" y="982"/>
                  </a:lnTo>
                  <a:lnTo>
                    <a:pt x="1283" y="1022"/>
                  </a:lnTo>
                  <a:lnTo>
                    <a:pt x="1362" y="982"/>
                  </a:lnTo>
                  <a:lnTo>
                    <a:pt x="1385" y="926"/>
                  </a:lnTo>
                  <a:lnTo>
                    <a:pt x="1495" y="926"/>
                  </a:lnTo>
                  <a:lnTo>
                    <a:pt x="1637" y="886"/>
                  </a:lnTo>
                  <a:lnTo>
                    <a:pt x="1739" y="910"/>
                  </a:lnTo>
                  <a:lnTo>
                    <a:pt x="1849" y="891"/>
                  </a:lnTo>
                  <a:lnTo>
                    <a:pt x="1889" y="677"/>
                  </a:lnTo>
                  <a:lnTo>
                    <a:pt x="1872" y="527"/>
                  </a:lnTo>
                  <a:lnTo>
                    <a:pt x="2019" y="480"/>
                  </a:lnTo>
                  <a:lnTo>
                    <a:pt x="2132" y="432"/>
                  </a:lnTo>
                  <a:lnTo>
                    <a:pt x="1998" y="408"/>
                  </a:lnTo>
                  <a:lnTo>
                    <a:pt x="1964" y="357"/>
                  </a:lnTo>
                  <a:lnTo>
                    <a:pt x="1951" y="249"/>
                  </a:lnTo>
                  <a:lnTo>
                    <a:pt x="1970" y="169"/>
                  </a:lnTo>
                  <a:lnTo>
                    <a:pt x="1967" y="94"/>
                  </a:lnTo>
                  <a:lnTo>
                    <a:pt x="1843" y="115"/>
                  </a:lnTo>
                  <a:lnTo>
                    <a:pt x="1724" y="79"/>
                  </a:lnTo>
                  <a:lnTo>
                    <a:pt x="1667" y="24"/>
                  </a:lnTo>
                  <a:close/>
                </a:path>
              </a:pathLst>
            </a:custGeom>
            <a:solidFill>
              <a:srgbClr val="EBF5FF"/>
            </a:solid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37" name="Freeform 33">
              <a:extLst>
                <a:ext uri="{FF2B5EF4-FFF2-40B4-BE49-F238E27FC236}">
                  <a16:creationId xmlns:a16="http://schemas.microsoft.com/office/drawing/2014/main" id="{6BF73E0C-8BB4-4BD4-52E5-7ED8E27B68D5}"/>
                </a:ext>
              </a:extLst>
            </p:cNvPr>
            <p:cNvSpPr>
              <a:spLocks/>
            </p:cNvSpPr>
            <p:nvPr/>
          </p:nvSpPr>
          <p:spPr bwMode="auto">
            <a:xfrm>
              <a:off x="3251193" y="4773723"/>
              <a:ext cx="401858" cy="234974"/>
            </a:xfrm>
            <a:custGeom>
              <a:avLst/>
              <a:gdLst/>
              <a:ahLst/>
              <a:cxnLst>
                <a:cxn ang="0">
                  <a:pos x="797" y="0"/>
                </a:cxn>
                <a:cxn ang="0">
                  <a:pos x="670" y="3"/>
                </a:cxn>
                <a:cxn ang="0">
                  <a:pos x="559" y="20"/>
                </a:cxn>
                <a:cxn ang="0">
                  <a:pos x="432" y="47"/>
                </a:cxn>
                <a:cxn ang="0">
                  <a:pos x="376" y="75"/>
                </a:cxn>
                <a:cxn ang="0">
                  <a:pos x="231" y="170"/>
                </a:cxn>
                <a:cxn ang="0">
                  <a:pos x="127" y="290"/>
                </a:cxn>
                <a:cxn ang="0">
                  <a:pos x="25" y="394"/>
                </a:cxn>
                <a:cxn ang="0">
                  <a:pos x="0" y="538"/>
                </a:cxn>
                <a:cxn ang="0">
                  <a:pos x="133" y="485"/>
                </a:cxn>
                <a:cxn ang="0">
                  <a:pos x="187" y="550"/>
                </a:cxn>
                <a:cxn ang="0">
                  <a:pos x="205" y="663"/>
                </a:cxn>
                <a:cxn ang="0">
                  <a:pos x="196" y="738"/>
                </a:cxn>
                <a:cxn ang="0">
                  <a:pos x="349" y="739"/>
                </a:cxn>
                <a:cxn ang="0">
                  <a:pos x="514" y="679"/>
                </a:cxn>
                <a:cxn ang="0">
                  <a:pos x="597" y="526"/>
                </a:cxn>
                <a:cxn ang="0">
                  <a:pos x="670" y="598"/>
                </a:cxn>
                <a:cxn ang="0">
                  <a:pos x="755" y="654"/>
                </a:cxn>
                <a:cxn ang="0">
                  <a:pos x="845" y="571"/>
                </a:cxn>
                <a:cxn ang="0">
                  <a:pos x="998" y="535"/>
                </a:cxn>
                <a:cxn ang="0">
                  <a:pos x="1127" y="488"/>
                </a:cxn>
                <a:cxn ang="0">
                  <a:pos x="1247" y="314"/>
                </a:cxn>
                <a:cxn ang="0">
                  <a:pos x="1116" y="297"/>
                </a:cxn>
                <a:cxn ang="0">
                  <a:pos x="1013" y="326"/>
                </a:cxn>
                <a:cxn ang="0">
                  <a:pos x="1021" y="218"/>
                </a:cxn>
                <a:cxn ang="0">
                  <a:pos x="984" y="153"/>
                </a:cxn>
                <a:cxn ang="0">
                  <a:pos x="1049" y="75"/>
                </a:cxn>
                <a:cxn ang="0">
                  <a:pos x="797" y="0"/>
                </a:cxn>
              </a:cxnLst>
              <a:rect l="0" t="0" r="r" b="b"/>
              <a:pathLst>
                <a:path w="1247" h="739">
                  <a:moveTo>
                    <a:pt x="797" y="0"/>
                  </a:moveTo>
                  <a:lnTo>
                    <a:pt x="670" y="3"/>
                  </a:lnTo>
                  <a:lnTo>
                    <a:pt x="559" y="20"/>
                  </a:lnTo>
                  <a:lnTo>
                    <a:pt x="432" y="47"/>
                  </a:lnTo>
                  <a:lnTo>
                    <a:pt x="376" y="75"/>
                  </a:lnTo>
                  <a:lnTo>
                    <a:pt x="231" y="170"/>
                  </a:lnTo>
                  <a:lnTo>
                    <a:pt x="127" y="290"/>
                  </a:lnTo>
                  <a:lnTo>
                    <a:pt x="25" y="394"/>
                  </a:lnTo>
                  <a:lnTo>
                    <a:pt x="0" y="538"/>
                  </a:lnTo>
                  <a:lnTo>
                    <a:pt x="133" y="485"/>
                  </a:lnTo>
                  <a:lnTo>
                    <a:pt x="187" y="550"/>
                  </a:lnTo>
                  <a:lnTo>
                    <a:pt x="205" y="663"/>
                  </a:lnTo>
                  <a:lnTo>
                    <a:pt x="196" y="738"/>
                  </a:lnTo>
                  <a:lnTo>
                    <a:pt x="349" y="739"/>
                  </a:lnTo>
                  <a:lnTo>
                    <a:pt x="514" y="679"/>
                  </a:lnTo>
                  <a:lnTo>
                    <a:pt x="597" y="526"/>
                  </a:lnTo>
                  <a:lnTo>
                    <a:pt x="670" y="598"/>
                  </a:lnTo>
                  <a:lnTo>
                    <a:pt x="755" y="654"/>
                  </a:lnTo>
                  <a:lnTo>
                    <a:pt x="845" y="571"/>
                  </a:lnTo>
                  <a:lnTo>
                    <a:pt x="998" y="535"/>
                  </a:lnTo>
                  <a:lnTo>
                    <a:pt x="1127" y="488"/>
                  </a:lnTo>
                  <a:lnTo>
                    <a:pt x="1247" y="314"/>
                  </a:lnTo>
                  <a:lnTo>
                    <a:pt x="1116" y="297"/>
                  </a:lnTo>
                  <a:lnTo>
                    <a:pt x="1013" y="326"/>
                  </a:lnTo>
                  <a:lnTo>
                    <a:pt x="1021" y="218"/>
                  </a:lnTo>
                  <a:lnTo>
                    <a:pt x="984" y="153"/>
                  </a:lnTo>
                  <a:lnTo>
                    <a:pt x="1049" y="75"/>
                  </a:lnTo>
                  <a:lnTo>
                    <a:pt x="797" y="0"/>
                  </a:lnTo>
                  <a:close/>
                </a:path>
              </a:pathLst>
            </a:custGeom>
            <a:solidFill>
              <a:srgbClr val="EBF5FF"/>
            </a:solid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38" name="Freeform 34">
              <a:extLst>
                <a:ext uri="{FF2B5EF4-FFF2-40B4-BE49-F238E27FC236}">
                  <a16:creationId xmlns:a16="http://schemas.microsoft.com/office/drawing/2014/main" id="{89EDE81F-AF3D-F870-7330-E8E70B49F214}"/>
                </a:ext>
              </a:extLst>
            </p:cNvPr>
            <p:cNvSpPr>
              <a:spLocks/>
            </p:cNvSpPr>
            <p:nvPr/>
          </p:nvSpPr>
          <p:spPr bwMode="auto">
            <a:xfrm>
              <a:off x="3081795" y="4019333"/>
              <a:ext cx="274499" cy="333910"/>
            </a:xfrm>
            <a:custGeom>
              <a:avLst/>
              <a:gdLst/>
              <a:ahLst/>
              <a:cxnLst>
                <a:cxn ang="0">
                  <a:pos x="650" y="27"/>
                </a:cxn>
                <a:cxn ang="0">
                  <a:pos x="548" y="75"/>
                </a:cxn>
                <a:cxn ang="0">
                  <a:pos x="447" y="91"/>
                </a:cxn>
                <a:cxn ang="0">
                  <a:pos x="345" y="51"/>
                </a:cxn>
                <a:cxn ang="0">
                  <a:pos x="337" y="131"/>
                </a:cxn>
                <a:cxn ang="0">
                  <a:pos x="368" y="171"/>
                </a:cxn>
                <a:cxn ang="0">
                  <a:pos x="376" y="266"/>
                </a:cxn>
                <a:cxn ang="0">
                  <a:pos x="431" y="330"/>
                </a:cxn>
                <a:cxn ang="0">
                  <a:pos x="415" y="402"/>
                </a:cxn>
                <a:cxn ang="0">
                  <a:pos x="329" y="442"/>
                </a:cxn>
                <a:cxn ang="0">
                  <a:pos x="290" y="410"/>
                </a:cxn>
                <a:cxn ang="0">
                  <a:pos x="282" y="322"/>
                </a:cxn>
                <a:cxn ang="0">
                  <a:pos x="251" y="258"/>
                </a:cxn>
                <a:cxn ang="0">
                  <a:pos x="172" y="282"/>
                </a:cxn>
                <a:cxn ang="0">
                  <a:pos x="125" y="434"/>
                </a:cxn>
                <a:cxn ang="0">
                  <a:pos x="94" y="522"/>
                </a:cxn>
                <a:cxn ang="0">
                  <a:pos x="71" y="617"/>
                </a:cxn>
                <a:cxn ang="0">
                  <a:pos x="0" y="665"/>
                </a:cxn>
                <a:cxn ang="0">
                  <a:pos x="16" y="745"/>
                </a:cxn>
                <a:cxn ang="0">
                  <a:pos x="110" y="745"/>
                </a:cxn>
                <a:cxn ang="0">
                  <a:pos x="55" y="801"/>
                </a:cxn>
                <a:cxn ang="0">
                  <a:pos x="65" y="878"/>
                </a:cxn>
                <a:cxn ang="0">
                  <a:pos x="177" y="878"/>
                </a:cxn>
                <a:cxn ang="0">
                  <a:pos x="288" y="919"/>
                </a:cxn>
                <a:cxn ang="0">
                  <a:pos x="382" y="970"/>
                </a:cxn>
                <a:cxn ang="0">
                  <a:pos x="473" y="1049"/>
                </a:cxn>
                <a:cxn ang="0">
                  <a:pos x="550" y="1015"/>
                </a:cxn>
                <a:cxn ang="0">
                  <a:pos x="605" y="932"/>
                </a:cxn>
                <a:cxn ang="0">
                  <a:pos x="546" y="842"/>
                </a:cxn>
                <a:cxn ang="0">
                  <a:pos x="499" y="740"/>
                </a:cxn>
                <a:cxn ang="0">
                  <a:pos x="624" y="686"/>
                </a:cxn>
                <a:cxn ang="0">
                  <a:pos x="758" y="675"/>
                </a:cxn>
                <a:cxn ang="0">
                  <a:pos x="803" y="394"/>
                </a:cxn>
                <a:cxn ang="0">
                  <a:pos x="841" y="257"/>
                </a:cxn>
                <a:cxn ang="0">
                  <a:pos x="851" y="111"/>
                </a:cxn>
                <a:cxn ang="0">
                  <a:pos x="841" y="0"/>
                </a:cxn>
                <a:cxn ang="0">
                  <a:pos x="729" y="51"/>
                </a:cxn>
                <a:cxn ang="0">
                  <a:pos x="650" y="27"/>
                </a:cxn>
              </a:cxnLst>
              <a:rect l="0" t="0" r="r" b="b"/>
              <a:pathLst>
                <a:path w="851" h="1049">
                  <a:moveTo>
                    <a:pt x="650" y="27"/>
                  </a:moveTo>
                  <a:lnTo>
                    <a:pt x="548" y="75"/>
                  </a:lnTo>
                  <a:lnTo>
                    <a:pt x="447" y="91"/>
                  </a:lnTo>
                  <a:lnTo>
                    <a:pt x="345" y="51"/>
                  </a:lnTo>
                  <a:lnTo>
                    <a:pt x="337" y="131"/>
                  </a:lnTo>
                  <a:lnTo>
                    <a:pt x="368" y="171"/>
                  </a:lnTo>
                  <a:lnTo>
                    <a:pt x="376" y="266"/>
                  </a:lnTo>
                  <a:lnTo>
                    <a:pt x="431" y="330"/>
                  </a:lnTo>
                  <a:lnTo>
                    <a:pt x="415" y="402"/>
                  </a:lnTo>
                  <a:lnTo>
                    <a:pt x="329" y="442"/>
                  </a:lnTo>
                  <a:lnTo>
                    <a:pt x="290" y="410"/>
                  </a:lnTo>
                  <a:lnTo>
                    <a:pt x="282" y="322"/>
                  </a:lnTo>
                  <a:lnTo>
                    <a:pt x="251" y="258"/>
                  </a:lnTo>
                  <a:lnTo>
                    <a:pt x="172" y="282"/>
                  </a:lnTo>
                  <a:lnTo>
                    <a:pt x="125" y="434"/>
                  </a:lnTo>
                  <a:lnTo>
                    <a:pt x="94" y="522"/>
                  </a:lnTo>
                  <a:lnTo>
                    <a:pt x="71" y="617"/>
                  </a:lnTo>
                  <a:lnTo>
                    <a:pt x="0" y="665"/>
                  </a:lnTo>
                  <a:lnTo>
                    <a:pt x="16" y="745"/>
                  </a:lnTo>
                  <a:lnTo>
                    <a:pt x="110" y="745"/>
                  </a:lnTo>
                  <a:lnTo>
                    <a:pt x="55" y="801"/>
                  </a:lnTo>
                  <a:lnTo>
                    <a:pt x="65" y="878"/>
                  </a:lnTo>
                  <a:lnTo>
                    <a:pt x="177" y="878"/>
                  </a:lnTo>
                  <a:lnTo>
                    <a:pt x="288" y="919"/>
                  </a:lnTo>
                  <a:lnTo>
                    <a:pt x="382" y="970"/>
                  </a:lnTo>
                  <a:lnTo>
                    <a:pt x="473" y="1049"/>
                  </a:lnTo>
                  <a:lnTo>
                    <a:pt x="550" y="1015"/>
                  </a:lnTo>
                  <a:lnTo>
                    <a:pt x="605" y="932"/>
                  </a:lnTo>
                  <a:lnTo>
                    <a:pt x="546" y="842"/>
                  </a:lnTo>
                  <a:lnTo>
                    <a:pt x="499" y="740"/>
                  </a:lnTo>
                  <a:lnTo>
                    <a:pt x="624" y="686"/>
                  </a:lnTo>
                  <a:lnTo>
                    <a:pt x="758" y="675"/>
                  </a:lnTo>
                  <a:lnTo>
                    <a:pt x="803" y="394"/>
                  </a:lnTo>
                  <a:lnTo>
                    <a:pt x="841" y="257"/>
                  </a:lnTo>
                  <a:lnTo>
                    <a:pt x="851" y="111"/>
                  </a:lnTo>
                  <a:lnTo>
                    <a:pt x="841" y="0"/>
                  </a:lnTo>
                  <a:lnTo>
                    <a:pt x="729" y="51"/>
                  </a:lnTo>
                  <a:lnTo>
                    <a:pt x="650" y="27"/>
                  </a:lnTo>
                  <a:close/>
                </a:path>
              </a:pathLst>
            </a:custGeom>
            <a:grp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39" name="Freeform 35">
              <a:extLst>
                <a:ext uri="{FF2B5EF4-FFF2-40B4-BE49-F238E27FC236}">
                  <a16:creationId xmlns:a16="http://schemas.microsoft.com/office/drawing/2014/main" id="{DAD63879-9CCC-CD82-7C7A-5CDA1C216121}"/>
                </a:ext>
              </a:extLst>
            </p:cNvPr>
            <p:cNvSpPr>
              <a:spLocks/>
            </p:cNvSpPr>
            <p:nvPr/>
          </p:nvSpPr>
          <p:spPr bwMode="auto">
            <a:xfrm>
              <a:off x="3430484" y="3462816"/>
              <a:ext cx="385783" cy="409350"/>
            </a:xfrm>
            <a:custGeom>
              <a:avLst/>
              <a:gdLst/>
              <a:ahLst/>
              <a:cxnLst>
                <a:cxn ang="0">
                  <a:pos x="387" y="1113"/>
                </a:cxn>
                <a:cxn ang="0">
                  <a:pos x="381" y="869"/>
                </a:cxn>
                <a:cxn ang="0">
                  <a:pos x="539" y="1085"/>
                </a:cxn>
                <a:cxn ang="0">
                  <a:pos x="647" y="1159"/>
                </a:cxn>
                <a:cxn ang="0">
                  <a:pos x="728" y="1022"/>
                </a:cxn>
                <a:cxn ang="0">
                  <a:pos x="872" y="1059"/>
                </a:cxn>
                <a:cxn ang="0">
                  <a:pos x="971" y="1122"/>
                </a:cxn>
                <a:cxn ang="0">
                  <a:pos x="827" y="1168"/>
                </a:cxn>
                <a:cxn ang="0">
                  <a:pos x="854" y="1277"/>
                </a:cxn>
                <a:cxn ang="0">
                  <a:pos x="1016" y="1259"/>
                </a:cxn>
                <a:cxn ang="0">
                  <a:pos x="1079" y="1131"/>
                </a:cxn>
                <a:cxn ang="0">
                  <a:pos x="1142" y="1022"/>
                </a:cxn>
                <a:cxn ang="0">
                  <a:pos x="1196" y="821"/>
                </a:cxn>
                <a:cxn ang="0">
                  <a:pos x="1115" y="702"/>
                </a:cxn>
                <a:cxn ang="0">
                  <a:pos x="962" y="785"/>
                </a:cxn>
                <a:cxn ang="0">
                  <a:pos x="809" y="894"/>
                </a:cxn>
                <a:cxn ang="0">
                  <a:pos x="617" y="899"/>
                </a:cxn>
                <a:cxn ang="0">
                  <a:pos x="549" y="776"/>
                </a:cxn>
                <a:cxn ang="0">
                  <a:pos x="602" y="603"/>
                </a:cxn>
                <a:cxn ang="0">
                  <a:pos x="764" y="575"/>
                </a:cxn>
                <a:cxn ang="0">
                  <a:pos x="665" y="484"/>
                </a:cxn>
                <a:cxn ang="0">
                  <a:pos x="593" y="374"/>
                </a:cxn>
                <a:cxn ang="0">
                  <a:pos x="612" y="219"/>
                </a:cxn>
                <a:cxn ang="0">
                  <a:pos x="602" y="0"/>
                </a:cxn>
                <a:cxn ang="0">
                  <a:pos x="449" y="55"/>
                </a:cxn>
                <a:cxn ang="0">
                  <a:pos x="369" y="192"/>
                </a:cxn>
                <a:cxn ang="0">
                  <a:pos x="204" y="181"/>
                </a:cxn>
                <a:cxn ang="0">
                  <a:pos x="117" y="338"/>
                </a:cxn>
                <a:cxn ang="0">
                  <a:pos x="9" y="493"/>
                </a:cxn>
                <a:cxn ang="0">
                  <a:pos x="18" y="693"/>
                </a:cxn>
                <a:cxn ang="0">
                  <a:pos x="86" y="869"/>
                </a:cxn>
                <a:cxn ang="0">
                  <a:pos x="161" y="1104"/>
                </a:cxn>
                <a:cxn ang="0">
                  <a:pos x="280" y="1212"/>
                </a:cxn>
              </a:cxnLst>
              <a:rect l="0" t="0" r="r" b="b"/>
              <a:pathLst>
                <a:path w="1196" h="1287">
                  <a:moveTo>
                    <a:pt x="389" y="1211"/>
                  </a:moveTo>
                  <a:lnTo>
                    <a:pt x="387" y="1113"/>
                  </a:lnTo>
                  <a:lnTo>
                    <a:pt x="404" y="1022"/>
                  </a:lnTo>
                  <a:lnTo>
                    <a:pt x="381" y="869"/>
                  </a:lnTo>
                  <a:lnTo>
                    <a:pt x="467" y="1041"/>
                  </a:lnTo>
                  <a:lnTo>
                    <a:pt x="539" y="1085"/>
                  </a:lnTo>
                  <a:lnTo>
                    <a:pt x="584" y="1113"/>
                  </a:lnTo>
                  <a:lnTo>
                    <a:pt x="647" y="1159"/>
                  </a:lnTo>
                  <a:lnTo>
                    <a:pt x="710" y="1095"/>
                  </a:lnTo>
                  <a:lnTo>
                    <a:pt x="728" y="1022"/>
                  </a:lnTo>
                  <a:lnTo>
                    <a:pt x="717" y="931"/>
                  </a:lnTo>
                  <a:lnTo>
                    <a:pt x="872" y="1059"/>
                  </a:lnTo>
                  <a:lnTo>
                    <a:pt x="989" y="1050"/>
                  </a:lnTo>
                  <a:lnTo>
                    <a:pt x="971" y="1122"/>
                  </a:lnTo>
                  <a:lnTo>
                    <a:pt x="917" y="1159"/>
                  </a:lnTo>
                  <a:lnTo>
                    <a:pt x="827" y="1168"/>
                  </a:lnTo>
                  <a:lnTo>
                    <a:pt x="809" y="1223"/>
                  </a:lnTo>
                  <a:lnTo>
                    <a:pt x="854" y="1277"/>
                  </a:lnTo>
                  <a:lnTo>
                    <a:pt x="935" y="1287"/>
                  </a:lnTo>
                  <a:lnTo>
                    <a:pt x="1016" y="1259"/>
                  </a:lnTo>
                  <a:lnTo>
                    <a:pt x="1043" y="1195"/>
                  </a:lnTo>
                  <a:lnTo>
                    <a:pt x="1079" y="1131"/>
                  </a:lnTo>
                  <a:lnTo>
                    <a:pt x="1061" y="1050"/>
                  </a:lnTo>
                  <a:lnTo>
                    <a:pt x="1142" y="1022"/>
                  </a:lnTo>
                  <a:lnTo>
                    <a:pt x="1187" y="958"/>
                  </a:lnTo>
                  <a:lnTo>
                    <a:pt x="1196" y="821"/>
                  </a:lnTo>
                  <a:lnTo>
                    <a:pt x="1187" y="730"/>
                  </a:lnTo>
                  <a:lnTo>
                    <a:pt x="1115" y="702"/>
                  </a:lnTo>
                  <a:lnTo>
                    <a:pt x="1034" y="730"/>
                  </a:lnTo>
                  <a:lnTo>
                    <a:pt x="962" y="785"/>
                  </a:lnTo>
                  <a:lnTo>
                    <a:pt x="853" y="779"/>
                  </a:lnTo>
                  <a:lnTo>
                    <a:pt x="809" y="894"/>
                  </a:lnTo>
                  <a:lnTo>
                    <a:pt x="719" y="913"/>
                  </a:lnTo>
                  <a:lnTo>
                    <a:pt x="617" y="899"/>
                  </a:lnTo>
                  <a:lnTo>
                    <a:pt x="539" y="840"/>
                  </a:lnTo>
                  <a:lnTo>
                    <a:pt x="549" y="776"/>
                  </a:lnTo>
                  <a:lnTo>
                    <a:pt x="567" y="666"/>
                  </a:lnTo>
                  <a:lnTo>
                    <a:pt x="602" y="603"/>
                  </a:lnTo>
                  <a:lnTo>
                    <a:pt x="692" y="585"/>
                  </a:lnTo>
                  <a:lnTo>
                    <a:pt x="764" y="575"/>
                  </a:lnTo>
                  <a:lnTo>
                    <a:pt x="755" y="493"/>
                  </a:lnTo>
                  <a:lnTo>
                    <a:pt x="665" y="484"/>
                  </a:lnTo>
                  <a:lnTo>
                    <a:pt x="584" y="447"/>
                  </a:lnTo>
                  <a:lnTo>
                    <a:pt x="593" y="374"/>
                  </a:lnTo>
                  <a:lnTo>
                    <a:pt x="558" y="270"/>
                  </a:lnTo>
                  <a:lnTo>
                    <a:pt x="612" y="219"/>
                  </a:lnTo>
                  <a:lnTo>
                    <a:pt x="656" y="101"/>
                  </a:lnTo>
                  <a:lnTo>
                    <a:pt x="602" y="0"/>
                  </a:lnTo>
                  <a:lnTo>
                    <a:pt x="512" y="19"/>
                  </a:lnTo>
                  <a:lnTo>
                    <a:pt x="449" y="55"/>
                  </a:lnTo>
                  <a:lnTo>
                    <a:pt x="423" y="128"/>
                  </a:lnTo>
                  <a:lnTo>
                    <a:pt x="369" y="192"/>
                  </a:lnTo>
                  <a:lnTo>
                    <a:pt x="287" y="174"/>
                  </a:lnTo>
                  <a:lnTo>
                    <a:pt x="204" y="181"/>
                  </a:lnTo>
                  <a:lnTo>
                    <a:pt x="126" y="246"/>
                  </a:lnTo>
                  <a:lnTo>
                    <a:pt x="117" y="338"/>
                  </a:lnTo>
                  <a:lnTo>
                    <a:pt x="90" y="447"/>
                  </a:lnTo>
                  <a:lnTo>
                    <a:pt x="9" y="493"/>
                  </a:lnTo>
                  <a:lnTo>
                    <a:pt x="0" y="603"/>
                  </a:lnTo>
                  <a:lnTo>
                    <a:pt x="18" y="693"/>
                  </a:lnTo>
                  <a:lnTo>
                    <a:pt x="35" y="794"/>
                  </a:lnTo>
                  <a:lnTo>
                    <a:pt x="86" y="869"/>
                  </a:lnTo>
                  <a:lnTo>
                    <a:pt x="144" y="1013"/>
                  </a:lnTo>
                  <a:lnTo>
                    <a:pt x="161" y="1104"/>
                  </a:lnTo>
                  <a:lnTo>
                    <a:pt x="158" y="1174"/>
                  </a:lnTo>
                  <a:lnTo>
                    <a:pt x="280" y="1212"/>
                  </a:lnTo>
                  <a:lnTo>
                    <a:pt x="389" y="1211"/>
                  </a:lnTo>
                  <a:close/>
                </a:path>
              </a:pathLst>
            </a:custGeom>
            <a:grp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40" name="Freeform 36">
              <a:extLst>
                <a:ext uri="{FF2B5EF4-FFF2-40B4-BE49-F238E27FC236}">
                  <a16:creationId xmlns:a16="http://schemas.microsoft.com/office/drawing/2014/main" id="{7DB85719-8C8F-5B17-2C63-9DF06F943642}"/>
                </a:ext>
              </a:extLst>
            </p:cNvPr>
            <p:cNvSpPr>
              <a:spLocks/>
            </p:cNvSpPr>
            <p:nvPr/>
          </p:nvSpPr>
          <p:spPr bwMode="auto">
            <a:xfrm>
              <a:off x="3424301" y="5545427"/>
              <a:ext cx="150851" cy="268365"/>
            </a:xfrm>
            <a:custGeom>
              <a:avLst/>
              <a:gdLst/>
              <a:ahLst/>
              <a:cxnLst>
                <a:cxn ang="0">
                  <a:pos x="0" y="195"/>
                </a:cxn>
                <a:cxn ang="0">
                  <a:pos x="48" y="291"/>
                </a:cxn>
                <a:cxn ang="0">
                  <a:pos x="80" y="409"/>
                </a:cxn>
                <a:cxn ang="0">
                  <a:pos x="104" y="523"/>
                </a:cxn>
                <a:cxn ang="0">
                  <a:pos x="125" y="635"/>
                </a:cxn>
                <a:cxn ang="0">
                  <a:pos x="72" y="707"/>
                </a:cxn>
                <a:cxn ang="0">
                  <a:pos x="80" y="817"/>
                </a:cxn>
                <a:cxn ang="0">
                  <a:pos x="144" y="843"/>
                </a:cxn>
                <a:cxn ang="0">
                  <a:pos x="200" y="811"/>
                </a:cxn>
                <a:cxn ang="0">
                  <a:pos x="256" y="771"/>
                </a:cxn>
                <a:cxn ang="0">
                  <a:pos x="352" y="726"/>
                </a:cxn>
                <a:cxn ang="0">
                  <a:pos x="397" y="817"/>
                </a:cxn>
                <a:cxn ang="0">
                  <a:pos x="472" y="755"/>
                </a:cxn>
                <a:cxn ang="0">
                  <a:pos x="456" y="619"/>
                </a:cxn>
                <a:cxn ang="0">
                  <a:pos x="416" y="499"/>
                </a:cxn>
                <a:cxn ang="0">
                  <a:pos x="443" y="363"/>
                </a:cxn>
                <a:cxn ang="0">
                  <a:pos x="480" y="275"/>
                </a:cxn>
                <a:cxn ang="0">
                  <a:pos x="400" y="163"/>
                </a:cxn>
                <a:cxn ang="0">
                  <a:pos x="352" y="46"/>
                </a:cxn>
                <a:cxn ang="0">
                  <a:pos x="307" y="0"/>
                </a:cxn>
                <a:cxn ang="0">
                  <a:pos x="248" y="67"/>
                </a:cxn>
                <a:cxn ang="0">
                  <a:pos x="200" y="123"/>
                </a:cxn>
                <a:cxn ang="0">
                  <a:pos x="125" y="182"/>
                </a:cxn>
                <a:cxn ang="0">
                  <a:pos x="72" y="179"/>
                </a:cxn>
                <a:cxn ang="0">
                  <a:pos x="0" y="195"/>
                </a:cxn>
              </a:cxnLst>
              <a:rect l="0" t="0" r="r" b="b"/>
              <a:pathLst>
                <a:path w="480" h="843">
                  <a:moveTo>
                    <a:pt x="0" y="195"/>
                  </a:moveTo>
                  <a:lnTo>
                    <a:pt x="48" y="291"/>
                  </a:lnTo>
                  <a:lnTo>
                    <a:pt x="80" y="409"/>
                  </a:lnTo>
                  <a:lnTo>
                    <a:pt x="104" y="523"/>
                  </a:lnTo>
                  <a:lnTo>
                    <a:pt x="125" y="635"/>
                  </a:lnTo>
                  <a:lnTo>
                    <a:pt x="72" y="707"/>
                  </a:lnTo>
                  <a:lnTo>
                    <a:pt x="80" y="817"/>
                  </a:lnTo>
                  <a:lnTo>
                    <a:pt x="144" y="843"/>
                  </a:lnTo>
                  <a:lnTo>
                    <a:pt x="200" y="811"/>
                  </a:lnTo>
                  <a:lnTo>
                    <a:pt x="256" y="771"/>
                  </a:lnTo>
                  <a:lnTo>
                    <a:pt x="352" y="726"/>
                  </a:lnTo>
                  <a:lnTo>
                    <a:pt x="397" y="817"/>
                  </a:lnTo>
                  <a:lnTo>
                    <a:pt x="472" y="755"/>
                  </a:lnTo>
                  <a:lnTo>
                    <a:pt x="456" y="619"/>
                  </a:lnTo>
                  <a:lnTo>
                    <a:pt x="416" y="499"/>
                  </a:lnTo>
                  <a:lnTo>
                    <a:pt x="443" y="363"/>
                  </a:lnTo>
                  <a:lnTo>
                    <a:pt x="480" y="275"/>
                  </a:lnTo>
                  <a:lnTo>
                    <a:pt x="400" y="163"/>
                  </a:lnTo>
                  <a:lnTo>
                    <a:pt x="352" y="46"/>
                  </a:lnTo>
                  <a:lnTo>
                    <a:pt x="307" y="0"/>
                  </a:lnTo>
                  <a:lnTo>
                    <a:pt x="248" y="67"/>
                  </a:lnTo>
                  <a:lnTo>
                    <a:pt x="200" y="123"/>
                  </a:lnTo>
                  <a:lnTo>
                    <a:pt x="125" y="182"/>
                  </a:lnTo>
                  <a:lnTo>
                    <a:pt x="72" y="179"/>
                  </a:lnTo>
                  <a:lnTo>
                    <a:pt x="0" y="195"/>
                  </a:lnTo>
                  <a:close/>
                </a:path>
              </a:pathLst>
            </a:custGeom>
            <a:grp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41" name="Freeform 37">
              <a:extLst>
                <a:ext uri="{FF2B5EF4-FFF2-40B4-BE49-F238E27FC236}">
                  <a16:creationId xmlns:a16="http://schemas.microsoft.com/office/drawing/2014/main" id="{D51DC937-094F-CD62-D5FB-BF209C02C180}"/>
                </a:ext>
              </a:extLst>
            </p:cNvPr>
            <p:cNvSpPr>
              <a:spLocks/>
            </p:cNvSpPr>
            <p:nvPr/>
          </p:nvSpPr>
          <p:spPr bwMode="auto">
            <a:xfrm>
              <a:off x="3823686" y="5894178"/>
              <a:ext cx="267081" cy="176849"/>
            </a:xfrm>
            <a:custGeom>
              <a:avLst/>
              <a:gdLst/>
              <a:ahLst/>
              <a:cxnLst>
                <a:cxn ang="0">
                  <a:pos x="676" y="489"/>
                </a:cxn>
                <a:cxn ang="0">
                  <a:pos x="585" y="444"/>
                </a:cxn>
                <a:cxn ang="0">
                  <a:pos x="520" y="400"/>
                </a:cxn>
                <a:cxn ang="0">
                  <a:pos x="449" y="398"/>
                </a:cxn>
                <a:cxn ang="0">
                  <a:pos x="352" y="376"/>
                </a:cxn>
                <a:cxn ang="0">
                  <a:pos x="267" y="307"/>
                </a:cxn>
                <a:cxn ang="0">
                  <a:pos x="136" y="232"/>
                </a:cxn>
                <a:cxn ang="0">
                  <a:pos x="41" y="217"/>
                </a:cxn>
                <a:cxn ang="0">
                  <a:pos x="0" y="160"/>
                </a:cxn>
                <a:cxn ang="0">
                  <a:pos x="8" y="72"/>
                </a:cxn>
                <a:cxn ang="0">
                  <a:pos x="88" y="72"/>
                </a:cxn>
                <a:cxn ang="0">
                  <a:pos x="168" y="80"/>
                </a:cxn>
                <a:cxn ang="0">
                  <a:pos x="232" y="0"/>
                </a:cxn>
                <a:cxn ang="0">
                  <a:pos x="313" y="81"/>
                </a:cxn>
                <a:cxn ang="0">
                  <a:pos x="472" y="96"/>
                </a:cxn>
                <a:cxn ang="0">
                  <a:pos x="630" y="81"/>
                </a:cxn>
                <a:cxn ang="0">
                  <a:pos x="752" y="72"/>
                </a:cxn>
                <a:cxn ang="0">
                  <a:pos x="840" y="96"/>
                </a:cxn>
                <a:cxn ang="0">
                  <a:pos x="800" y="168"/>
                </a:cxn>
                <a:cxn ang="0">
                  <a:pos x="760" y="312"/>
                </a:cxn>
                <a:cxn ang="0">
                  <a:pos x="816" y="408"/>
                </a:cxn>
                <a:cxn ang="0">
                  <a:pos x="792" y="488"/>
                </a:cxn>
                <a:cxn ang="0">
                  <a:pos x="768" y="552"/>
                </a:cxn>
                <a:cxn ang="0">
                  <a:pos x="676" y="489"/>
                </a:cxn>
              </a:cxnLst>
              <a:rect l="0" t="0" r="r" b="b"/>
              <a:pathLst>
                <a:path w="840" h="552">
                  <a:moveTo>
                    <a:pt x="676" y="489"/>
                  </a:moveTo>
                  <a:lnTo>
                    <a:pt x="585" y="444"/>
                  </a:lnTo>
                  <a:lnTo>
                    <a:pt x="520" y="400"/>
                  </a:lnTo>
                  <a:lnTo>
                    <a:pt x="449" y="398"/>
                  </a:lnTo>
                  <a:lnTo>
                    <a:pt x="352" y="376"/>
                  </a:lnTo>
                  <a:lnTo>
                    <a:pt x="267" y="307"/>
                  </a:lnTo>
                  <a:lnTo>
                    <a:pt x="136" y="232"/>
                  </a:lnTo>
                  <a:lnTo>
                    <a:pt x="41" y="217"/>
                  </a:lnTo>
                  <a:lnTo>
                    <a:pt x="0" y="160"/>
                  </a:lnTo>
                  <a:lnTo>
                    <a:pt x="8" y="72"/>
                  </a:lnTo>
                  <a:lnTo>
                    <a:pt x="88" y="72"/>
                  </a:lnTo>
                  <a:lnTo>
                    <a:pt x="168" y="80"/>
                  </a:lnTo>
                  <a:lnTo>
                    <a:pt x="232" y="0"/>
                  </a:lnTo>
                  <a:lnTo>
                    <a:pt x="313" y="81"/>
                  </a:lnTo>
                  <a:lnTo>
                    <a:pt x="472" y="96"/>
                  </a:lnTo>
                  <a:lnTo>
                    <a:pt x="630" y="81"/>
                  </a:lnTo>
                  <a:lnTo>
                    <a:pt x="752" y="72"/>
                  </a:lnTo>
                  <a:lnTo>
                    <a:pt x="840" y="96"/>
                  </a:lnTo>
                  <a:lnTo>
                    <a:pt x="800" y="168"/>
                  </a:lnTo>
                  <a:lnTo>
                    <a:pt x="760" y="312"/>
                  </a:lnTo>
                  <a:lnTo>
                    <a:pt x="816" y="408"/>
                  </a:lnTo>
                  <a:lnTo>
                    <a:pt x="792" y="488"/>
                  </a:lnTo>
                  <a:lnTo>
                    <a:pt x="768" y="552"/>
                  </a:lnTo>
                  <a:lnTo>
                    <a:pt x="676" y="489"/>
                  </a:lnTo>
                  <a:close/>
                </a:path>
              </a:pathLst>
            </a:custGeom>
            <a:grp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42" name="Freeform 38">
              <a:extLst>
                <a:ext uri="{FF2B5EF4-FFF2-40B4-BE49-F238E27FC236}">
                  <a16:creationId xmlns:a16="http://schemas.microsoft.com/office/drawing/2014/main" id="{CA401FD4-4101-6C38-5881-12A45F5FB605}"/>
                </a:ext>
              </a:extLst>
            </p:cNvPr>
            <p:cNvSpPr>
              <a:spLocks/>
            </p:cNvSpPr>
            <p:nvPr/>
          </p:nvSpPr>
          <p:spPr bwMode="auto">
            <a:xfrm>
              <a:off x="3478706" y="5357448"/>
              <a:ext cx="79135" cy="159535"/>
            </a:xfrm>
            <a:custGeom>
              <a:avLst/>
              <a:gdLst/>
              <a:ahLst/>
              <a:cxnLst>
                <a:cxn ang="0">
                  <a:pos x="181" y="0"/>
                </a:cxn>
                <a:cxn ang="0">
                  <a:pos x="253" y="200"/>
                </a:cxn>
                <a:cxn ang="0">
                  <a:pos x="226" y="363"/>
                </a:cxn>
                <a:cxn ang="0">
                  <a:pos x="181" y="499"/>
                </a:cxn>
                <a:cxn ang="0">
                  <a:pos x="77" y="488"/>
                </a:cxn>
                <a:cxn ang="0">
                  <a:pos x="45" y="363"/>
                </a:cxn>
                <a:cxn ang="0">
                  <a:pos x="0" y="272"/>
                </a:cxn>
                <a:cxn ang="0">
                  <a:pos x="21" y="184"/>
                </a:cxn>
                <a:cxn ang="0">
                  <a:pos x="90" y="90"/>
                </a:cxn>
                <a:cxn ang="0">
                  <a:pos x="181" y="0"/>
                </a:cxn>
              </a:cxnLst>
              <a:rect l="0" t="0" r="r" b="b"/>
              <a:pathLst>
                <a:path w="253" h="499">
                  <a:moveTo>
                    <a:pt x="181" y="0"/>
                  </a:moveTo>
                  <a:lnTo>
                    <a:pt x="253" y="200"/>
                  </a:lnTo>
                  <a:lnTo>
                    <a:pt x="226" y="363"/>
                  </a:lnTo>
                  <a:lnTo>
                    <a:pt x="181" y="499"/>
                  </a:lnTo>
                  <a:lnTo>
                    <a:pt x="77" y="488"/>
                  </a:lnTo>
                  <a:lnTo>
                    <a:pt x="45" y="363"/>
                  </a:lnTo>
                  <a:lnTo>
                    <a:pt x="0" y="272"/>
                  </a:lnTo>
                  <a:lnTo>
                    <a:pt x="21" y="184"/>
                  </a:lnTo>
                  <a:lnTo>
                    <a:pt x="90" y="90"/>
                  </a:lnTo>
                  <a:lnTo>
                    <a:pt x="181" y="0"/>
                  </a:lnTo>
                  <a:close/>
                </a:path>
              </a:pathLst>
            </a:custGeom>
            <a:grpFill/>
            <a:ln w="3175" cmpd="sng">
              <a:solidFill>
                <a:schemeClr val="bg1"/>
              </a:solidFill>
              <a:prstDash val="solid"/>
              <a:round/>
              <a:headEnd/>
              <a:tailEnd/>
            </a:ln>
            <a:effectLst/>
          </p:spPr>
          <p:txBody>
            <a:bodyPr/>
            <a:lstStyle/>
            <a:p>
              <a:pPr>
                <a:defRPr/>
              </a:pPr>
              <a:endParaRPr lang="zh-CN" altLang="en-US" sz="1200" b="1" kern="0">
                <a:solidFill>
                  <a:srgbClr val="000000"/>
                </a:solidFill>
                <a:latin typeface="Arial" charset="0"/>
              </a:endParaRPr>
            </a:p>
          </p:txBody>
        </p:sp>
        <p:sp>
          <p:nvSpPr>
            <p:cNvPr id="43" name="Freeform 39">
              <a:extLst>
                <a:ext uri="{FF2B5EF4-FFF2-40B4-BE49-F238E27FC236}">
                  <a16:creationId xmlns:a16="http://schemas.microsoft.com/office/drawing/2014/main" id="{1939888F-09E7-AEAD-8486-4FAAA05A49EA}"/>
                </a:ext>
              </a:extLst>
            </p:cNvPr>
            <p:cNvSpPr>
              <a:spLocks/>
            </p:cNvSpPr>
            <p:nvPr/>
          </p:nvSpPr>
          <p:spPr bwMode="auto">
            <a:xfrm>
              <a:off x="3894165" y="4889974"/>
              <a:ext cx="285628" cy="152115"/>
            </a:xfrm>
            <a:custGeom>
              <a:avLst/>
              <a:gdLst/>
              <a:ahLst/>
              <a:cxnLst>
                <a:cxn ang="0">
                  <a:pos x="56" y="342"/>
                </a:cxn>
                <a:cxn ang="0">
                  <a:pos x="141" y="418"/>
                </a:cxn>
                <a:cxn ang="0">
                  <a:pos x="179" y="478"/>
                </a:cxn>
                <a:cxn ang="0">
                  <a:pos x="277" y="472"/>
                </a:cxn>
                <a:cxn ang="0">
                  <a:pos x="357" y="478"/>
                </a:cxn>
                <a:cxn ang="0">
                  <a:pos x="473" y="454"/>
                </a:cxn>
                <a:cxn ang="0">
                  <a:pos x="544" y="472"/>
                </a:cxn>
                <a:cxn ang="0">
                  <a:pos x="615" y="365"/>
                </a:cxn>
                <a:cxn ang="0">
                  <a:pos x="656" y="335"/>
                </a:cxn>
                <a:cxn ang="0">
                  <a:pos x="638" y="228"/>
                </a:cxn>
                <a:cxn ang="0">
                  <a:pos x="644" y="156"/>
                </a:cxn>
                <a:cxn ang="0">
                  <a:pos x="668" y="114"/>
                </a:cxn>
                <a:cxn ang="0">
                  <a:pos x="745" y="156"/>
                </a:cxn>
                <a:cxn ang="0">
                  <a:pos x="828" y="144"/>
                </a:cxn>
                <a:cxn ang="0">
                  <a:pos x="884" y="99"/>
                </a:cxn>
                <a:cxn ang="0">
                  <a:pos x="837" y="4"/>
                </a:cxn>
                <a:cxn ang="0">
                  <a:pos x="730" y="22"/>
                </a:cxn>
                <a:cxn ang="0">
                  <a:pos x="623" y="0"/>
                </a:cxn>
                <a:cxn ang="0">
                  <a:pos x="484" y="40"/>
                </a:cxn>
                <a:cxn ang="0">
                  <a:pos x="371" y="39"/>
                </a:cxn>
                <a:cxn ang="0">
                  <a:pos x="350" y="96"/>
                </a:cxn>
                <a:cxn ang="0">
                  <a:pos x="270" y="134"/>
                </a:cxn>
                <a:cxn ang="0">
                  <a:pos x="214" y="93"/>
                </a:cxn>
                <a:cxn ang="0">
                  <a:pos x="100" y="87"/>
                </a:cxn>
                <a:cxn ang="0">
                  <a:pos x="0" y="91"/>
                </a:cxn>
                <a:cxn ang="0">
                  <a:pos x="56" y="220"/>
                </a:cxn>
                <a:cxn ang="0">
                  <a:pos x="56" y="342"/>
                </a:cxn>
              </a:cxnLst>
              <a:rect l="0" t="0" r="r" b="b"/>
              <a:pathLst>
                <a:path w="884" h="478">
                  <a:moveTo>
                    <a:pt x="56" y="342"/>
                  </a:moveTo>
                  <a:lnTo>
                    <a:pt x="141" y="418"/>
                  </a:lnTo>
                  <a:lnTo>
                    <a:pt x="179" y="478"/>
                  </a:lnTo>
                  <a:lnTo>
                    <a:pt x="277" y="472"/>
                  </a:lnTo>
                  <a:lnTo>
                    <a:pt x="357" y="478"/>
                  </a:lnTo>
                  <a:lnTo>
                    <a:pt x="473" y="454"/>
                  </a:lnTo>
                  <a:lnTo>
                    <a:pt x="544" y="472"/>
                  </a:lnTo>
                  <a:lnTo>
                    <a:pt x="615" y="365"/>
                  </a:lnTo>
                  <a:lnTo>
                    <a:pt x="656" y="335"/>
                  </a:lnTo>
                  <a:lnTo>
                    <a:pt x="638" y="228"/>
                  </a:lnTo>
                  <a:lnTo>
                    <a:pt x="644" y="156"/>
                  </a:lnTo>
                  <a:lnTo>
                    <a:pt x="668" y="114"/>
                  </a:lnTo>
                  <a:lnTo>
                    <a:pt x="745" y="156"/>
                  </a:lnTo>
                  <a:lnTo>
                    <a:pt x="828" y="144"/>
                  </a:lnTo>
                  <a:lnTo>
                    <a:pt x="884" y="99"/>
                  </a:lnTo>
                  <a:lnTo>
                    <a:pt x="837" y="4"/>
                  </a:lnTo>
                  <a:lnTo>
                    <a:pt x="730" y="22"/>
                  </a:lnTo>
                  <a:lnTo>
                    <a:pt x="623" y="0"/>
                  </a:lnTo>
                  <a:lnTo>
                    <a:pt x="484" y="40"/>
                  </a:lnTo>
                  <a:lnTo>
                    <a:pt x="371" y="39"/>
                  </a:lnTo>
                  <a:lnTo>
                    <a:pt x="350" y="96"/>
                  </a:lnTo>
                  <a:lnTo>
                    <a:pt x="270" y="134"/>
                  </a:lnTo>
                  <a:lnTo>
                    <a:pt x="214" y="93"/>
                  </a:lnTo>
                  <a:lnTo>
                    <a:pt x="100" y="87"/>
                  </a:lnTo>
                  <a:lnTo>
                    <a:pt x="0" y="91"/>
                  </a:lnTo>
                  <a:lnTo>
                    <a:pt x="56" y="220"/>
                  </a:lnTo>
                  <a:lnTo>
                    <a:pt x="56" y="342"/>
                  </a:lnTo>
                  <a:close/>
                </a:path>
              </a:pathLst>
            </a:custGeom>
            <a:grp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44" name="Freeform 40">
              <a:extLst>
                <a:ext uri="{FF2B5EF4-FFF2-40B4-BE49-F238E27FC236}">
                  <a16:creationId xmlns:a16="http://schemas.microsoft.com/office/drawing/2014/main" id="{B785F3A2-5A60-4EDD-3F38-36672742B932}"/>
                </a:ext>
              </a:extLst>
            </p:cNvPr>
            <p:cNvSpPr>
              <a:spLocks/>
            </p:cNvSpPr>
            <p:nvPr/>
          </p:nvSpPr>
          <p:spPr bwMode="auto">
            <a:xfrm>
              <a:off x="3910239" y="4920892"/>
              <a:ext cx="516850" cy="379668"/>
            </a:xfrm>
            <a:custGeom>
              <a:avLst/>
              <a:gdLst/>
              <a:ahLst/>
              <a:cxnLst>
                <a:cxn ang="0">
                  <a:pos x="46" y="382"/>
                </a:cxn>
                <a:cxn ang="0">
                  <a:pos x="50" y="513"/>
                </a:cxn>
                <a:cxn ang="0">
                  <a:pos x="111" y="592"/>
                </a:cxn>
                <a:cxn ang="0">
                  <a:pos x="195" y="514"/>
                </a:cxn>
                <a:cxn ang="0">
                  <a:pos x="273" y="454"/>
                </a:cxn>
                <a:cxn ang="0">
                  <a:pos x="417" y="556"/>
                </a:cxn>
                <a:cxn ang="0">
                  <a:pos x="429" y="688"/>
                </a:cxn>
                <a:cxn ang="0">
                  <a:pos x="543" y="808"/>
                </a:cxn>
                <a:cxn ang="0">
                  <a:pos x="603" y="898"/>
                </a:cxn>
                <a:cxn ang="0">
                  <a:pos x="543" y="994"/>
                </a:cxn>
                <a:cxn ang="0">
                  <a:pos x="663" y="1042"/>
                </a:cxn>
                <a:cxn ang="0">
                  <a:pos x="819" y="1090"/>
                </a:cxn>
                <a:cxn ang="0">
                  <a:pos x="953" y="1153"/>
                </a:cxn>
                <a:cxn ang="0">
                  <a:pos x="1089" y="1153"/>
                </a:cxn>
                <a:cxn ang="0">
                  <a:pos x="998" y="1017"/>
                </a:cxn>
                <a:cxn ang="0">
                  <a:pos x="862" y="971"/>
                </a:cxn>
                <a:cxn ang="0">
                  <a:pos x="772" y="790"/>
                </a:cxn>
                <a:cxn ang="0">
                  <a:pos x="681" y="654"/>
                </a:cxn>
                <a:cxn ang="0">
                  <a:pos x="817" y="518"/>
                </a:cxn>
                <a:cxn ang="0">
                  <a:pos x="1005" y="508"/>
                </a:cxn>
                <a:cxn ang="0">
                  <a:pos x="1180" y="518"/>
                </a:cxn>
                <a:cxn ang="0">
                  <a:pos x="1361" y="518"/>
                </a:cxn>
                <a:cxn ang="0">
                  <a:pos x="1543" y="563"/>
                </a:cxn>
                <a:cxn ang="0">
                  <a:pos x="1633" y="518"/>
                </a:cxn>
                <a:cxn ang="0">
                  <a:pos x="1543" y="336"/>
                </a:cxn>
                <a:cxn ang="0">
                  <a:pos x="1389" y="283"/>
                </a:cxn>
                <a:cxn ang="0">
                  <a:pos x="1082" y="187"/>
                </a:cxn>
                <a:cxn ang="0">
                  <a:pos x="851" y="0"/>
                </a:cxn>
                <a:cxn ang="0">
                  <a:pos x="708" y="58"/>
                </a:cxn>
                <a:cxn ang="0">
                  <a:pos x="608" y="60"/>
                </a:cxn>
                <a:cxn ang="0">
                  <a:pos x="621" y="238"/>
                </a:cxn>
                <a:cxn ang="0">
                  <a:pos x="507" y="376"/>
                </a:cxn>
                <a:cxn ang="0">
                  <a:pos x="320" y="382"/>
                </a:cxn>
                <a:cxn ang="0">
                  <a:pos x="137" y="382"/>
                </a:cxn>
              </a:cxnLst>
              <a:rect l="0" t="0" r="r" b="b"/>
              <a:pathLst>
                <a:path w="1633" h="1198">
                  <a:moveTo>
                    <a:pt x="137" y="382"/>
                  </a:moveTo>
                  <a:lnTo>
                    <a:pt x="46" y="382"/>
                  </a:lnTo>
                  <a:lnTo>
                    <a:pt x="0" y="427"/>
                  </a:lnTo>
                  <a:lnTo>
                    <a:pt x="50" y="513"/>
                  </a:lnTo>
                  <a:lnTo>
                    <a:pt x="46" y="563"/>
                  </a:lnTo>
                  <a:lnTo>
                    <a:pt x="111" y="592"/>
                  </a:lnTo>
                  <a:lnTo>
                    <a:pt x="182" y="563"/>
                  </a:lnTo>
                  <a:lnTo>
                    <a:pt x="195" y="514"/>
                  </a:lnTo>
                  <a:lnTo>
                    <a:pt x="213" y="460"/>
                  </a:lnTo>
                  <a:lnTo>
                    <a:pt x="273" y="454"/>
                  </a:lnTo>
                  <a:lnTo>
                    <a:pt x="339" y="472"/>
                  </a:lnTo>
                  <a:lnTo>
                    <a:pt x="417" y="556"/>
                  </a:lnTo>
                  <a:lnTo>
                    <a:pt x="477" y="616"/>
                  </a:lnTo>
                  <a:lnTo>
                    <a:pt x="429" y="688"/>
                  </a:lnTo>
                  <a:lnTo>
                    <a:pt x="454" y="745"/>
                  </a:lnTo>
                  <a:lnTo>
                    <a:pt x="543" y="808"/>
                  </a:lnTo>
                  <a:lnTo>
                    <a:pt x="615" y="826"/>
                  </a:lnTo>
                  <a:lnTo>
                    <a:pt x="603" y="898"/>
                  </a:lnTo>
                  <a:lnTo>
                    <a:pt x="537" y="910"/>
                  </a:lnTo>
                  <a:lnTo>
                    <a:pt x="543" y="994"/>
                  </a:lnTo>
                  <a:lnTo>
                    <a:pt x="609" y="1000"/>
                  </a:lnTo>
                  <a:lnTo>
                    <a:pt x="663" y="1042"/>
                  </a:lnTo>
                  <a:lnTo>
                    <a:pt x="772" y="1062"/>
                  </a:lnTo>
                  <a:lnTo>
                    <a:pt x="819" y="1090"/>
                  </a:lnTo>
                  <a:lnTo>
                    <a:pt x="885" y="1090"/>
                  </a:lnTo>
                  <a:lnTo>
                    <a:pt x="953" y="1153"/>
                  </a:lnTo>
                  <a:lnTo>
                    <a:pt x="1044" y="1198"/>
                  </a:lnTo>
                  <a:lnTo>
                    <a:pt x="1089" y="1153"/>
                  </a:lnTo>
                  <a:lnTo>
                    <a:pt x="1071" y="1102"/>
                  </a:lnTo>
                  <a:lnTo>
                    <a:pt x="998" y="1017"/>
                  </a:lnTo>
                  <a:lnTo>
                    <a:pt x="939" y="1018"/>
                  </a:lnTo>
                  <a:lnTo>
                    <a:pt x="862" y="971"/>
                  </a:lnTo>
                  <a:lnTo>
                    <a:pt x="817" y="881"/>
                  </a:lnTo>
                  <a:lnTo>
                    <a:pt x="772" y="790"/>
                  </a:lnTo>
                  <a:lnTo>
                    <a:pt x="726" y="745"/>
                  </a:lnTo>
                  <a:lnTo>
                    <a:pt x="681" y="654"/>
                  </a:lnTo>
                  <a:lnTo>
                    <a:pt x="726" y="563"/>
                  </a:lnTo>
                  <a:lnTo>
                    <a:pt x="817" y="518"/>
                  </a:lnTo>
                  <a:lnTo>
                    <a:pt x="908" y="518"/>
                  </a:lnTo>
                  <a:lnTo>
                    <a:pt x="1005" y="508"/>
                  </a:lnTo>
                  <a:lnTo>
                    <a:pt x="1089" y="518"/>
                  </a:lnTo>
                  <a:lnTo>
                    <a:pt x="1180" y="518"/>
                  </a:lnTo>
                  <a:lnTo>
                    <a:pt x="1271" y="518"/>
                  </a:lnTo>
                  <a:lnTo>
                    <a:pt x="1361" y="518"/>
                  </a:lnTo>
                  <a:lnTo>
                    <a:pt x="1452" y="563"/>
                  </a:lnTo>
                  <a:lnTo>
                    <a:pt x="1543" y="563"/>
                  </a:lnTo>
                  <a:lnTo>
                    <a:pt x="1623" y="598"/>
                  </a:lnTo>
                  <a:lnTo>
                    <a:pt x="1633" y="518"/>
                  </a:lnTo>
                  <a:lnTo>
                    <a:pt x="1588" y="427"/>
                  </a:lnTo>
                  <a:lnTo>
                    <a:pt x="1543" y="336"/>
                  </a:lnTo>
                  <a:lnTo>
                    <a:pt x="1512" y="244"/>
                  </a:lnTo>
                  <a:lnTo>
                    <a:pt x="1389" y="283"/>
                  </a:lnTo>
                  <a:lnTo>
                    <a:pt x="1214" y="277"/>
                  </a:lnTo>
                  <a:lnTo>
                    <a:pt x="1082" y="187"/>
                  </a:lnTo>
                  <a:lnTo>
                    <a:pt x="990" y="133"/>
                  </a:lnTo>
                  <a:lnTo>
                    <a:pt x="851" y="0"/>
                  </a:lnTo>
                  <a:lnTo>
                    <a:pt x="795" y="46"/>
                  </a:lnTo>
                  <a:lnTo>
                    <a:pt x="708" y="58"/>
                  </a:lnTo>
                  <a:lnTo>
                    <a:pt x="632" y="15"/>
                  </a:lnTo>
                  <a:lnTo>
                    <a:pt x="608" y="60"/>
                  </a:lnTo>
                  <a:lnTo>
                    <a:pt x="603" y="138"/>
                  </a:lnTo>
                  <a:lnTo>
                    <a:pt x="621" y="238"/>
                  </a:lnTo>
                  <a:lnTo>
                    <a:pt x="578" y="271"/>
                  </a:lnTo>
                  <a:lnTo>
                    <a:pt x="507" y="376"/>
                  </a:lnTo>
                  <a:lnTo>
                    <a:pt x="434" y="358"/>
                  </a:lnTo>
                  <a:lnTo>
                    <a:pt x="320" y="382"/>
                  </a:lnTo>
                  <a:lnTo>
                    <a:pt x="239" y="375"/>
                  </a:lnTo>
                  <a:lnTo>
                    <a:pt x="137" y="382"/>
                  </a:lnTo>
                  <a:close/>
                </a:path>
              </a:pathLst>
            </a:custGeom>
            <a:solidFill>
              <a:srgbClr val="EBF5FF"/>
            </a:solid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45" name="Freeform 41">
              <a:extLst>
                <a:ext uri="{FF2B5EF4-FFF2-40B4-BE49-F238E27FC236}">
                  <a16:creationId xmlns:a16="http://schemas.microsoft.com/office/drawing/2014/main" id="{3BEEAC21-86E5-1BA2-B638-42EB7B2D9237}"/>
                </a:ext>
              </a:extLst>
            </p:cNvPr>
            <p:cNvSpPr>
              <a:spLocks/>
            </p:cNvSpPr>
            <p:nvPr/>
          </p:nvSpPr>
          <p:spPr bwMode="auto">
            <a:xfrm>
              <a:off x="4125388" y="5081663"/>
              <a:ext cx="341270" cy="306703"/>
            </a:xfrm>
            <a:custGeom>
              <a:avLst/>
              <a:gdLst/>
              <a:ahLst/>
              <a:cxnLst>
                <a:cxn ang="0">
                  <a:pos x="927" y="90"/>
                </a:cxn>
                <a:cxn ang="0">
                  <a:pos x="963" y="217"/>
                </a:cxn>
                <a:cxn ang="0">
                  <a:pos x="938" y="283"/>
                </a:cxn>
                <a:cxn ang="0">
                  <a:pos x="981" y="355"/>
                </a:cxn>
                <a:cxn ang="0">
                  <a:pos x="1027" y="328"/>
                </a:cxn>
                <a:cxn ang="0">
                  <a:pos x="1058" y="397"/>
                </a:cxn>
                <a:cxn ang="0">
                  <a:pos x="1058" y="451"/>
                </a:cxn>
                <a:cxn ang="0">
                  <a:pos x="975" y="439"/>
                </a:cxn>
                <a:cxn ang="0">
                  <a:pos x="987" y="505"/>
                </a:cxn>
                <a:cxn ang="0">
                  <a:pos x="1028" y="529"/>
                </a:cxn>
                <a:cxn ang="0">
                  <a:pos x="1034" y="595"/>
                </a:cxn>
                <a:cxn ang="0">
                  <a:pos x="981" y="601"/>
                </a:cxn>
                <a:cxn ang="0">
                  <a:pos x="898" y="649"/>
                </a:cxn>
                <a:cxn ang="0">
                  <a:pos x="849" y="737"/>
                </a:cxn>
                <a:cxn ang="0">
                  <a:pos x="774" y="757"/>
                </a:cxn>
                <a:cxn ang="0">
                  <a:pos x="760" y="827"/>
                </a:cxn>
                <a:cxn ang="0">
                  <a:pos x="780" y="907"/>
                </a:cxn>
                <a:cxn ang="0">
                  <a:pos x="760" y="963"/>
                </a:cxn>
                <a:cxn ang="0">
                  <a:pos x="715" y="949"/>
                </a:cxn>
                <a:cxn ang="0">
                  <a:pos x="632" y="913"/>
                </a:cxn>
                <a:cxn ang="0">
                  <a:pos x="544" y="859"/>
                </a:cxn>
                <a:cxn ang="0">
                  <a:pos x="492" y="782"/>
                </a:cxn>
                <a:cxn ang="0">
                  <a:pos x="426" y="733"/>
                </a:cxn>
                <a:cxn ang="0">
                  <a:pos x="354" y="690"/>
                </a:cxn>
                <a:cxn ang="0">
                  <a:pos x="402" y="645"/>
                </a:cxn>
                <a:cxn ang="0">
                  <a:pos x="384" y="595"/>
                </a:cxn>
                <a:cxn ang="0">
                  <a:pos x="313" y="511"/>
                </a:cxn>
                <a:cxn ang="0">
                  <a:pos x="254" y="510"/>
                </a:cxn>
                <a:cxn ang="0">
                  <a:pos x="176" y="463"/>
                </a:cxn>
                <a:cxn ang="0">
                  <a:pos x="92" y="285"/>
                </a:cxn>
                <a:cxn ang="0">
                  <a:pos x="44" y="238"/>
                </a:cxn>
                <a:cxn ang="0">
                  <a:pos x="0" y="148"/>
                </a:cxn>
                <a:cxn ang="0">
                  <a:pos x="43" y="58"/>
                </a:cxn>
                <a:cxn ang="0">
                  <a:pos x="132" y="9"/>
                </a:cxn>
                <a:cxn ang="0">
                  <a:pos x="239" y="10"/>
                </a:cxn>
                <a:cxn ang="0">
                  <a:pos x="313" y="0"/>
                </a:cxn>
                <a:cxn ang="0">
                  <a:pos x="395" y="9"/>
                </a:cxn>
                <a:cxn ang="0">
                  <a:pos x="668" y="10"/>
                </a:cxn>
                <a:cxn ang="0">
                  <a:pos x="760" y="55"/>
                </a:cxn>
                <a:cxn ang="0">
                  <a:pos x="850" y="55"/>
                </a:cxn>
                <a:cxn ang="0">
                  <a:pos x="927" y="90"/>
                </a:cxn>
              </a:cxnLst>
              <a:rect l="0" t="0" r="r" b="b"/>
              <a:pathLst>
                <a:path w="1058" h="963">
                  <a:moveTo>
                    <a:pt x="927" y="90"/>
                  </a:moveTo>
                  <a:lnTo>
                    <a:pt x="963" y="217"/>
                  </a:lnTo>
                  <a:lnTo>
                    <a:pt x="938" y="283"/>
                  </a:lnTo>
                  <a:lnTo>
                    <a:pt x="981" y="355"/>
                  </a:lnTo>
                  <a:lnTo>
                    <a:pt x="1027" y="328"/>
                  </a:lnTo>
                  <a:lnTo>
                    <a:pt x="1058" y="397"/>
                  </a:lnTo>
                  <a:lnTo>
                    <a:pt x="1058" y="451"/>
                  </a:lnTo>
                  <a:lnTo>
                    <a:pt x="975" y="439"/>
                  </a:lnTo>
                  <a:lnTo>
                    <a:pt x="987" y="505"/>
                  </a:lnTo>
                  <a:lnTo>
                    <a:pt x="1028" y="529"/>
                  </a:lnTo>
                  <a:lnTo>
                    <a:pt x="1034" y="595"/>
                  </a:lnTo>
                  <a:lnTo>
                    <a:pt x="981" y="601"/>
                  </a:lnTo>
                  <a:lnTo>
                    <a:pt x="898" y="649"/>
                  </a:lnTo>
                  <a:lnTo>
                    <a:pt x="849" y="737"/>
                  </a:lnTo>
                  <a:lnTo>
                    <a:pt x="774" y="757"/>
                  </a:lnTo>
                  <a:lnTo>
                    <a:pt x="760" y="827"/>
                  </a:lnTo>
                  <a:lnTo>
                    <a:pt x="780" y="907"/>
                  </a:lnTo>
                  <a:lnTo>
                    <a:pt x="760" y="963"/>
                  </a:lnTo>
                  <a:lnTo>
                    <a:pt x="715" y="949"/>
                  </a:lnTo>
                  <a:lnTo>
                    <a:pt x="632" y="913"/>
                  </a:lnTo>
                  <a:lnTo>
                    <a:pt x="544" y="859"/>
                  </a:lnTo>
                  <a:lnTo>
                    <a:pt x="492" y="782"/>
                  </a:lnTo>
                  <a:lnTo>
                    <a:pt x="426" y="733"/>
                  </a:lnTo>
                  <a:lnTo>
                    <a:pt x="354" y="690"/>
                  </a:lnTo>
                  <a:lnTo>
                    <a:pt x="402" y="645"/>
                  </a:lnTo>
                  <a:lnTo>
                    <a:pt x="384" y="595"/>
                  </a:lnTo>
                  <a:lnTo>
                    <a:pt x="313" y="511"/>
                  </a:lnTo>
                  <a:lnTo>
                    <a:pt x="254" y="510"/>
                  </a:lnTo>
                  <a:lnTo>
                    <a:pt x="176" y="463"/>
                  </a:lnTo>
                  <a:lnTo>
                    <a:pt x="92" y="285"/>
                  </a:lnTo>
                  <a:lnTo>
                    <a:pt x="44" y="238"/>
                  </a:lnTo>
                  <a:lnTo>
                    <a:pt x="0" y="148"/>
                  </a:lnTo>
                  <a:lnTo>
                    <a:pt x="43" y="58"/>
                  </a:lnTo>
                  <a:lnTo>
                    <a:pt x="132" y="9"/>
                  </a:lnTo>
                  <a:lnTo>
                    <a:pt x="239" y="10"/>
                  </a:lnTo>
                  <a:lnTo>
                    <a:pt x="313" y="0"/>
                  </a:lnTo>
                  <a:lnTo>
                    <a:pt x="395" y="9"/>
                  </a:lnTo>
                  <a:lnTo>
                    <a:pt x="668" y="10"/>
                  </a:lnTo>
                  <a:lnTo>
                    <a:pt x="760" y="55"/>
                  </a:lnTo>
                  <a:lnTo>
                    <a:pt x="850" y="55"/>
                  </a:lnTo>
                  <a:lnTo>
                    <a:pt x="927" y="90"/>
                  </a:lnTo>
                  <a:close/>
                </a:path>
              </a:pathLst>
            </a:custGeom>
            <a:grp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46" name="Freeform 42">
              <a:extLst>
                <a:ext uri="{FF2B5EF4-FFF2-40B4-BE49-F238E27FC236}">
                  <a16:creationId xmlns:a16="http://schemas.microsoft.com/office/drawing/2014/main" id="{F9562E13-271B-62C0-8BB7-1E7FCFE0151A}"/>
                </a:ext>
              </a:extLst>
            </p:cNvPr>
            <p:cNvSpPr>
              <a:spLocks/>
            </p:cNvSpPr>
            <p:nvPr/>
          </p:nvSpPr>
          <p:spPr bwMode="auto">
            <a:xfrm>
              <a:off x="4389995" y="4959229"/>
              <a:ext cx="373418" cy="462528"/>
            </a:xfrm>
            <a:custGeom>
              <a:avLst/>
              <a:gdLst/>
              <a:ahLst/>
              <a:cxnLst>
                <a:cxn ang="0">
                  <a:pos x="478" y="1216"/>
                </a:cxn>
                <a:cxn ang="0">
                  <a:pos x="388" y="1210"/>
                </a:cxn>
                <a:cxn ang="0">
                  <a:pos x="320" y="1200"/>
                </a:cxn>
                <a:cxn ang="0">
                  <a:pos x="253" y="1165"/>
                </a:cxn>
                <a:cxn ang="0">
                  <a:pos x="209" y="1120"/>
                </a:cxn>
                <a:cxn ang="0">
                  <a:pos x="166" y="984"/>
                </a:cxn>
                <a:cxn ang="0">
                  <a:pos x="216" y="978"/>
                </a:cxn>
                <a:cxn ang="0">
                  <a:pos x="212" y="914"/>
                </a:cxn>
                <a:cxn ang="0">
                  <a:pos x="168" y="888"/>
                </a:cxn>
                <a:cxn ang="0">
                  <a:pos x="159" y="824"/>
                </a:cxn>
                <a:cxn ang="0">
                  <a:pos x="239" y="833"/>
                </a:cxn>
                <a:cxn ang="0">
                  <a:pos x="239" y="777"/>
                </a:cxn>
                <a:cxn ang="0">
                  <a:pos x="209" y="715"/>
                </a:cxn>
                <a:cxn ang="0">
                  <a:pos x="162" y="737"/>
                </a:cxn>
                <a:cxn ang="0">
                  <a:pos x="120" y="667"/>
                </a:cxn>
                <a:cxn ang="0">
                  <a:pos x="145" y="601"/>
                </a:cxn>
                <a:cxn ang="0">
                  <a:pos x="109" y="475"/>
                </a:cxn>
                <a:cxn ang="0">
                  <a:pos x="117" y="393"/>
                </a:cxn>
                <a:cxn ang="0">
                  <a:pos x="32" y="217"/>
                </a:cxn>
                <a:cxn ang="0">
                  <a:pos x="0" y="120"/>
                </a:cxn>
                <a:cxn ang="0">
                  <a:pos x="86" y="55"/>
                </a:cxn>
                <a:cxn ang="0">
                  <a:pos x="241" y="57"/>
                </a:cxn>
                <a:cxn ang="0">
                  <a:pos x="375" y="0"/>
                </a:cxn>
                <a:cxn ang="0">
                  <a:pos x="460" y="48"/>
                </a:cxn>
                <a:cxn ang="0">
                  <a:pos x="525" y="180"/>
                </a:cxn>
                <a:cxn ang="0">
                  <a:pos x="599" y="268"/>
                </a:cxn>
                <a:cxn ang="0">
                  <a:pos x="753" y="433"/>
                </a:cxn>
                <a:cxn ang="0">
                  <a:pos x="887" y="568"/>
                </a:cxn>
                <a:cxn ang="0">
                  <a:pos x="1047" y="640"/>
                </a:cxn>
                <a:cxn ang="0">
                  <a:pos x="1131" y="738"/>
                </a:cxn>
                <a:cxn ang="0">
                  <a:pos x="1061" y="852"/>
                </a:cxn>
                <a:cxn ang="0">
                  <a:pos x="969" y="953"/>
                </a:cxn>
                <a:cxn ang="0">
                  <a:pos x="1056" y="1008"/>
                </a:cxn>
                <a:cxn ang="0">
                  <a:pos x="1123" y="1068"/>
                </a:cxn>
                <a:cxn ang="0">
                  <a:pos x="1162" y="1121"/>
                </a:cxn>
                <a:cxn ang="0">
                  <a:pos x="1127" y="1214"/>
                </a:cxn>
                <a:cxn ang="0">
                  <a:pos x="1066" y="1309"/>
                </a:cxn>
                <a:cxn ang="0">
                  <a:pos x="1067" y="1407"/>
                </a:cxn>
                <a:cxn ang="0">
                  <a:pos x="907" y="1450"/>
                </a:cxn>
                <a:cxn ang="0">
                  <a:pos x="880" y="1346"/>
                </a:cxn>
                <a:cxn ang="0">
                  <a:pos x="835" y="1210"/>
                </a:cxn>
                <a:cxn ang="0">
                  <a:pos x="790" y="1165"/>
                </a:cxn>
                <a:cxn ang="0">
                  <a:pos x="738" y="1136"/>
                </a:cxn>
                <a:cxn ang="0">
                  <a:pos x="691" y="1048"/>
                </a:cxn>
                <a:cxn ang="0">
                  <a:pos x="620" y="1008"/>
                </a:cxn>
                <a:cxn ang="0">
                  <a:pos x="522" y="1029"/>
                </a:cxn>
                <a:cxn ang="0">
                  <a:pos x="533" y="1136"/>
                </a:cxn>
                <a:cxn ang="0">
                  <a:pos x="478" y="1216"/>
                </a:cxn>
              </a:cxnLst>
              <a:rect l="0" t="0" r="r" b="b"/>
              <a:pathLst>
                <a:path w="1162" h="1450">
                  <a:moveTo>
                    <a:pt x="478" y="1216"/>
                  </a:moveTo>
                  <a:lnTo>
                    <a:pt x="388" y="1210"/>
                  </a:lnTo>
                  <a:lnTo>
                    <a:pt x="320" y="1200"/>
                  </a:lnTo>
                  <a:lnTo>
                    <a:pt x="253" y="1165"/>
                  </a:lnTo>
                  <a:lnTo>
                    <a:pt x="209" y="1120"/>
                  </a:lnTo>
                  <a:lnTo>
                    <a:pt x="166" y="984"/>
                  </a:lnTo>
                  <a:lnTo>
                    <a:pt x="216" y="978"/>
                  </a:lnTo>
                  <a:lnTo>
                    <a:pt x="212" y="914"/>
                  </a:lnTo>
                  <a:lnTo>
                    <a:pt x="168" y="888"/>
                  </a:lnTo>
                  <a:lnTo>
                    <a:pt x="159" y="824"/>
                  </a:lnTo>
                  <a:lnTo>
                    <a:pt x="239" y="833"/>
                  </a:lnTo>
                  <a:lnTo>
                    <a:pt x="239" y="777"/>
                  </a:lnTo>
                  <a:lnTo>
                    <a:pt x="209" y="715"/>
                  </a:lnTo>
                  <a:lnTo>
                    <a:pt x="162" y="737"/>
                  </a:lnTo>
                  <a:lnTo>
                    <a:pt x="120" y="667"/>
                  </a:lnTo>
                  <a:lnTo>
                    <a:pt x="145" y="601"/>
                  </a:lnTo>
                  <a:lnTo>
                    <a:pt x="109" y="475"/>
                  </a:lnTo>
                  <a:lnTo>
                    <a:pt x="117" y="393"/>
                  </a:lnTo>
                  <a:lnTo>
                    <a:pt x="32" y="217"/>
                  </a:lnTo>
                  <a:lnTo>
                    <a:pt x="0" y="120"/>
                  </a:lnTo>
                  <a:lnTo>
                    <a:pt x="86" y="55"/>
                  </a:lnTo>
                  <a:lnTo>
                    <a:pt x="241" y="57"/>
                  </a:lnTo>
                  <a:lnTo>
                    <a:pt x="375" y="0"/>
                  </a:lnTo>
                  <a:lnTo>
                    <a:pt x="460" y="48"/>
                  </a:lnTo>
                  <a:lnTo>
                    <a:pt x="525" y="180"/>
                  </a:lnTo>
                  <a:lnTo>
                    <a:pt x="599" y="268"/>
                  </a:lnTo>
                  <a:lnTo>
                    <a:pt x="753" y="433"/>
                  </a:lnTo>
                  <a:lnTo>
                    <a:pt x="887" y="568"/>
                  </a:lnTo>
                  <a:lnTo>
                    <a:pt x="1047" y="640"/>
                  </a:lnTo>
                  <a:lnTo>
                    <a:pt x="1131" y="738"/>
                  </a:lnTo>
                  <a:lnTo>
                    <a:pt x="1061" y="852"/>
                  </a:lnTo>
                  <a:lnTo>
                    <a:pt x="969" y="953"/>
                  </a:lnTo>
                  <a:lnTo>
                    <a:pt x="1056" y="1008"/>
                  </a:lnTo>
                  <a:lnTo>
                    <a:pt x="1123" y="1068"/>
                  </a:lnTo>
                  <a:lnTo>
                    <a:pt x="1162" y="1121"/>
                  </a:lnTo>
                  <a:lnTo>
                    <a:pt x="1127" y="1214"/>
                  </a:lnTo>
                  <a:lnTo>
                    <a:pt x="1066" y="1309"/>
                  </a:lnTo>
                  <a:lnTo>
                    <a:pt x="1067" y="1407"/>
                  </a:lnTo>
                  <a:lnTo>
                    <a:pt x="907" y="1450"/>
                  </a:lnTo>
                  <a:lnTo>
                    <a:pt x="880" y="1346"/>
                  </a:lnTo>
                  <a:lnTo>
                    <a:pt x="835" y="1210"/>
                  </a:lnTo>
                  <a:lnTo>
                    <a:pt x="790" y="1165"/>
                  </a:lnTo>
                  <a:lnTo>
                    <a:pt x="738" y="1136"/>
                  </a:lnTo>
                  <a:lnTo>
                    <a:pt x="691" y="1048"/>
                  </a:lnTo>
                  <a:lnTo>
                    <a:pt x="620" y="1008"/>
                  </a:lnTo>
                  <a:lnTo>
                    <a:pt x="522" y="1029"/>
                  </a:lnTo>
                  <a:lnTo>
                    <a:pt x="533" y="1136"/>
                  </a:lnTo>
                  <a:lnTo>
                    <a:pt x="478" y="1216"/>
                  </a:lnTo>
                  <a:close/>
                </a:path>
              </a:pathLst>
            </a:custGeom>
            <a:grp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47" name="Freeform 43">
              <a:extLst>
                <a:ext uri="{FF2B5EF4-FFF2-40B4-BE49-F238E27FC236}">
                  <a16:creationId xmlns:a16="http://schemas.microsoft.com/office/drawing/2014/main" id="{63C48CFC-2A30-88E2-89D5-FD763C2B3F96}"/>
                </a:ext>
              </a:extLst>
            </p:cNvPr>
            <p:cNvSpPr>
              <a:spLocks/>
            </p:cNvSpPr>
            <p:nvPr/>
          </p:nvSpPr>
          <p:spPr bwMode="auto">
            <a:xfrm>
              <a:off x="4407306" y="5377235"/>
              <a:ext cx="199074" cy="346277"/>
            </a:xfrm>
            <a:custGeom>
              <a:avLst/>
              <a:gdLst/>
              <a:ahLst/>
              <a:cxnLst>
                <a:cxn ang="0">
                  <a:pos x="400" y="1089"/>
                </a:cxn>
                <a:cxn ang="0">
                  <a:pos x="476" y="1014"/>
                </a:cxn>
                <a:cxn ang="0">
                  <a:pos x="560" y="920"/>
                </a:cxn>
                <a:cxn ang="0">
                  <a:pos x="605" y="809"/>
                </a:cxn>
                <a:cxn ang="0">
                  <a:pos x="620" y="676"/>
                </a:cxn>
                <a:cxn ang="0">
                  <a:pos x="535" y="624"/>
                </a:cxn>
                <a:cxn ang="0">
                  <a:pos x="479" y="525"/>
                </a:cxn>
                <a:cxn ang="0">
                  <a:pos x="464" y="437"/>
                </a:cxn>
                <a:cxn ang="0">
                  <a:pos x="487" y="334"/>
                </a:cxn>
                <a:cxn ang="0">
                  <a:pos x="535" y="246"/>
                </a:cxn>
                <a:cxn ang="0">
                  <a:pos x="432" y="175"/>
                </a:cxn>
                <a:cxn ang="0">
                  <a:pos x="377" y="111"/>
                </a:cxn>
                <a:cxn ang="0">
                  <a:pos x="362" y="0"/>
                </a:cxn>
                <a:cxn ang="0">
                  <a:pos x="283" y="40"/>
                </a:cxn>
                <a:cxn ang="0">
                  <a:pos x="197" y="16"/>
                </a:cxn>
                <a:cxn ang="0">
                  <a:pos x="79" y="8"/>
                </a:cxn>
                <a:cxn ang="0">
                  <a:pos x="31" y="72"/>
                </a:cxn>
                <a:cxn ang="0">
                  <a:pos x="0" y="143"/>
                </a:cxn>
                <a:cxn ang="0">
                  <a:pos x="79" y="207"/>
                </a:cxn>
                <a:cxn ang="0">
                  <a:pos x="79" y="262"/>
                </a:cxn>
                <a:cxn ang="0">
                  <a:pos x="185" y="272"/>
                </a:cxn>
                <a:cxn ang="0">
                  <a:pos x="244" y="382"/>
                </a:cxn>
                <a:cxn ang="0">
                  <a:pos x="244" y="477"/>
                </a:cxn>
                <a:cxn ang="0">
                  <a:pos x="220" y="541"/>
                </a:cxn>
                <a:cxn ang="0">
                  <a:pos x="189" y="596"/>
                </a:cxn>
                <a:cxn ang="0">
                  <a:pos x="214" y="691"/>
                </a:cxn>
                <a:cxn ang="0">
                  <a:pos x="220" y="779"/>
                </a:cxn>
                <a:cxn ang="0">
                  <a:pos x="212" y="843"/>
                </a:cxn>
                <a:cxn ang="0">
                  <a:pos x="244" y="930"/>
                </a:cxn>
                <a:cxn ang="0">
                  <a:pos x="314" y="978"/>
                </a:cxn>
                <a:cxn ang="0">
                  <a:pos x="400" y="1089"/>
                </a:cxn>
              </a:cxnLst>
              <a:rect l="0" t="0" r="r" b="b"/>
              <a:pathLst>
                <a:path w="620" h="1089">
                  <a:moveTo>
                    <a:pt x="400" y="1089"/>
                  </a:moveTo>
                  <a:lnTo>
                    <a:pt x="476" y="1014"/>
                  </a:lnTo>
                  <a:lnTo>
                    <a:pt x="560" y="920"/>
                  </a:lnTo>
                  <a:lnTo>
                    <a:pt x="605" y="809"/>
                  </a:lnTo>
                  <a:lnTo>
                    <a:pt x="620" y="676"/>
                  </a:lnTo>
                  <a:lnTo>
                    <a:pt x="535" y="624"/>
                  </a:lnTo>
                  <a:lnTo>
                    <a:pt x="479" y="525"/>
                  </a:lnTo>
                  <a:lnTo>
                    <a:pt x="464" y="437"/>
                  </a:lnTo>
                  <a:lnTo>
                    <a:pt x="487" y="334"/>
                  </a:lnTo>
                  <a:lnTo>
                    <a:pt x="535" y="246"/>
                  </a:lnTo>
                  <a:lnTo>
                    <a:pt x="432" y="175"/>
                  </a:lnTo>
                  <a:lnTo>
                    <a:pt x="377" y="111"/>
                  </a:lnTo>
                  <a:lnTo>
                    <a:pt x="362" y="0"/>
                  </a:lnTo>
                  <a:lnTo>
                    <a:pt x="283" y="40"/>
                  </a:lnTo>
                  <a:lnTo>
                    <a:pt x="197" y="16"/>
                  </a:lnTo>
                  <a:lnTo>
                    <a:pt x="79" y="8"/>
                  </a:lnTo>
                  <a:lnTo>
                    <a:pt x="31" y="72"/>
                  </a:lnTo>
                  <a:lnTo>
                    <a:pt x="0" y="143"/>
                  </a:lnTo>
                  <a:lnTo>
                    <a:pt x="79" y="207"/>
                  </a:lnTo>
                  <a:lnTo>
                    <a:pt x="79" y="262"/>
                  </a:lnTo>
                  <a:lnTo>
                    <a:pt x="185" y="272"/>
                  </a:lnTo>
                  <a:lnTo>
                    <a:pt x="244" y="382"/>
                  </a:lnTo>
                  <a:lnTo>
                    <a:pt x="244" y="477"/>
                  </a:lnTo>
                  <a:lnTo>
                    <a:pt x="220" y="541"/>
                  </a:lnTo>
                  <a:lnTo>
                    <a:pt x="189" y="596"/>
                  </a:lnTo>
                  <a:lnTo>
                    <a:pt x="214" y="691"/>
                  </a:lnTo>
                  <a:lnTo>
                    <a:pt x="220" y="779"/>
                  </a:lnTo>
                  <a:lnTo>
                    <a:pt x="212" y="843"/>
                  </a:lnTo>
                  <a:lnTo>
                    <a:pt x="244" y="930"/>
                  </a:lnTo>
                  <a:lnTo>
                    <a:pt x="314" y="978"/>
                  </a:lnTo>
                  <a:lnTo>
                    <a:pt x="400" y="1089"/>
                  </a:lnTo>
                  <a:close/>
                </a:path>
              </a:pathLst>
            </a:custGeom>
            <a:solidFill>
              <a:srgbClr val="EBF5FF"/>
            </a:solid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48" name="Freeform 44">
              <a:extLst>
                <a:ext uri="{FF2B5EF4-FFF2-40B4-BE49-F238E27FC236}">
                  <a16:creationId xmlns:a16="http://schemas.microsoft.com/office/drawing/2014/main" id="{2D5906D4-6078-4C1D-615E-5AA063E250A1}"/>
                </a:ext>
              </a:extLst>
            </p:cNvPr>
            <p:cNvSpPr>
              <a:spLocks/>
            </p:cNvSpPr>
            <p:nvPr/>
          </p:nvSpPr>
          <p:spPr bwMode="auto">
            <a:xfrm>
              <a:off x="4370211" y="5273352"/>
              <a:ext cx="173108" cy="149642"/>
            </a:xfrm>
            <a:custGeom>
              <a:avLst/>
              <a:gdLst/>
              <a:ahLst/>
              <a:cxnLst>
                <a:cxn ang="0">
                  <a:pos x="0" y="357"/>
                </a:cxn>
                <a:cxn ang="0">
                  <a:pos x="48" y="412"/>
                </a:cxn>
                <a:cxn ang="0">
                  <a:pos x="113" y="469"/>
                </a:cxn>
                <a:cxn ang="0">
                  <a:pos x="142" y="398"/>
                </a:cxn>
                <a:cxn ang="0">
                  <a:pos x="190" y="333"/>
                </a:cxn>
                <a:cxn ang="0">
                  <a:pos x="307" y="340"/>
                </a:cxn>
                <a:cxn ang="0">
                  <a:pos x="394" y="363"/>
                </a:cxn>
                <a:cxn ang="0">
                  <a:pos x="474" y="325"/>
                </a:cxn>
                <a:cxn ang="0">
                  <a:pos x="536" y="227"/>
                </a:cxn>
                <a:cxn ang="0">
                  <a:pos x="447" y="222"/>
                </a:cxn>
                <a:cxn ang="0">
                  <a:pos x="381" y="216"/>
                </a:cxn>
                <a:cxn ang="0">
                  <a:pos x="312" y="178"/>
                </a:cxn>
                <a:cxn ang="0">
                  <a:pos x="268" y="129"/>
                </a:cxn>
                <a:cxn ang="0">
                  <a:pos x="223" y="0"/>
                </a:cxn>
                <a:cxn ang="0">
                  <a:pos x="141" y="48"/>
                </a:cxn>
                <a:cxn ang="0">
                  <a:pos x="91" y="131"/>
                </a:cxn>
                <a:cxn ang="0">
                  <a:pos x="18" y="154"/>
                </a:cxn>
                <a:cxn ang="0">
                  <a:pos x="0" y="221"/>
                </a:cxn>
                <a:cxn ang="0">
                  <a:pos x="23" y="300"/>
                </a:cxn>
                <a:cxn ang="0">
                  <a:pos x="0" y="357"/>
                </a:cxn>
              </a:cxnLst>
              <a:rect l="0" t="0" r="r" b="b"/>
              <a:pathLst>
                <a:path w="536" h="469">
                  <a:moveTo>
                    <a:pt x="0" y="357"/>
                  </a:moveTo>
                  <a:lnTo>
                    <a:pt x="48" y="412"/>
                  </a:lnTo>
                  <a:lnTo>
                    <a:pt x="113" y="469"/>
                  </a:lnTo>
                  <a:lnTo>
                    <a:pt x="142" y="398"/>
                  </a:lnTo>
                  <a:lnTo>
                    <a:pt x="190" y="333"/>
                  </a:lnTo>
                  <a:lnTo>
                    <a:pt x="307" y="340"/>
                  </a:lnTo>
                  <a:lnTo>
                    <a:pt x="394" y="363"/>
                  </a:lnTo>
                  <a:lnTo>
                    <a:pt x="474" y="325"/>
                  </a:lnTo>
                  <a:lnTo>
                    <a:pt x="536" y="227"/>
                  </a:lnTo>
                  <a:lnTo>
                    <a:pt x="447" y="222"/>
                  </a:lnTo>
                  <a:lnTo>
                    <a:pt x="381" y="216"/>
                  </a:lnTo>
                  <a:lnTo>
                    <a:pt x="312" y="178"/>
                  </a:lnTo>
                  <a:lnTo>
                    <a:pt x="268" y="129"/>
                  </a:lnTo>
                  <a:lnTo>
                    <a:pt x="223" y="0"/>
                  </a:lnTo>
                  <a:lnTo>
                    <a:pt x="141" y="48"/>
                  </a:lnTo>
                  <a:lnTo>
                    <a:pt x="91" y="131"/>
                  </a:lnTo>
                  <a:lnTo>
                    <a:pt x="18" y="154"/>
                  </a:lnTo>
                  <a:lnTo>
                    <a:pt x="0" y="221"/>
                  </a:lnTo>
                  <a:lnTo>
                    <a:pt x="23" y="300"/>
                  </a:lnTo>
                  <a:lnTo>
                    <a:pt x="0" y="357"/>
                  </a:lnTo>
                  <a:close/>
                </a:path>
              </a:pathLst>
            </a:custGeom>
            <a:grp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49" name="Freeform 45">
              <a:extLst>
                <a:ext uri="{FF2B5EF4-FFF2-40B4-BE49-F238E27FC236}">
                  <a16:creationId xmlns:a16="http://schemas.microsoft.com/office/drawing/2014/main" id="{472C8B81-0A84-F571-3099-FE63409DBE41}"/>
                </a:ext>
              </a:extLst>
            </p:cNvPr>
            <p:cNvSpPr>
              <a:spLocks/>
            </p:cNvSpPr>
            <p:nvPr/>
          </p:nvSpPr>
          <p:spPr bwMode="auto">
            <a:xfrm>
              <a:off x="4522299" y="5279536"/>
              <a:ext cx="159507" cy="175612"/>
            </a:xfrm>
            <a:custGeom>
              <a:avLst/>
              <a:gdLst/>
              <a:ahLst/>
              <a:cxnLst>
                <a:cxn ang="0">
                  <a:pos x="120" y="132"/>
                </a:cxn>
                <a:cxn ang="0">
                  <a:pos x="0" y="307"/>
                </a:cxn>
                <a:cxn ang="0">
                  <a:pos x="15" y="415"/>
                </a:cxn>
                <a:cxn ang="0">
                  <a:pos x="80" y="487"/>
                </a:cxn>
                <a:cxn ang="0">
                  <a:pos x="177" y="553"/>
                </a:cxn>
                <a:cxn ang="0">
                  <a:pos x="231" y="535"/>
                </a:cxn>
                <a:cxn ang="0">
                  <a:pos x="291" y="493"/>
                </a:cxn>
                <a:cxn ang="0">
                  <a:pos x="381" y="481"/>
                </a:cxn>
                <a:cxn ang="0">
                  <a:pos x="447" y="493"/>
                </a:cxn>
                <a:cxn ang="0">
                  <a:pos x="498" y="448"/>
                </a:cxn>
                <a:cxn ang="0">
                  <a:pos x="474" y="348"/>
                </a:cxn>
                <a:cxn ang="0">
                  <a:pos x="429" y="207"/>
                </a:cxn>
                <a:cxn ang="0">
                  <a:pos x="386" y="160"/>
                </a:cxn>
                <a:cxn ang="0">
                  <a:pos x="329" y="130"/>
                </a:cxn>
                <a:cxn ang="0">
                  <a:pos x="282" y="42"/>
                </a:cxn>
                <a:cxn ang="0">
                  <a:pos x="210" y="0"/>
                </a:cxn>
                <a:cxn ang="0">
                  <a:pos x="111" y="21"/>
                </a:cxn>
                <a:cxn ang="0">
                  <a:pos x="120" y="132"/>
                </a:cxn>
              </a:cxnLst>
              <a:rect l="0" t="0" r="r" b="b"/>
              <a:pathLst>
                <a:path w="498" h="553">
                  <a:moveTo>
                    <a:pt x="120" y="132"/>
                  </a:moveTo>
                  <a:lnTo>
                    <a:pt x="0" y="307"/>
                  </a:lnTo>
                  <a:lnTo>
                    <a:pt x="15" y="415"/>
                  </a:lnTo>
                  <a:lnTo>
                    <a:pt x="80" y="487"/>
                  </a:lnTo>
                  <a:lnTo>
                    <a:pt x="177" y="553"/>
                  </a:lnTo>
                  <a:lnTo>
                    <a:pt x="231" y="535"/>
                  </a:lnTo>
                  <a:lnTo>
                    <a:pt x="291" y="493"/>
                  </a:lnTo>
                  <a:lnTo>
                    <a:pt x="381" y="481"/>
                  </a:lnTo>
                  <a:lnTo>
                    <a:pt x="447" y="493"/>
                  </a:lnTo>
                  <a:lnTo>
                    <a:pt x="498" y="448"/>
                  </a:lnTo>
                  <a:lnTo>
                    <a:pt x="474" y="348"/>
                  </a:lnTo>
                  <a:lnTo>
                    <a:pt x="429" y="207"/>
                  </a:lnTo>
                  <a:lnTo>
                    <a:pt x="386" y="160"/>
                  </a:lnTo>
                  <a:lnTo>
                    <a:pt x="329" y="130"/>
                  </a:lnTo>
                  <a:lnTo>
                    <a:pt x="282" y="42"/>
                  </a:lnTo>
                  <a:lnTo>
                    <a:pt x="210" y="0"/>
                  </a:lnTo>
                  <a:lnTo>
                    <a:pt x="111" y="21"/>
                  </a:lnTo>
                  <a:lnTo>
                    <a:pt x="120" y="132"/>
                  </a:lnTo>
                  <a:close/>
                </a:path>
              </a:pathLst>
            </a:custGeom>
            <a:grp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50" name="Freeform 46">
              <a:extLst>
                <a:ext uri="{FF2B5EF4-FFF2-40B4-BE49-F238E27FC236}">
                  <a16:creationId xmlns:a16="http://schemas.microsoft.com/office/drawing/2014/main" id="{E981E8D0-FD2E-6829-B191-3E53F18A781C}"/>
                </a:ext>
              </a:extLst>
            </p:cNvPr>
            <p:cNvSpPr>
              <a:spLocks/>
            </p:cNvSpPr>
            <p:nvPr/>
          </p:nvSpPr>
          <p:spPr bwMode="auto">
            <a:xfrm>
              <a:off x="4555684" y="5406916"/>
              <a:ext cx="222567" cy="185506"/>
            </a:xfrm>
            <a:custGeom>
              <a:avLst/>
              <a:gdLst/>
              <a:ahLst/>
              <a:cxnLst>
                <a:cxn ang="0">
                  <a:pos x="0" y="346"/>
                </a:cxn>
                <a:cxn ang="0">
                  <a:pos x="17" y="431"/>
                </a:cxn>
                <a:cxn ang="0">
                  <a:pos x="71" y="530"/>
                </a:cxn>
                <a:cxn ang="0">
                  <a:pos x="159" y="584"/>
                </a:cxn>
                <a:cxn ang="0">
                  <a:pos x="286" y="575"/>
                </a:cxn>
                <a:cxn ang="0">
                  <a:pos x="432" y="505"/>
                </a:cxn>
                <a:cxn ang="0">
                  <a:pos x="598" y="473"/>
                </a:cxn>
                <a:cxn ang="0">
                  <a:pos x="689" y="311"/>
                </a:cxn>
                <a:cxn ang="0">
                  <a:pos x="670" y="228"/>
                </a:cxn>
                <a:cxn ang="0">
                  <a:pos x="630" y="138"/>
                </a:cxn>
                <a:cxn ang="0">
                  <a:pos x="591" y="96"/>
                </a:cxn>
                <a:cxn ang="0">
                  <a:pos x="548" y="0"/>
                </a:cxn>
                <a:cxn ang="0">
                  <a:pos x="383" y="48"/>
                </a:cxn>
                <a:cxn ang="0">
                  <a:pos x="338" y="90"/>
                </a:cxn>
                <a:cxn ang="0">
                  <a:pos x="274" y="81"/>
                </a:cxn>
                <a:cxn ang="0">
                  <a:pos x="246" y="82"/>
                </a:cxn>
                <a:cxn ang="0">
                  <a:pos x="183" y="91"/>
                </a:cxn>
                <a:cxn ang="0">
                  <a:pos x="123" y="133"/>
                </a:cxn>
                <a:cxn ang="0">
                  <a:pos x="71" y="151"/>
                </a:cxn>
                <a:cxn ang="0">
                  <a:pos x="23" y="238"/>
                </a:cxn>
                <a:cxn ang="0">
                  <a:pos x="0" y="346"/>
                </a:cxn>
              </a:cxnLst>
              <a:rect l="0" t="0" r="r" b="b"/>
              <a:pathLst>
                <a:path w="689" h="584">
                  <a:moveTo>
                    <a:pt x="0" y="346"/>
                  </a:moveTo>
                  <a:lnTo>
                    <a:pt x="17" y="431"/>
                  </a:lnTo>
                  <a:lnTo>
                    <a:pt x="71" y="530"/>
                  </a:lnTo>
                  <a:lnTo>
                    <a:pt x="159" y="584"/>
                  </a:lnTo>
                  <a:lnTo>
                    <a:pt x="286" y="575"/>
                  </a:lnTo>
                  <a:lnTo>
                    <a:pt x="432" y="505"/>
                  </a:lnTo>
                  <a:lnTo>
                    <a:pt x="598" y="473"/>
                  </a:lnTo>
                  <a:lnTo>
                    <a:pt x="689" y="311"/>
                  </a:lnTo>
                  <a:lnTo>
                    <a:pt x="670" y="228"/>
                  </a:lnTo>
                  <a:lnTo>
                    <a:pt x="630" y="138"/>
                  </a:lnTo>
                  <a:lnTo>
                    <a:pt x="591" y="96"/>
                  </a:lnTo>
                  <a:lnTo>
                    <a:pt x="548" y="0"/>
                  </a:lnTo>
                  <a:lnTo>
                    <a:pt x="383" y="48"/>
                  </a:lnTo>
                  <a:lnTo>
                    <a:pt x="338" y="90"/>
                  </a:lnTo>
                  <a:lnTo>
                    <a:pt x="274" y="81"/>
                  </a:lnTo>
                  <a:lnTo>
                    <a:pt x="246" y="82"/>
                  </a:lnTo>
                  <a:lnTo>
                    <a:pt x="183" y="91"/>
                  </a:lnTo>
                  <a:lnTo>
                    <a:pt x="123" y="133"/>
                  </a:lnTo>
                  <a:lnTo>
                    <a:pt x="71" y="151"/>
                  </a:lnTo>
                  <a:lnTo>
                    <a:pt x="23" y="238"/>
                  </a:lnTo>
                  <a:lnTo>
                    <a:pt x="0" y="346"/>
                  </a:lnTo>
                  <a:close/>
                </a:path>
              </a:pathLst>
            </a:custGeom>
            <a:grp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51" name="Freeform 47">
              <a:extLst>
                <a:ext uri="{FF2B5EF4-FFF2-40B4-BE49-F238E27FC236}">
                  <a16:creationId xmlns:a16="http://schemas.microsoft.com/office/drawing/2014/main" id="{B373278F-90D3-0F9A-86F9-EA94A020D8C9}"/>
                </a:ext>
              </a:extLst>
            </p:cNvPr>
            <p:cNvSpPr>
              <a:spLocks/>
            </p:cNvSpPr>
            <p:nvPr/>
          </p:nvSpPr>
          <p:spPr bwMode="auto">
            <a:xfrm>
              <a:off x="3232646" y="4495465"/>
              <a:ext cx="33385" cy="44521"/>
            </a:xfrm>
            <a:custGeom>
              <a:avLst/>
              <a:gdLst/>
              <a:ahLst/>
              <a:cxnLst>
                <a:cxn ang="0">
                  <a:pos x="27" y="616"/>
                </a:cxn>
                <a:cxn ang="0">
                  <a:pos x="0" y="486"/>
                </a:cxn>
                <a:cxn ang="0">
                  <a:pos x="27" y="390"/>
                </a:cxn>
                <a:cxn ang="0">
                  <a:pos x="97" y="319"/>
                </a:cxn>
                <a:cxn ang="0">
                  <a:pos x="118" y="208"/>
                </a:cxn>
                <a:cxn ang="0">
                  <a:pos x="250" y="56"/>
                </a:cxn>
                <a:cxn ang="0">
                  <a:pos x="257" y="0"/>
                </a:cxn>
                <a:cxn ang="0">
                  <a:pos x="347" y="14"/>
                </a:cxn>
                <a:cxn ang="0">
                  <a:pos x="435" y="27"/>
                </a:cxn>
                <a:cxn ang="0">
                  <a:pos x="480" y="163"/>
                </a:cxn>
                <a:cxn ang="0">
                  <a:pos x="480" y="299"/>
                </a:cxn>
                <a:cxn ang="0">
                  <a:pos x="541" y="396"/>
                </a:cxn>
                <a:cxn ang="0">
                  <a:pos x="583" y="493"/>
                </a:cxn>
                <a:cxn ang="0">
                  <a:pos x="662" y="526"/>
                </a:cxn>
                <a:cxn ang="0">
                  <a:pos x="753" y="616"/>
                </a:cxn>
                <a:cxn ang="0">
                  <a:pos x="909" y="646"/>
                </a:cxn>
                <a:cxn ang="0">
                  <a:pos x="888" y="777"/>
                </a:cxn>
                <a:cxn ang="0">
                  <a:pos x="798" y="889"/>
                </a:cxn>
                <a:cxn ang="0">
                  <a:pos x="707" y="1115"/>
                </a:cxn>
                <a:cxn ang="0">
                  <a:pos x="707" y="1251"/>
                </a:cxn>
                <a:cxn ang="0">
                  <a:pos x="571" y="1161"/>
                </a:cxn>
                <a:cxn ang="0">
                  <a:pos x="480" y="1206"/>
                </a:cxn>
                <a:cxn ang="0">
                  <a:pos x="390" y="1251"/>
                </a:cxn>
                <a:cxn ang="0">
                  <a:pos x="284" y="1256"/>
                </a:cxn>
                <a:cxn ang="0">
                  <a:pos x="208" y="1206"/>
                </a:cxn>
                <a:cxn ang="0">
                  <a:pos x="118" y="1161"/>
                </a:cxn>
                <a:cxn ang="0">
                  <a:pos x="72" y="1115"/>
                </a:cxn>
                <a:cxn ang="0">
                  <a:pos x="125" y="1055"/>
                </a:cxn>
                <a:cxn ang="0">
                  <a:pos x="163" y="979"/>
                </a:cxn>
                <a:cxn ang="0">
                  <a:pos x="139" y="888"/>
                </a:cxn>
                <a:cxn ang="0">
                  <a:pos x="118" y="798"/>
                </a:cxn>
                <a:cxn ang="0">
                  <a:pos x="27" y="662"/>
                </a:cxn>
                <a:cxn ang="0">
                  <a:pos x="7" y="569"/>
                </a:cxn>
                <a:cxn ang="0">
                  <a:pos x="27" y="616"/>
                </a:cxn>
              </a:cxnLst>
              <a:rect l="0" t="0" r="r" b="b"/>
              <a:pathLst>
                <a:path w="909" h="1256">
                  <a:moveTo>
                    <a:pt x="27" y="616"/>
                  </a:moveTo>
                  <a:lnTo>
                    <a:pt x="0" y="486"/>
                  </a:lnTo>
                  <a:lnTo>
                    <a:pt x="27" y="390"/>
                  </a:lnTo>
                  <a:lnTo>
                    <a:pt x="97" y="319"/>
                  </a:lnTo>
                  <a:lnTo>
                    <a:pt x="118" y="208"/>
                  </a:lnTo>
                  <a:lnTo>
                    <a:pt x="250" y="56"/>
                  </a:lnTo>
                  <a:lnTo>
                    <a:pt x="257" y="0"/>
                  </a:lnTo>
                  <a:lnTo>
                    <a:pt x="347" y="14"/>
                  </a:lnTo>
                  <a:lnTo>
                    <a:pt x="435" y="27"/>
                  </a:lnTo>
                  <a:lnTo>
                    <a:pt x="480" y="163"/>
                  </a:lnTo>
                  <a:lnTo>
                    <a:pt x="480" y="299"/>
                  </a:lnTo>
                  <a:lnTo>
                    <a:pt x="541" y="396"/>
                  </a:lnTo>
                  <a:lnTo>
                    <a:pt x="583" y="493"/>
                  </a:lnTo>
                  <a:lnTo>
                    <a:pt x="662" y="526"/>
                  </a:lnTo>
                  <a:lnTo>
                    <a:pt x="753" y="616"/>
                  </a:lnTo>
                  <a:lnTo>
                    <a:pt x="909" y="646"/>
                  </a:lnTo>
                  <a:lnTo>
                    <a:pt x="888" y="777"/>
                  </a:lnTo>
                  <a:lnTo>
                    <a:pt x="798" y="889"/>
                  </a:lnTo>
                  <a:lnTo>
                    <a:pt x="707" y="1115"/>
                  </a:lnTo>
                  <a:lnTo>
                    <a:pt x="707" y="1251"/>
                  </a:lnTo>
                  <a:lnTo>
                    <a:pt x="571" y="1161"/>
                  </a:lnTo>
                  <a:lnTo>
                    <a:pt x="480" y="1206"/>
                  </a:lnTo>
                  <a:lnTo>
                    <a:pt x="390" y="1251"/>
                  </a:lnTo>
                  <a:lnTo>
                    <a:pt x="284" y="1256"/>
                  </a:lnTo>
                  <a:lnTo>
                    <a:pt x="208" y="1206"/>
                  </a:lnTo>
                  <a:lnTo>
                    <a:pt x="118" y="1161"/>
                  </a:lnTo>
                  <a:lnTo>
                    <a:pt x="72" y="1115"/>
                  </a:lnTo>
                  <a:lnTo>
                    <a:pt x="125" y="1055"/>
                  </a:lnTo>
                  <a:lnTo>
                    <a:pt x="163" y="979"/>
                  </a:lnTo>
                  <a:lnTo>
                    <a:pt x="139" y="888"/>
                  </a:lnTo>
                  <a:lnTo>
                    <a:pt x="118" y="798"/>
                  </a:lnTo>
                  <a:lnTo>
                    <a:pt x="27" y="662"/>
                  </a:lnTo>
                  <a:lnTo>
                    <a:pt x="7" y="569"/>
                  </a:lnTo>
                  <a:lnTo>
                    <a:pt x="27" y="616"/>
                  </a:lnTo>
                  <a:close/>
                </a:path>
              </a:pathLst>
            </a:custGeom>
            <a:solidFill>
              <a:srgbClr val="EBF5FF"/>
            </a:solid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sp>
          <p:nvSpPr>
            <p:cNvPr id="52" name="Freeform 48">
              <a:extLst>
                <a:ext uri="{FF2B5EF4-FFF2-40B4-BE49-F238E27FC236}">
                  <a16:creationId xmlns:a16="http://schemas.microsoft.com/office/drawing/2014/main" id="{0D77215C-D979-2F63-24A9-FE1552AC0426}"/>
                </a:ext>
              </a:extLst>
            </p:cNvPr>
            <p:cNvSpPr>
              <a:spLocks/>
            </p:cNvSpPr>
            <p:nvPr/>
          </p:nvSpPr>
          <p:spPr bwMode="auto">
            <a:xfrm>
              <a:off x="2827080" y="5377235"/>
              <a:ext cx="23493" cy="19787"/>
            </a:xfrm>
            <a:custGeom>
              <a:avLst/>
              <a:gdLst/>
              <a:ahLst/>
              <a:cxnLst>
                <a:cxn ang="0">
                  <a:pos x="66" y="26"/>
                </a:cxn>
                <a:cxn ang="0">
                  <a:pos x="68" y="38"/>
                </a:cxn>
                <a:cxn ang="0">
                  <a:pos x="63" y="45"/>
                </a:cxn>
                <a:cxn ang="0">
                  <a:pos x="53" y="44"/>
                </a:cxn>
                <a:cxn ang="0">
                  <a:pos x="51" y="52"/>
                </a:cxn>
                <a:cxn ang="0">
                  <a:pos x="39" y="51"/>
                </a:cxn>
                <a:cxn ang="0">
                  <a:pos x="30" y="55"/>
                </a:cxn>
                <a:cxn ang="0">
                  <a:pos x="24" y="60"/>
                </a:cxn>
                <a:cxn ang="0">
                  <a:pos x="8" y="62"/>
                </a:cxn>
                <a:cxn ang="0">
                  <a:pos x="7" y="52"/>
                </a:cxn>
                <a:cxn ang="0">
                  <a:pos x="2" y="44"/>
                </a:cxn>
                <a:cxn ang="0">
                  <a:pos x="0" y="31"/>
                </a:cxn>
                <a:cxn ang="0">
                  <a:pos x="0" y="20"/>
                </a:cxn>
                <a:cxn ang="0">
                  <a:pos x="7" y="13"/>
                </a:cxn>
                <a:cxn ang="0">
                  <a:pos x="14" y="0"/>
                </a:cxn>
                <a:cxn ang="0">
                  <a:pos x="31" y="0"/>
                </a:cxn>
                <a:cxn ang="0">
                  <a:pos x="38" y="5"/>
                </a:cxn>
                <a:cxn ang="0">
                  <a:pos x="67" y="8"/>
                </a:cxn>
                <a:cxn ang="0">
                  <a:pos x="66" y="17"/>
                </a:cxn>
                <a:cxn ang="0">
                  <a:pos x="74" y="22"/>
                </a:cxn>
                <a:cxn ang="0">
                  <a:pos x="66" y="26"/>
                </a:cxn>
              </a:cxnLst>
              <a:rect l="0" t="0" r="r" b="b"/>
              <a:pathLst>
                <a:path w="74" h="62">
                  <a:moveTo>
                    <a:pt x="66" y="26"/>
                  </a:moveTo>
                  <a:lnTo>
                    <a:pt x="68" y="38"/>
                  </a:lnTo>
                  <a:lnTo>
                    <a:pt x="63" y="45"/>
                  </a:lnTo>
                  <a:lnTo>
                    <a:pt x="53" y="44"/>
                  </a:lnTo>
                  <a:lnTo>
                    <a:pt x="51" y="52"/>
                  </a:lnTo>
                  <a:lnTo>
                    <a:pt x="39" y="51"/>
                  </a:lnTo>
                  <a:lnTo>
                    <a:pt x="30" y="55"/>
                  </a:lnTo>
                  <a:lnTo>
                    <a:pt x="24" y="60"/>
                  </a:lnTo>
                  <a:lnTo>
                    <a:pt x="8" y="62"/>
                  </a:lnTo>
                  <a:lnTo>
                    <a:pt x="7" y="52"/>
                  </a:lnTo>
                  <a:lnTo>
                    <a:pt x="2" y="44"/>
                  </a:lnTo>
                  <a:lnTo>
                    <a:pt x="0" y="31"/>
                  </a:lnTo>
                  <a:lnTo>
                    <a:pt x="0" y="20"/>
                  </a:lnTo>
                  <a:lnTo>
                    <a:pt x="7" y="13"/>
                  </a:lnTo>
                  <a:lnTo>
                    <a:pt x="14" y="0"/>
                  </a:lnTo>
                  <a:lnTo>
                    <a:pt x="31" y="0"/>
                  </a:lnTo>
                  <a:lnTo>
                    <a:pt x="38" y="5"/>
                  </a:lnTo>
                  <a:lnTo>
                    <a:pt x="67" y="8"/>
                  </a:lnTo>
                  <a:lnTo>
                    <a:pt x="66" y="17"/>
                  </a:lnTo>
                  <a:lnTo>
                    <a:pt x="74" y="22"/>
                  </a:lnTo>
                  <a:lnTo>
                    <a:pt x="66" y="26"/>
                  </a:lnTo>
                  <a:close/>
                </a:path>
              </a:pathLst>
            </a:custGeom>
            <a:grpFill/>
            <a:ln w="3175" cmpd="sng">
              <a:solidFill>
                <a:schemeClr val="bg1"/>
              </a:solidFill>
              <a:prstDash val="solid"/>
              <a:round/>
              <a:headEnd/>
              <a:tailEnd/>
            </a:ln>
            <a:effectLst/>
          </p:spPr>
          <p:txBody>
            <a:bodyPr/>
            <a:lstStyle/>
            <a:p>
              <a:pPr>
                <a:defRPr/>
              </a:pPr>
              <a:endParaRPr lang="zh-CN" altLang="en-US" sz="1200" kern="0">
                <a:solidFill>
                  <a:sysClr val="windowText" lastClr="000000"/>
                </a:solidFill>
              </a:endParaRPr>
            </a:p>
          </p:txBody>
        </p:sp>
      </p:grpSp>
    </p:spTree>
    <p:extLst>
      <p:ext uri="{BB962C8B-B14F-4D97-AF65-F5344CB8AC3E}">
        <p14:creationId xmlns:p14="http://schemas.microsoft.com/office/powerpoint/2010/main" val="277307569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50712-61E9-8FED-E5B1-3F6E1EBB6695}"/>
              </a:ext>
            </a:extLst>
          </p:cNvPr>
          <p:cNvSpPr>
            <a:spLocks noGrp="1"/>
          </p:cNvSpPr>
          <p:nvPr>
            <p:ph type="title"/>
          </p:nvPr>
        </p:nvSpPr>
        <p:spPr/>
        <p:txBody>
          <a:bodyPr/>
          <a:lstStyle/>
          <a:p>
            <a:r>
              <a:rPr lang="en-GB" dirty="0">
                <a:solidFill>
                  <a:srgbClr val="126796"/>
                </a:solidFill>
              </a:rPr>
              <a:t>Coalition Partners</a:t>
            </a:r>
          </a:p>
        </p:txBody>
      </p:sp>
      <p:sp>
        <p:nvSpPr>
          <p:cNvPr id="5" name="Slide Number Placeholder 4">
            <a:extLst>
              <a:ext uri="{FF2B5EF4-FFF2-40B4-BE49-F238E27FC236}">
                <a16:creationId xmlns:a16="http://schemas.microsoft.com/office/drawing/2014/main" id="{9C6F6817-4587-EB61-920E-D18FB8924850}"/>
              </a:ext>
            </a:extLst>
          </p:cNvPr>
          <p:cNvSpPr>
            <a:spLocks noGrp="1"/>
          </p:cNvSpPr>
          <p:nvPr>
            <p:ph type="sldNum" sz="quarter" idx="12"/>
          </p:nvPr>
        </p:nvSpPr>
        <p:spPr/>
        <p:txBody>
          <a:bodyPr/>
          <a:lstStyle/>
          <a:p>
            <a:fld id="{A4F7B0B9-D3BE-446D-9B00-A6C10F9707DD}" type="slidenum">
              <a:rPr lang="en-GB" smtClean="0"/>
              <a:pPr/>
              <a:t>6</a:t>
            </a:fld>
            <a:endParaRPr lang="en-GB" dirty="0"/>
          </a:p>
        </p:txBody>
      </p:sp>
      <p:pic>
        <p:nvPicPr>
          <p:cNvPr id="14" name="Picture 1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937297" y="902341"/>
            <a:ext cx="999862" cy="758574"/>
          </a:xfrm>
          <a:prstGeom prst="rect">
            <a:avLst/>
          </a:prstGeom>
        </p:spPr>
      </p:pic>
      <p:pic>
        <p:nvPicPr>
          <p:cNvPr id="16" name="Picture 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6207" y="991153"/>
            <a:ext cx="1048597" cy="576126"/>
          </a:xfrm>
          <a:prstGeom prst="rect">
            <a:avLst/>
          </a:prstGeom>
        </p:spPr>
      </p:pic>
      <p:pic>
        <p:nvPicPr>
          <p:cNvPr id="18" name="Picture 1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17456" y="1071561"/>
            <a:ext cx="577440" cy="524743"/>
          </a:xfrm>
          <a:prstGeom prst="rect">
            <a:avLst/>
          </a:prstGeom>
        </p:spPr>
      </p:pic>
      <p:pic>
        <p:nvPicPr>
          <p:cNvPr id="19" name="Picture 1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24675" y="1065857"/>
            <a:ext cx="1266136" cy="595085"/>
          </a:xfrm>
          <a:prstGeom prst="rect">
            <a:avLst/>
          </a:prstGeom>
        </p:spPr>
      </p:pic>
      <p:pic>
        <p:nvPicPr>
          <p:cNvPr id="21" name="Picture 2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384836" y="2002842"/>
            <a:ext cx="1312385" cy="445614"/>
          </a:xfrm>
          <a:prstGeom prst="rect">
            <a:avLst/>
          </a:prstGeom>
        </p:spPr>
      </p:pic>
      <p:pic>
        <p:nvPicPr>
          <p:cNvPr id="22" name="Picture 2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856949" y="1845326"/>
            <a:ext cx="771406" cy="742822"/>
          </a:xfrm>
          <a:prstGeom prst="rect">
            <a:avLst/>
          </a:prstGeom>
        </p:spPr>
      </p:pic>
      <p:pic>
        <p:nvPicPr>
          <p:cNvPr id="24" name="Picture 23"/>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815899" y="1770911"/>
            <a:ext cx="1211237" cy="855436"/>
          </a:xfrm>
          <a:prstGeom prst="rect">
            <a:avLst/>
          </a:prstGeom>
        </p:spPr>
      </p:pic>
      <p:pic>
        <p:nvPicPr>
          <p:cNvPr id="25" name="Picture 24"/>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631917" y="2602175"/>
            <a:ext cx="962366" cy="680350"/>
          </a:xfrm>
          <a:prstGeom prst="rect">
            <a:avLst/>
          </a:prstGeom>
        </p:spPr>
      </p:pic>
      <p:pic>
        <p:nvPicPr>
          <p:cNvPr id="26" name="Picture 25"/>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06488" y="2744110"/>
            <a:ext cx="2245294" cy="294292"/>
          </a:xfrm>
          <a:prstGeom prst="rect">
            <a:avLst/>
          </a:prstGeom>
        </p:spPr>
      </p:pic>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00834" y="2594061"/>
            <a:ext cx="1382405" cy="644075"/>
          </a:xfrm>
          <a:prstGeom prst="rect">
            <a:avLst/>
          </a:prstGeom>
        </p:spPr>
      </p:pic>
      <p:pic>
        <p:nvPicPr>
          <p:cNvPr id="28" name="Picture 27"/>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693159" y="2514119"/>
            <a:ext cx="1030654" cy="639514"/>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42961" y="2795862"/>
            <a:ext cx="1968355" cy="360865"/>
          </a:xfrm>
          <a:prstGeom prst="rect">
            <a:avLst/>
          </a:prstGeom>
        </p:spPr>
      </p:pic>
      <p:pic>
        <p:nvPicPr>
          <p:cNvPr id="34" name="Picture 33"/>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5663392" y="3348132"/>
            <a:ext cx="1963265" cy="457509"/>
          </a:xfrm>
          <a:prstGeom prst="rect">
            <a:avLst/>
          </a:prstGeom>
        </p:spPr>
      </p:pic>
      <p:pic>
        <p:nvPicPr>
          <p:cNvPr id="35" name="Picture 34"/>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9199761" y="1150974"/>
            <a:ext cx="540315" cy="540315"/>
          </a:xfrm>
          <a:prstGeom prst="rect">
            <a:avLst/>
          </a:prstGeom>
        </p:spPr>
      </p:pic>
      <p:pic>
        <p:nvPicPr>
          <p:cNvPr id="37" name="Picture 36"/>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0547230" y="3471723"/>
            <a:ext cx="1216975" cy="434983"/>
          </a:xfrm>
          <a:prstGeom prst="rect">
            <a:avLst/>
          </a:prstGeom>
        </p:spPr>
      </p:pic>
      <p:pic>
        <p:nvPicPr>
          <p:cNvPr id="38" name="Picture 3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16990" y="3906537"/>
            <a:ext cx="1732499" cy="522871"/>
          </a:xfrm>
          <a:prstGeom prst="rect">
            <a:avLst/>
          </a:prstGeom>
        </p:spPr>
      </p:pic>
      <p:pic>
        <p:nvPicPr>
          <p:cNvPr id="39" name="Picture 3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94063" y="3947919"/>
            <a:ext cx="941998" cy="499698"/>
          </a:xfrm>
          <a:prstGeom prst="rect">
            <a:avLst/>
          </a:prstGeom>
        </p:spPr>
      </p:pic>
      <p:pic>
        <p:nvPicPr>
          <p:cNvPr id="41" name="Picture 4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26811" y="4699361"/>
            <a:ext cx="1325682" cy="662841"/>
          </a:xfrm>
          <a:prstGeom prst="rect">
            <a:avLst/>
          </a:prstGeom>
        </p:spPr>
      </p:pic>
      <p:pic>
        <p:nvPicPr>
          <p:cNvPr id="42" name="Picture 4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80767" y="4698318"/>
            <a:ext cx="1641858" cy="613338"/>
          </a:xfrm>
          <a:prstGeom prst="rect">
            <a:avLst/>
          </a:prstGeom>
        </p:spPr>
      </p:pic>
      <p:pic>
        <p:nvPicPr>
          <p:cNvPr id="43" name="Picture 42"/>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10345626" y="4918592"/>
            <a:ext cx="1567731" cy="378035"/>
          </a:xfrm>
          <a:prstGeom prst="rect">
            <a:avLst/>
          </a:prstGeom>
        </p:spPr>
      </p:pic>
      <p:pic>
        <p:nvPicPr>
          <p:cNvPr id="45" name="Picture 44"/>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2883069" y="4040096"/>
            <a:ext cx="2408782" cy="320368"/>
          </a:xfrm>
          <a:prstGeom prst="rect">
            <a:avLst/>
          </a:prstGeom>
        </p:spPr>
      </p:pic>
      <p:pic>
        <p:nvPicPr>
          <p:cNvPr id="46" name="Picture 45"/>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4652779" y="4749906"/>
            <a:ext cx="650208" cy="561750"/>
          </a:xfrm>
          <a:prstGeom prst="rect">
            <a:avLst/>
          </a:prstGeom>
        </p:spPr>
      </p:pic>
      <p:pic>
        <p:nvPicPr>
          <p:cNvPr id="47" name="Picture 46"/>
          <p:cNvPicPr>
            <a:picLocks noChangeAspect="1"/>
          </p:cNvPicPr>
          <p:nvPr/>
        </p:nvPicPr>
        <p:blipFill>
          <a:blip r:embed="rId24" cstate="hqprint">
            <a:extLst>
              <a:ext uri="{28A0092B-C50C-407E-A947-70E740481C1C}">
                <a14:useLocalDpi xmlns:a14="http://schemas.microsoft.com/office/drawing/2010/main" val="0"/>
              </a:ext>
            </a:extLst>
          </a:blip>
          <a:stretch>
            <a:fillRect/>
          </a:stretch>
        </p:blipFill>
        <p:spPr>
          <a:xfrm>
            <a:off x="1567965" y="4406941"/>
            <a:ext cx="787181" cy="787181"/>
          </a:xfrm>
          <a:prstGeom prst="rect">
            <a:avLst/>
          </a:prstGeom>
        </p:spPr>
      </p:pic>
      <p:pic>
        <p:nvPicPr>
          <p:cNvPr id="49" name="Picture 48"/>
          <p:cNvPicPr>
            <a:picLocks noChangeAspect="1"/>
          </p:cNvPicPr>
          <p:nvPr/>
        </p:nvPicPr>
        <p:blipFill>
          <a:blip r:embed="rId25" cstate="hqprint">
            <a:extLst>
              <a:ext uri="{28A0092B-C50C-407E-A947-70E740481C1C}">
                <a14:useLocalDpi xmlns:a14="http://schemas.microsoft.com/office/drawing/2010/main" val="0"/>
              </a:ext>
            </a:extLst>
          </a:blip>
          <a:stretch>
            <a:fillRect/>
          </a:stretch>
        </p:blipFill>
        <p:spPr>
          <a:xfrm>
            <a:off x="7810464" y="5440101"/>
            <a:ext cx="844910" cy="748874"/>
          </a:xfrm>
          <a:prstGeom prst="rect">
            <a:avLst/>
          </a:prstGeom>
        </p:spPr>
      </p:pic>
      <p:pic>
        <p:nvPicPr>
          <p:cNvPr id="50" name="Picture 49"/>
          <p:cNvPicPr>
            <a:picLocks noChangeAspect="1"/>
          </p:cNvPicPr>
          <p:nvPr/>
        </p:nvPicPr>
        <p:blipFill>
          <a:blip r:embed="rId26" cstate="hqprint">
            <a:extLst>
              <a:ext uri="{28A0092B-C50C-407E-A947-70E740481C1C}">
                <a14:useLocalDpi xmlns:a14="http://schemas.microsoft.com/office/drawing/2010/main" val="0"/>
              </a:ext>
            </a:extLst>
          </a:blip>
          <a:stretch>
            <a:fillRect/>
          </a:stretch>
        </p:blipFill>
        <p:spPr>
          <a:xfrm>
            <a:off x="2462444" y="5491308"/>
            <a:ext cx="959263" cy="646460"/>
          </a:xfrm>
          <a:prstGeom prst="rect">
            <a:avLst/>
          </a:prstGeom>
        </p:spPr>
      </p:pic>
      <p:pic>
        <p:nvPicPr>
          <p:cNvPr id="51" name="Picture 50"/>
          <p:cNvPicPr>
            <a:picLocks noChangeAspect="1"/>
          </p:cNvPicPr>
          <p:nvPr/>
        </p:nvPicPr>
        <p:blipFill>
          <a:blip r:embed="rId27" cstate="hqprint">
            <a:extLst>
              <a:ext uri="{28A0092B-C50C-407E-A947-70E740481C1C}">
                <a14:useLocalDpi xmlns:a14="http://schemas.microsoft.com/office/drawing/2010/main" val="0"/>
              </a:ext>
            </a:extLst>
          </a:blip>
          <a:stretch>
            <a:fillRect/>
          </a:stretch>
        </p:blipFill>
        <p:spPr>
          <a:xfrm>
            <a:off x="10065557" y="4178870"/>
            <a:ext cx="2056097" cy="653037"/>
          </a:xfrm>
          <a:prstGeom prst="rect">
            <a:avLst/>
          </a:prstGeom>
        </p:spPr>
      </p:pic>
      <p:pic>
        <p:nvPicPr>
          <p:cNvPr id="52" name="Picture 51"/>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781691" y="4016895"/>
            <a:ext cx="1212024" cy="427773"/>
          </a:xfrm>
          <a:prstGeom prst="rect">
            <a:avLst/>
          </a:prstGeom>
        </p:spPr>
      </p:pic>
      <p:pic>
        <p:nvPicPr>
          <p:cNvPr id="53" name="Picture 52"/>
          <p:cNvPicPr>
            <a:picLocks noChangeAspect="1"/>
          </p:cNvPicPr>
          <p:nvPr/>
        </p:nvPicPr>
        <p:blipFill rotWithShape="1">
          <a:blip r:embed="rId29" cstate="hqprint">
            <a:extLst>
              <a:ext uri="{28A0092B-C50C-407E-A947-70E740481C1C}">
                <a14:useLocalDpi xmlns:a14="http://schemas.microsoft.com/office/drawing/2010/main" val="0"/>
              </a:ext>
            </a:extLst>
          </a:blip>
          <a:srcRect t="32150" b="32082"/>
          <a:stretch/>
        </p:blipFill>
        <p:spPr>
          <a:xfrm>
            <a:off x="214319" y="4503552"/>
            <a:ext cx="1240836" cy="628072"/>
          </a:xfrm>
          <a:prstGeom prst="rect">
            <a:avLst/>
          </a:prstGeom>
        </p:spPr>
      </p:pic>
      <p:pic>
        <p:nvPicPr>
          <p:cNvPr id="54" name="Picture 5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345627" y="5515859"/>
            <a:ext cx="1567731" cy="450991"/>
          </a:xfrm>
          <a:prstGeom prst="rect">
            <a:avLst/>
          </a:prstGeom>
        </p:spPr>
      </p:pic>
      <p:pic>
        <p:nvPicPr>
          <p:cNvPr id="55" name="Picture 54"/>
          <p:cNvPicPr>
            <a:picLocks noChangeAspect="1"/>
          </p:cNvPicPr>
          <p:nvPr/>
        </p:nvPicPr>
        <p:blipFill>
          <a:blip r:embed="rId31" cstate="hqprint">
            <a:extLst>
              <a:ext uri="{28A0092B-C50C-407E-A947-70E740481C1C}">
                <a14:useLocalDpi xmlns:a14="http://schemas.microsoft.com/office/drawing/2010/main" val="0"/>
              </a:ext>
            </a:extLst>
          </a:blip>
          <a:stretch>
            <a:fillRect/>
          </a:stretch>
        </p:blipFill>
        <p:spPr>
          <a:xfrm>
            <a:off x="3777725" y="5625486"/>
            <a:ext cx="1765668" cy="512282"/>
          </a:xfrm>
          <a:prstGeom prst="rect">
            <a:avLst/>
          </a:prstGeom>
        </p:spPr>
      </p:pic>
      <p:pic>
        <p:nvPicPr>
          <p:cNvPr id="56" name="Picture 55"/>
          <p:cNvPicPr>
            <a:picLocks noChangeAspect="1"/>
          </p:cNvPicPr>
          <p:nvPr/>
        </p:nvPicPr>
        <p:blipFill>
          <a:blip r:embed="rId32" cstate="hqprint">
            <a:extLst>
              <a:ext uri="{28A0092B-C50C-407E-A947-70E740481C1C}">
                <a14:useLocalDpi xmlns:a14="http://schemas.microsoft.com/office/drawing/2010/main" val="0"/>
              </a:ext>
            </a:extLst>
          </a:blip>
          <a:stretch>
            <a:fillRect/>
          </a:stretch>
        </p:blipFill>
        <p:spPr>
          <a:xfrm>
            <a:off x="473416" y="1925253"/>
            <a:ext cx="708136" cy="620143"/>
          </a:xfrm>
          <a:prstGeom prst="rect">
            <a:avLst/>
          </a:prstGeom>
        </p:spPr>
      </p:pic>
      <p:pic>
        <p:nvPicPr>
          <p:cNvPr id="57" name="Picture 56"/>
          <p:cNvPicPr>
            <a:picLocks noChangeAspect="1"/>
          </p:cNvPicPr>
          <p:nvPr/>
        </p:nvPicPr>
        <p:blipFill>
          <a:blip r:embed="rId33" cstate="hqprint">
            <a:extLst>
              <a:ext uri="{28A0092B-C50C-407E-A947-70E740481C1C}">
                <a14:useLocalDpi xmlns:a14="http://schemas.microsoft.com/office/drawing/2010/main" val="0"/>
              </a:ext>
            </a:extLst>
          </a:blip>
          <a:stretch>
            <a:fillRect/>
          </a:stretch>
        </p:blipFill>
        <p:spPr>
          <a:xfrm>
            <a:off x="483060" y="6061247"/>
            <a:ext cx="796781" cy="797368"/>
          </a:xfrm>
          <a:prstGeom prst="rect">
            <a:avLst/>
          </a:prstGeom>
        </p:spPr>
      </p:pic>
      <p:pic>
        <p:nvPicPr>
          <p:cNvPr id="58" name="Picture 57"/>
          <p:cNvPicPr>
            <a:picLocks noChangeAspect="1"/>
          </p:cNvPicPr>
          <p:nvPr/>
        </p:nvPicPr>
        <p:blipFill>
          <a:blip r:embed="rId34" cstate="hqprint">
            <a:extLst>
              <a:ext uri="{28A0092B-C50C-407E-A947-70E740481C1C}">
                <a14:useLocalDpi xmlns:a14="http://schemas.microsoft.com/office/drawing/2010/main" val="0"/>
              </a:ext>
            </a:extLst>
          </a:blip>
          <a:stretch>
            <a:fillRect/>
          </a:stretch>
        </p:blipFill>
        <p:spPr>
          <a:xfrm>
            <a:off x="437549" y="3997865"/>
            <a:ext cx="2060278" cy="351392"/>
          </a:xfrm>
          <a:prstGeom prst="rect">
            <a:avLst/>
          </a:prstGeom>
        </p:spPr>
      </p:pic>
      <p:pic>
        <p:nvPicPr>
          <p:cNvPr id="59" name="Picture 488"/>
          <p:cNvPicPr>
            <a:picLocks noChangeAspect="1" noChangeArrowheads="1"/>
          </p:cNvPicPr>
          <p:nvPr/>
        </p:nvPicPr>
        <p:blipFill>
          <a:blip r:embed="rId35" cstate="hqprint">
            <a:extLst>
              <a:ext uri="{28A0092B-C50C-407E-A947-70E740481C1C}">
                <a14:useLocalDpi xmlns:a14="http://schemas.microsoft.com/office/drawing/2010/main" val="0"/>
              </a:ext>
            </a:extLst>
          </a:blip>
          <a:srcRect/>
          <a:stretch>
            <a:fillRect/>
          </a:stretch>
        </p:blipFill>
        <p:spPr bwMode="auto">
          <a:xfrm>
            <a:off x="1833676" y="3357739"/>
            <a:ext cx="1435635" cy="38670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3" descr="Image result for cancer society of finland"/>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938099" y="2677145"/>
            <a:ext cx="2552712" cy="46636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72" descr="AIM mutual"/>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5746431" y="5547544"/>
            <a:ext cx="1709085" cy="56969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0220080" y="1816743"/>
            <a:ext cx="888404" cy="912633"/>
          </a:xfrm>
          <a:prstGeom prst="rect">
            <a:avLst/>
          </a:prstGeom>
        </p:spPr>
      </p:pic>
      <p:pic>
        <p:nvPicPr>
          <p:cNvPr id="63" name="Picture 493"/>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732834" y="4473570"/>
            <a:ext cx="873862" cy="89004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3119391" y="1879345"/>
            <a:ext cx="560297" cy="560297"/>
          </a:xfrm>
          <a:prstGeom prst="rect">
            <a:avLst/>
          </a:prstGeom>
        </p:spPr>
      </p:pic>
      <p:pic>
        <p:nvPicPr>
          <p:cNvPr id="9" name="Picture 8"/>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0128273" y="1220307"/>
            <a:ext cx="1183186" cy="416306"/>
          </a:xfrm>
          <a:prstGeom prst="rect">
            <a:avLst/>
          </a:prstGeom>
        </p:spPr>
      </p:pic>
      <p:pic>
        <p:nvPicPr>
          <p:cNvPr id="6" name="Picture 5"/>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251570" y="3192792"/>
            <a:ext cx="1407767" cy="624133"/>
          </a:xfrm>
          <a:prstGeom prst="rect">
            <a:avLst/>
          </a:prstGeom>
        </p:spPr>
      </p:pic>
      <p:sp>
        <p:nvSpPr>
          <p:cNvPr id="8" name="Action Button: Help 7">
            <a:hlinkClick r:id="" action="ppaction://noaction" highlightClick="1"/>
          </p:cNvPr>
          <p:cNvSpPr/>
          <p:nvPr/>
        </p:nvSpPr>
        <p:spPr>
          <a:xfrm>
            <a:off x="9594283" y="4173561"/>
            <a:ext cx="263395" cy="186903"/>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Fondation contre le cancer"/>
          <p:cNvPicPr>
            <a:picLocks noChangeAspect="1" noChangeArrowheads="1"/>
          </p:cNvPicPr>
          <p:nvPr/>
        </p:nvPicPr>
        <p:blipFill>
          <a:blip r:embed="rId43" cstate="hqprint">
            <a:extLst>
              <a:ext uri="{28A0092B-C50C-407E-A947-70E740481C1C}">
                <a14:useLocalDpi xmlns:a14="http://schemas.microsoft.com/office/drawing/2010/main" val="0"/>
              </a:ext>
            </a:extLst>
          </a:blip>
          <a:srcRect/>
          <a:stretch>
            <a:fillRect/>
          </a:stretch>
        </p:blipFill>
        <p:spPr bwMode="auto">
          <a:xfrm>
            <a:off x="1627317" y="945641"/>
            <a:ext cx="1515669" cy="6668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5781691" y="671221"/>
            <a:ext cx="1270802" cy="127080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tanding Up for Doctors across Europe: CPME | IMMUNION"/>
          <p:cNvPicPr>
            <a:picLocks noChangeAspect="1" noChangeArrowheads="1"/>
          </p:cNvPicPr>
          <p:nvPr/>
        </p:nvPicPr>
        <p:blipFill>
          <a:blip r:embed="rId45" cstate="hqprint">
            <a:extLst>
              <a:ext uri="{28A0092B-C50C-407E-A947-70E740481C1C}">
                <a14:useLocalDpi xmlns:a14="http://schemas.microsoft.com/office/drawing/2010/main" val="0"/>
              </a:ext>
            </a:extLst>
          </a:blip>
          <a:srcRect/>
          <a:stretch>
            <a:fillRect/>
          </a:stretch>
        </p:blipFill>
        <p:spPr bwMode="auto">
          <a:xfrm>
            <a:off x="4787403" y="1840032"/>
            <a:ext cx="2733946" cy="754606"/>
          </a:xfrm>
          <a:prstGeom prst="rect">
            <a:avLst/>
          </a:prstGeom>
          <a:noFill/>
          <a:extLst>
            <a:ext uri="{909E8E84-426E-40DD-AFC4-6F175D3DCCD1}">
              <a14:hiddenFill xmlns:a14="http://schemas.microsoft.com/office/drawing/2010/main">
                <a:solidFill>
                  <a:srgbClr val="FFFFFF"/>
                </a:solidFill>
              </a14:hiddenFill>
            </a:ext>
          </a:extLst>
        </p:spPr>
      </p:pic>
      <p:sp>
        <p:nvSpPr>
          <p:cNvPr id="29" name="AutoShape 14" descr="https://www.europeancancer.org/templates/ecco/images/ecco-logo.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42" name="Picture 18" descr="Home - European Cancer Organisation"/>
          <p:cNvPicPr>
            <a:picLocks noChangeAspect="1" noChangeArrowheads="1"/>
          </p:cNvPicPr>
          <p:nvPr/>
        </p:nvPicPr>
        <p:blipFill>
          <a:blip r:embed="rId46" cstate="hqprint">
            <a:extLst>
              <a:ext uri="{28A0092B-C50C-407E-A947-70E740481C1C}">
                <a14:useLocalDpi xmlns:a14="http://schemas.microsoft.com/office/drawing/2010/main" val="0"/>
              </a:ext>
            </a:extLst>
          </a:blip>
          <a:srcRect/>
          <a:stretch>
            <a:fillRect/>
          </a:stretch>
        </p:blipFill>
        <p:spPr bwMode="auto">
          <a:xfrm>
            <a:off x="6372253" y="6193934"/>
            <a:ext cx="703119" cy="57280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p:cNvPicPr>
            <a:picLocks noChangeAspect="1"/>
          </p:cNvPicPr>
          <p:nvPr/>
        </p:nvPicPr>
        <p:blipFill>
          <a:blip r:embed="rId47"/>
          <a:stretch>
            <a:fillRect/>
          </a:stretch>
        </p:blipFill>
        <p:spPr>
          <a:xfrm>
            <a:off x="7368032" y="1888654"/>
            <a:ext cx="1362520" cy="618723"/>
          </a:xfrm>
          <a:prstGeom prst="rect">
            <a:avLst/>
          </a:prstGeom>
        </p:spPr>
      </p:pic>
      <p:pic>
        <p:nvPicPr>
          <p:cNvPr id="67" name="Picture 66"/>
          <p:cNvPicPr>
            <a:picLocks noChangeAspect="1"/>
          </p:cNvPicPr>
          <p:nvPr/>
        </p:nvPicPr>
        <p:blipFill>
          <a:blip r:embed="rId48"/>
          <a:stretch>
            <a:fillRect/>
          </a:stretch>
        </p:blipFill>
        <p:spPr>
          <a:xfrm>
            <a:off x="4585068" y="6157744"/>
            <a:ext cx="1533698" cy="696496"/>
          </a:xfrm>
          <a:prstGeom prst="rect">
            <a:avLst/>
          </a:prstGeom>
        </p:spPr>
      </p:pic>
      <p:pic>
        <p:nvPicPr>
          <p:cNvPr id="69" name="Picture 68"/>
          <p:cNvPicPr>
            <a:picLocks noChangeAspect="1"/>
          </p:cNvPicPr>
          <p:nvPr/>
        </p:nvPicPr>
        <p:blipFill>
          <a:blip r:embed="rId49"/>
          <a:stretch>
            <a:fillRect/>
          </a:stretch>
        </p:blipFill>
        <p:spPr>
          <a:xfrm>
            <a:off x="9414042" y="2672210"/>
            <a:ext cx="573202" cy="573202"/>
          </a:xfrm>
          <a:prstGeom prst="rect">
            <a:avLst/>
          </a:prstGeom>
        </p:spPr>
      </p:pic>
      <p:pic>
        <p:nvPicPr>
          <p:cNvPr id="70" name="Picture 69"/>
          <p:cNvPicPr>
            <a:picLocks noChangeAspect="1"/>
          </p:cNvPicPr>
          <p:nvPr/>
        </p:nvPicPr>
        <p:blipFill>
          <a:blip r:embed="rId50"/>
          <a:stretch>
            <a:fillRect/>
          </a:stretch>
        </p:blipFill>
        <p:spPr>
          <a:xfrm>
            <a:off x="11170148" y="1806586"/>
            <a:ext cx="857475" cy="857475"/>
          </a:xfrm>
          <a:prstGeom prst="rect">
            <a:avLst/>
          </a:prstGeom>
        </p:spPr>
      </p:pic>
      <p:pic>
        <p:nvPicPr>
          <p:cNvPr id="71" name="Picture 70"/>
          <p:cNvPicPr>
            <a:picLocks noChangeAspect="1"/>
          </p:cNvPicPr>
          <p:nvPr/>
        </p:nvPicPr>
        <p:blipFill>
          <a:blip r:embed="rId51"/>
          <a:stretch>
            <a:fillRect/>
          </a:stretch>
        </p:blipFill>
        <p:spPr>
          <a:xfrm>
            <a:off x="11451118" y="1238465"/>
            <a:ext cx="626174" cy="469631"/>
          </a:xfrm>
          <a:prstGeom prst="rect">
            <a:avLst/>
          </a:prstGeom>
        </p:spPr>
      </p:pic>
      <p:pic>
        <p:nvPicPr>
          <p:cNvPr id="74" name="Picture 73"/>
          <p:cNvPicPr>
            <a:picLocks noChangeAspect="1"/>
          </p:cNvPicPr>
          <p:nvPr/>
        </p:nvPicPr>
        <p:blipFill>
          <a:blip r:embed="rId52"/>
          <a:stretch>
            <a:fillRect/>
          </a:stretch>
        </p:blipFill>
        <p:spPr>
          <a:xfrm>
            <a:off x="8767070" y="6130633"/>
            <a:ext cx="1740453" cy="783277"/>
          </a:xfrm>
          <a:prstGeom prst="rect">
            <a:avLst/>
          </a:prstGeom>
        </p:spPr>
      </p:pic>
      <p:pic>
        <p:nvPicPr>
          <p:cNvPr id="1048" name="Picture 24" descr="SITAB - Società Italiana di Tabaccologia"/>
          <p:cNvPicPr>
            <a:picLocks noChangeAspect="1" noChangeArrowheads="1"/>
          </p:cNvPicPr>
          <p:nvPr/>
        </p:nvPicPr>
        <p:blipFill>
          <a:blip r:embed="rId53" cstate="hqprint">
            <a:extLst>
              <a:ext uri="{28A0092B-C50C-407E-A947-70E740481C1C}">
                <a14:useLocalDpi xmlns:a14="http://schemas.microsoft.com/office/drawing/2010/main" val="0"/>
              </a:ext>
            </a:extLst>
          </a:blip>
          <a:srcRect/>
          <a:stretch>
            <a:fillRect/>
          </a:stretch>
        </p:blipFill>
        <p:spPr bwMode="auto">
          <a:xfrm>
            <a:off x="7726537" y="3328388"/>
            <a:ext cx="2747489" cy="65350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p:cNvPicPr>
            <a:picLocks noChangeAspect="1"/>
          </p:cNvPicPr>
          <p:nvPr/>
        </p:nvPicPr>
        <p:blipFill>
          <a:blip r:embed="rId54"/>
          <a:stretch>
            <a:fillRect/>
          </a:stretch>
        </p:blipFill>
        <p:spPr>
          <a:xfrm>
            <a:off x="10685432" y="6023737"/>
            <a:ext cx="474026" cy="612965"/>
          </a:xfrm>
          <a:prstGeom prst="rect">
            <a:avLst/>
          </a:prstGeom>
        </p:spPr>
      </p:pic>
      <p:pic>
        <p:nvPicPr>
          <p:cNvPr id="77" name="Picture 76"/>
          <p:cNvPicPr>
            <a:picLocks noChangeAspect="1"/>
          </p:cNvPicPr>
          <p:nvPr/>
        </p:nvPicPr>
        <p:blipFill>
          <a:blip r:embed="rId55"/>
          <a:stretch>
            <a:fillRect/>
          </a:stretch>
        </p:blipFill>
        <p:spPr>
          <a:xfrm>
            <a:off x="8510120" y="4847738"/>
            <a:ext cx="1614216" cy="567773"/>
          </a:xfrm>
          <a:prstGeom prst="rect">
            <a:avLst/>
          </a:prstGeom>
        </p:spPr>
      </p:pic>
      <p:pic>
        <p:nvPicPr>
          <p:cNvPr id="68" name="Picture 67"/>
          <p:cNvPicPr>
            <a:picLocks noChangeAspect="1"/>
          </p:cNvPicPr>
          <p:nvPr/>
        </p:nvPicPr>
        <p:blipFill>
          <a:blip r:embed="rId56"/>
          <a:stretch>
            <a:fillRect/>
          </a:stretch>
        </p:blipFill>
        <p:spPr>
          <a:xfrm>
            <a:off x="7095765" y="988417"/>
            <a:ext cx="782872" cy="786367"/>
          </a:xfrm>
          <a:prstGeom prst="rect">
            <a:avLst/>
          </a:prstGeom>
        </p:spPr>
      </p:pic>
      <p:pic>
        <p:nvPicPr>
          <p:cNvPr id="72" name="Picture 71"/>
          <p:cNvPicPr>
            <a:picLocks noChangeAspect="1"/>
          </p:cNvPicPr>
          <p:nvPr/>
        </p:nvPicPr>
        <p:blipFill>
          <a:blip r:embed="rId57"/>
          <a:stretch>
            <a:fillRect/>
          </a:stretch>
        </p:blipFill>
        <p:spPr>
          <a:xfrm>
            <a:off x="187554" y="5168720"/>
            <a:ext cx="2143125" cy="333375"/>
          </a:xfrm>
          <a:prstGeom prst="rect">
            <a:avLst/>
          </a:prstGeom>
        </p:spPr>
      </p:pic>
      <p:pic>
        <p:nvPicPr>
          <p:cNvPr id="73" name="Picture 72"/>
          <p:cNvPicPr>
            <a:picLocks noChangeAspect="1"/>
          </p:cNvPicPr>
          <p:nvPr/>
        </p:nvPicPr>
        <p:blipFill>
          <a:blip r:embed="rId58"/>
          <a:stretch>
            <a:fillRect/>
          </a:stretch>
        </p:blipFill>
        <p:spPr>
          <a:xfrm>
            <a:off x="236513" y="5538533"/>
            <a:ext cx="1982739" cy="536328"/>
          </a:xfrm>
          <a:prstGeom prst="rect">
            <a:avLst/>
          </a:prstGeom>
        </p:spPr>
      </p:pic>
      <p:pic>
        <p:nvPicPr>
          <p:cNvPr id="76" name="Picture 75"/>
          <p:cNvPicPr>
            <a:picLocks noChangeAspect="1"/>
          </p:cNvPicPr>
          <p:nvPr/>
        </p:nvPicPr>
        <p:blipFill rotWithShape="1">
          <a:blip r:embed="rId59"/>
          <a:srcRect t="11461" b="32405"/>
          <a:stretch/>
        </p:blipFill>
        <p:spPr>
          <a:xfrm>
            <a:off x="2751781" y="6146091"/>
            <a:ext cx="1896841" cy="710206"/>
          </a:xfrm>
          <a:prstGeom prst="rect">
            <a:avLst/>
          </a:prstGeom>
        </p:spPr>
      </p:pic>
      <p:pic>
        <p:nvPicPr>
          <p:cNvPr id="78" name="Picture 77"/>
          <p:cNvPicPr>
            <a:picLocks noChangeAspect="1"/>
          </p:cNvPicPr>
          <p:nvPr/>
        </p:nvPicPr>
        <p:blipFill>
          <a:blip r:embed="rId60"/>
          <a:stretch>
            <a:fillRect/>
          </a:stretch>
        </p:blipFill>
        <p:spPr>
          <a:xfrm>
            <a:off x="8807511" y="5630423"/>
            <a:ext cx="1515102" cy="292253"/>
          </a:xfrm>
          <a:prstGeom prst="rect">
            <a:avLst/>
          </a:prstGeom>
        </p:spPr>
      </p:pic>
      <p:pic>
        <p:nvPicPr>
          <p:cNvPr id="79" name="Picture 2" descr="Počitnice Noexcuse – Jesensko raziskovanje okolja in zdravja"/>
          <p:cNvPicPr>
            <a:picLocks noChangeAspect="1" noChangeArrowheads="1"/>
          </p:cNvPicPr>
          <p:nvPr/>
        </p:nvPicPr>
        <p:blipFill>
          <a:blip r:embed="rId61" cstate="hqprint">
            <a:extLst>
              <a:ext uri="{28A0092B-C50C-407E-A947-70E740481C1C}">
                <a14:useLocalDpi xmlns:a14="http://schemas.microsoft.com/office/drawing/2010/main" val="0"/>
              </a:ext>
            </a:extLst>
          </a:blip>
          <a:srcRect/>
          <a:stretch>
            <a:fillRect/>
          </a:stretch>
        </p:blipFill>
        <p:spPr bwMode="auto">
          <a:xfrm>
            <a:off x="6870435" y="6295648"/>
            <a:ext cx="2016403" cy="622250"/>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p:cNvSpPr/>
          <p:nvPr/>
        </p:nvSpPr>
        <p:spPr>
          <a:xfrm>
            <a:off x="3443650" y="3282526"/>
            <a:ext cx="1936405" cy="57083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6" name="Picture 85"/>
          <p:cNvPicPr>
            <a:picLocks noChangeAspect="1"/>
          </p:cNvPicPr>
          <p:nvPr/>
        </p:nvPicPr>
        <p:blipFill>
          <a:blip r:embed="rId62"/>
          <a:stretch>
            <a:fillRect/>
          </a:stretch>
        </p:blipFill>
        <p:spPr>
          <a:xfrm>
            <a:off x="3480889" y="3301349"/>
            <a:ext cx="1809270" cy="542781"/>
          </a:xfrm>
          <a:prstGeom prst="rect">
            <a:avLst/>
          </a:prstGeom>
        </p:spPr>
      </p:pic>
    </p:spTree>
    <p:extLst>
      <p:ext uri="{BB962C8B-B14F-4D97-AF65-F5344CB8AC3E}">
        <p14:creationId xmlns:p14="http://schemas.microsoft.com/office/powerpoint/2010/main" val="92598202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184083" y="503390"/>
            <a:ext cx="5449444" cy="1228436"/>
          </a:xfrm>
          <a:prstGeom prst="rect">
            <a:avLst/>
          </a:prstGeom>
          <a:solidFill>
            <a:srgbClr val="126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spc="-100" dirty="0">
                <a:solidFill>
                  <a:schemeClr val="bg1"/>
                </a:solidFill>
                <a:latin typeface="+mj-lt"/>
                <a:ea typeface="+mj-ea"/>
                <a:cs typeface="+mj-cs"/>
              </a:rPr>
              <a:t>What are e-cigarettes </a:t>
            </a:r>
            <a:r>
              <a:rPr lang="en-GB" sz="4800" spc="-100" dirty="0">
                <a:solidFill>
                  <a:schemeClr val="bg1"/>
                </a:solidFill>
                <a:latin typeface="+mj-lt"/>
                <a:ea typeface="+mj-ea"/>
                <a:cs typeface="+mj-cs"/>
              </a:rPr>
              <a:t> </a:t>
            </a:r>
          </a:p>
        </p:txBody>
      </p:sp>
      <p:sp>
        <p:nvSpPr>
          <p:cNvPr id="38" name="Rectangle 37"/>
          <p:cNvSpPr/>
          <p:nvPr/>
        </p:nvSpPr>
        <p:spPr>
          <a:xfrm>
            <a:off x="4184083" y="2068954"/>
            <a:ext cx="5449444" cy="1228436"/>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spc="-100" dirty="0">
                <a:solidFill>
                  <a:schemeClr val="bg1"/>
                </a:solidFill>
                <a:latin typeface="+mj-lt"/>
                <a:ea typeface="+mj-ea"/>
                <a:cs typeface="+mj-cs"/>
              </a:rPr>
              <a:t>Environmental impact </a:t>
            </a:r>
          </a:p>
        </p:txBody>
      </p:sp>
      <p:sp>
        <p:nvSpPr>
          <p:cNvPr id="39" name="Rectangle 38"/>
          <p:cNvSpPr/>
          <p:nvPr/>
        </p:nvSpPr>
        <p:spPr>
          <a:xfrm>
            <a:off x="4184083" y="3616046"/>
            <a:ext cx="5449444" cy="1228436"/>
          </a:xfrm>
          <a:prstGeom prst="rect">
            <a:avLst/>
          </a:prstGeom>
          <a:solidFill>
            <a:srgbClr val="7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spc="-100" dirty="0">
                <a:solidFill>
                  <a:schemeClr val="bg1"/>
                </a:solidFill>
                <a:latin typeface="+mj-lt"/>
                <a:ea typeface="+mj-ea"/>
                <a:cs typeface="+mj-cs"/>
              </a:rPr>
              <a:t>EU Regulations </a:t>
            </a:r>
          </a:p>
        </p:txBody>
      </p:sp>
      <p:sp>
        <p:nvSpPr>
          <p:cNvPr id="40" name="Rectangle 39"/>
          <p:cNvSpPr/>
          <p:nvPr/>
        </p:nvSpPr>
        <p:spPr>
          <a:xfrm>
            <a:off x="4184083" y="5181610"/>
            <a:ext cx="5449444" cy="1228436"/>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spc="-100" dirty="0">
                <a:solidFill>
                  <a:schemeClr val="bg1"/>
                </a:solidFill>
                <a:latin typeface="+mj-lt"/>
                <a:ea typeface="+mj-ea"/>
                <a:cs typeface="+mj-cs"/>
              </a:rPr>
              <a:t>Conclusion </a:t>
            </a:r>
          </a:p>
        </p:txBody>
      </p:sp>
      <p:sp>
        <p:nvSpPr>
          <p:cNvPr id="5" name="Slide Number Placeholder 4">
            <a:extLst>
              <a:ext uri="{FF2B5EF4-FFF2-40B4-BE49-F238E27FC236}">
                <a16:creationId xmlns:a16="http://schemas.microsoft.com/office/drawing/2014/main" id="{DFB48CD3-D06F-D692-AB54-D75F5CF2DBF8}"/>
              </a:ext>
            </a:extLst>
          </p:cNvPr>
          <p:cNvSpPr>
            <a:spLocks noGrp="1"/>
          </p:cNvSpPr>
          <p:nvPr>
            <p:ph type="sldNum" sz="quarter" idx="4294967295"/>
          </p:nvPr>
        </p:nvSpPr>
        <p:spPr>
          <a:xfrm>
            <a:off x="12014200" y="6346825"/>
            <a:ext cx="177800" cy="177800"/>
          </a:xfrm>
        </p:spPr>
        <p:txBody>
          <a:bodyPr>
            <a:normAutofit/>
          </a:bodyPr>
          <a:lstStyle/>
          <a:p>
            <a:fld id="{A4F7B0B9-D3BE-446D-9B00-A6C10F9707DD}" type="slidenum">
              <a:rPr lang="en-GB" smtClean="0"/>
              <a:pPr/>
              <a:t>7</a:t>
            </a:fld>
            <a:endParaRPr lang="en-GB" dirty="0"/>
          </a:p>
        </p:txBody>
      </p:sp>
      <p:sp>
        <p:nvSpPr>
          <p:cNvPr id="9" name="Rectangle 8"/>
          <p:cNvSpPr/>
          <p:nvPr/>
        </p:nvSpPr>
        <p:spPr>
          <a:xfrm>
            <a:off x="2960255" y="508002"/>
            <a:ext cx="1227600" cy="1228436"/>
          </a:xfrm>
          <a:prstGeom prst="rect">
            <a:avLst/>
          </a:prstGeom>
          <a:solidFill>
            <a:srgbClr val="126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spc="-100" dirty="0">
                <a:solidFill>
                  <a:schemeClr val="bg1"/>
                </a:solidFill>
                <a:latin typeface="+mj-lt"/>
                <a:ea typeface="+mj-ea"/>
                <a:cs typeface="+mj-cs"/>
              </a:rPr>
              <a:t>1 </a:t>
            </a:r>
          </a:p>
        </p:txBody>
      </p:sp>
      <p:sp>
        <p:nvSpPr>
          <p:cNvPr id="22" name="Rectangle 21"/>
          <p:cNvSpPr/>
          <p:nvPr/>
        </p:nvSpPr>
        <p:spPr>
          <a:xfrm>
            <a:off x="2960255" y="2064330"/>
            <a:ext cx="1227600" cy="1228436"/>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spc="-100" dirty="0">
                <a:solidFill>
                  <a:schemeClr val="bg1"/>
                </a:solidFill>
                <a:latin typeface="+mj-lt"/>
                <a:ea typeface="+mj-ea"/>
                <a:cs typeface="+mj-cs"/>
              </a:rPr>
              <a:t>2 </a:t>
            </a:r>
          </a:p>
        </p:txBody>
      </p:sp>
      <p:sp>
        <p:nvSpPr>
          <p:cNvPr id="23" name="Rectangle 22"/>
          <p:cNvSpPr/>
          <p:nvPr/>
        </p:nvSpPr>
        <p:spPr>
          <a:xfrm>
            <a:off x="2960255" y="3620658"/>
            <a:ext cx="1227600" cy="1228436"/>
          </a:xfrm>
          <a:prstGeom prst="rect">
            <a:avLst/>
          </a:prstGeom>
          <a:solidFill>
            <a:srgbClr val="7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spc="-100" dirty="0">
                <a:solidFill>
                  <a:schemeClr val="bg1"/>
                </a:solidFill>
                <a:latin typeface="+mj-lt"/>
                <a:ea typeface="+mj-ea"/>
                <a:cs typeface="+mj-cs"/>
              </a:rPr>
              <a:t>3 </a:t>
            </a:r>
          </a:p>
        </p:txBody>
      </p:sp>
      <p:sp>
        <p:nvSpPr>
          <p:cNvPr id="36" name="Rectangle 35"/>
          <p:cNvSpPr/>
          <p:nvPr/>
        </p:nvSpPr>
        <p:spPr>
          <a:xfrm>
            <a:off x="2960255" y="5176986"/>
            <a:ext cx="1227600" cy="1228436"/>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spc="-100" dirty="0">
                <a:solidFill>
                  <a:schemeClr val="bg1"/>
                </a:solidFill>
                <a:latin typeface="+mj-lt"/>
                <a:ea typeface="+mj-ea"/>
                <a:cs typeface="+mj-cs"/>
              </a:rPr>
              <a:t>4 </a:t>
            </a:r>
          </a:p>
        </p:txBody>
      </p:sp>
      <p:sp>
        <p:nvSpPr>
          <p:cNvPr id="10" name="Rectangle 9"/>
          <p:cNvSpPr/>
          <p:nvPr/>
        </p:nvSpPr>
        <p:spPr>
          <a:xfrm>
            <a:off x="0" y="0"/>
            <a:ext cx="29602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spc="-100" dirty="0">
                <a:solidFill>
                  <a:srgbClr val="126796"/>
                </a:solidFill>
                <a:latin typeface="+mj-lt"/>
                <a:ea typeface="+mj-ea"/>
                <a:cs typeface="+mj-cs"/>
              </a:rPr>
              <a:t>AGENDA </a:t>
            </a:r>
          </a:p>
        </p:txBody>
      </p:sp>
    </p:spTree>
    <p:extLst>
      <p:ext uri="{BB962C8B-B14F-4D97-AF65-F5344CB8AC3E}">
        <p14:creationId xmlns:p14="http://schemas.microsoft.com/office/powerpoint/2010/main" val="799777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0-#ppt_w/2"/>
                                          </p:val>
                                        </p:tav>
                                        <p:tav tm="100000">
                                          <p:val>
                                            <p:strVal val="#ppt_x"/>
                                          </p:val>
                                        </p:tav>
                                      </p:tavLst>
                                    </p:anim>
                                    <p:anim calcmode="lin" valueType="num">
                                      <p:cBhvr additive="base">
                                        <p:cTn id="14"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0-#ppt_w/2"/>
                                          </p:val>
                                        </p:tav>
                                        <p:tav tm="100000">
                                          <p:val>
                                            <p:strVal val="#ppt_x"/>
                                          </p:val>
                                        </p:tav>
                                      </p:tavLst>
                                    </p:anim>
                                    <p:anim calcmode="lin" valueType="num">
                                      <p:cBhvr additive="base">
                                        <p:cTn id="20"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0-#ppt_w/2"/>
                                          </p:val>
                                        </p:tav>
                                        <p:tav tm="100000">
                                          <p:val>
                                            <p:strVal val="#ppt_x"/>
                                          </p:val>
                                        </p:tav>
                                      </p:tavLst>
                                    </p:anim>
                                    <p:anim calcmode="lin" valueType="num">
                                      <p:cBhvr additive="base">
                                        <p:cTn id="26"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679644-8DDA-D33B-DBB6-910D27800C7F}"/>
              </a:ext>
            </a:extLst>
          </p:cNvPr>
          <p:cNvSpPr>
            <a:spLocks noGrp="1"/>
          </p:cNvSpPr>
          <p:nvPr>
            <p:ph type="sldNum" sz="quarter" idx="14"/>
          </p:nvPr>
        </p:nvSpPr>
        <p:spPr/>
        <p:txBody>
          <a:bodyPr>
            <a:normAutofit/>
          </a:bodyPr>
          <a:lstStyle/>
          <a:p>
            <a:fld id="{A4F7B0B9-D3BE-446D-9B00-A6C10F9707DD}" type="slidenum">
              <a:rPr lang="en-GB" smtClean="0"/>
              <a:pPr/>
              <a:t>8</a:t>
            </a:fld>
            <a:endParaRPr lang="en-GB" dirty="0"/>
          </a:p>
        </p:txBody>
      </p:sp>
      <p:sp>
        <p:nvSpPr>
          <p:cNvPr id="46" name="Text Placeholder 45">
            <a:extLst>
              <a:ext uri="{FF2B5EF4-FFF2-40B4-BE49-F238E27FC236}">
                <a16:creationId xmlns:a16="http://schemas.microsoft.com/office/drawing/2014/main" id="{DB93EC37-EA72-7EFF-688E-56BAAE8FA04E}"/>
              </a:ext>
            </a:extLst>
          </p:cNvPr>
          <p:cNvSpPr>
            <a:spLocks noGrp="1"/>
          </p:cNvSpPr>
          <p:nvPr>
            <p:ph type="body" sz="quarter" idx="17"/>
          </p:nvPr>
        </p:nvSpPr>
        <p:spPr/>
        <p:txBody>
          <a:bodyPr/>
          <a:lstStyle/>
          <a:p>
            <a:r>
              <a:rPr lang="en-US" dirty="0"/>
              <a:t>What are e-cigarettes? </a:t>
            </a:r>
            <a:endParaRPr lang="en-GB" dirty="0"/>
          </a:p>
        </p:txBody>
      </p:sp>
      <p:sp>
        <p:nvSpPr>
          <p:cNvPr id="45" name="Text Placeholder 44">
            <a:extLst>
              <a:ext uri="{FF2B5EF4-FFF2-40B4-BE49-F238E27FC236}">
                <a16:creationId xmlns:a16="http://schemas.microsoft.com/office/drawing/2014/main" id="{AB0D09BA-C09A-3184-D9BF-0F84225D21A6}"/>
              </a:ext>
            </a:extLst>
          </p:cNvPr>
          <p:cNvSpPr>
            <a:spLocks noGrp="1"/>
          </p:cNvSpPr>
          <p:nvPr>
            <p:ph type="body" sz="quarter" idx="15"/>
          </p:nvPr>
        </p:nvSpPr>
        <p:spPr/>
        <p:txBody>
          <a:bodyPr/>
          <a:lstStyle/>
          <a:p>
            <a:r>
              <a:rPr lang="en-GB" dirty="0"/>
              <a:t>1</a:t>
            </a:r>
          </a:p>
        </p:txBody>
      </p:sp>
    </p:spTree>
    <p:extLst>
      <p:ext uri="{BB962C8B-B14F-4D97-AF65-F5344CB8AC3E}">
        <p14:creationId xmlns:p14="http://schemas.microsoft.com/office/powerpoint/2010/main" val="365654902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4929" t="32952" r="5286" b="31241"/>
          <a:stretch/>
        </p:blipFill>
        <p:spPr>
          <a:xfrm>
            <a:off x="0" y="1924593"/>
            <a:ext cx="12167829" cy="2429693"/>
          </a:xfrm>
          <a:prstGeom prst="rect">
            <a:avLst/>
          </a:prstGeom>
        </p:spPr>
      </p:pic>
      <p:sp>
        <p:nvSpPr>
          <p:cNvPr id="9" name="Content Placeholder 8"/>
          <p:cNvSpPr>
            <a:spLocks noGrp="1"/>
          </p:cNvSpPr>
          <p:nvPr>
            <p:ph idx="1"/>
          </p:nvPr>
        </p:nvSpPr>
        <p:spPr>
          <a:xfrm>
            <a:off x="896988" y="2243904"/>
            <a:ext cx="8630194" cy="1570446"/>
          </a:xfrm>
          <a:noFill/>
        </p:spPr>
        <p:txBody>
          <a:bodyPr>
            <a:noAutofit/>
          </a:bodyPr>
          <a:lstStyle/>
          <a:p>
            <a:pPr marL="0" indent="0">
              <a:buNone/>
            </a:pPr>
            <a:r>
              <a:rPr lang="en-GB" b="1" spc="-100" dirty="0">
                <a:solidFill>
                  <a:schemeClr val="bg1"/>
                </a:solidFill>
                <a:latin typeface="+mj-lt"/>
                <a:ea typeface="+mj-ea"/>
                <a:cs typeface="+mj-cs"/>
              </a:rPr>
              <a:t>«A type of electronic nicotine delivery system that heat a solution to deliver an aerosol that is subsequently inhaled by the user. Many e-liquids already contain nicotine. They do not contain tobacco except nicotine, which originates from it. Alternative names for these products include vaping products»‬</a:t>
            </a:r>
            <a:r>
              <a:rPr lang="en-GB" b="1" spc="-100" baseline="30000" dirty="0">
                <a:solidFill>
                  <a:schemeClr val="bg1"/>
                </a:solidFill>
                <a:latin typeface="+mj-lt"/>
                <a:ea typeface="+mj-ea"/>
                <a:cs typeface="+mj-cs"/>
              </a:rPr>
              <a:t>1 </a:t>
            </a:r>
          </a:p>
        </p:txBody>
      </p:sp>
      <p:sp>
        <p:nvSpPr>
          <p:cNvPr id="4" name="Slide Number Placeholder 3"/>
          <p:cNvSpPr>
            <a:spLocks noGrp="1"/>
          </p:cNvSpPr>
          <p:nvPr>
            <p:ph type="sldNum" sz="quarter" idx="4294967295"/>
          </p:nvPr>
        </p:nvSpPr>
        <p:spPr>
          <a:xfrm>
            <a:off x="12014200" y="6346825"/>
            <a:ext cx="177800" cy="177800"/>
          </a:xfrm>
        </p:spPr>
        <p:txBody>
          <a:bodyPr/>
          <a:lstStyle/>
          <a:p>
            <a:fld id="{A4F7B0B9-D3BE-446D-9B00-A6C10F9707DD}" type="slidenum">
              <a:rPr lang="en-GB" smtClean="0"/>
              <a:pPr/>
              <a:t>9</a:t>
            </a:fld>
            <a:endParaRPr lang="en-GB" dirty="0"/>
          </a:p>
        </p:txBody>
      </p:sp>
      <p:sp>
        <p:nvSpPr>
          <p:cNvPr id="2" name="TextBox 1"/>
          <p:cNvSpPr txBox="1"/>
          <p:nvPr/>
        </p:nvSpPr>
        <p:spPr>
          <a:xfrm>
            <a:off x="600891" y="6216194"/>
            <a:ext cx="2542903" cy="553998"/>
          </a:xfrm>
          <a:prstGeom prst="rect">
            <a:avLst/>
          </a:prstGeom>
          <a:noFill/>
        </p:spPr>
        <p:txBody>
          <a:bodyPr wrap="square" rtlCol="0">
            <a:spAutoFit/>
          </a:bodyPr>
          <a:lstStyle/>
          <a:p>
            <a:r>
              <a:rPr lang="en-GB" sz="1000" baseline="30000" dirty="0"/>
              <a:t>1</a:t>
            </a:r>
            <a:r>
              <a:rPr lang="en-GB" sz="1000" dirty="0"/>
              <a:t>WHO. (2024). </a:t>
            </a:r>
            <a:r>
              <a:rPr lang="en-GB" sz="1000" i="1" dirty="0"/>
              <a:t>Tobacco: E-cigarettes. </a:t>
            </a:r>
            <a:r>
              <a:rPr lang="en-GB" sz="1000" i="1" dirty="0">
                <a:hlinkClick r:id="rId3"/>
              </a:rPr>
              <a:t>https://www.who.int/news-room/questions-and-answers/item/tobacco-e-cigarettes</a:t>
            </a:r>
            <a:r>
              <a:rPr lang="en-GB" sz="1000" i="1" dirty="0"/>
              <a:t> </a:t>
            </a:r>
            <a:endParaRPr lang="en-GB" sz="1000" dirty="0"/>
          </a:p>
        </p:txBody>
      </p:sp>
    </p:spTree>
    <p:extLst>
      <p:ext uri="{BB962C8B-B14F-4D97-AF65-F5344CB8AC3E}">
        <p14:creationId xmlns:p14="http://schemas.microsoft.com/office/powerpoint/2010/main" val="3003301298"/>
      </p:ext>
    </p:extLst>
  </p:cSld>
  <p:clrMapOvr>
    <a:masterClrMapping/>
  </p:clrMapOvr>
  <p:transition>
    <p:fade/>
  </p:transition>
</p:sld>
</file>

<file path=ppt/theme/theme1.xml><?xml version="1.0" encoding="utf-8"?>
<a:theme xmlns:a="http://schemas.openxmlformats.org/drawingml/2006/main" name="SFP - Light">
  <a:themeElements>
    <a:clrScheme name="Smoke Free Partnership">
      <a:dk1>
        <a:sysClr val="windowText" lastClr="000000"/>
      </a:dk1>
      <a:lt1>
        <a:sysClr val="window" lastClr="FFFFFF"/>
      </a:lt1>
      <a:dk2>
        <a:srgbClr val="003264"/>
      </a:dk2>
      <a:lt2>
        <a:srgbClr val="EDEDED"/>
      </a:lt2>
      <a:accent1>
        <a:srgbClr val="00509F"/>
      </a:accent1>
      <a:accent2>
        <a:srgbClr val="C81B52"/>
      </a:accent2>
      <a:accent3>
        <a:srgbClr val="709BD2"/>
      </a:accent3>
      <a:accent4>
        <a:srgbClr val="2CDA9D"/>
      </a:accent4>
      <a:accent5>
        <a:srgbClr val="FDDD5E"/>
      </a:accent5>
      <a:accent6>
        <a:srgbClr val="AEF3E7"/>
      </a:accent6>
      <a:hlink>
        <a:srgbClr val="C81B52"/>
      </a:hlink>
      <a:folHlink>
        <a:srgbClr val="C81B52"/>
      </a:folHlink>
    </a:clrScheme>
    <a:fontScheme name="Source Sans Pro">
      <a:majorFont>
        <a:latin typeface="Source Sans Pro Black"/>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moke Free Partnership - FINAL template" id="{A9CDC293-D237-485D-9C32-3798E5EB9533}" vid="{FE8E0547-58B4-44C6-BAFD-21727C99C07F}"/>
    </a:ext>
  </a:extLst>
</a:theme>
</file>

<file path=ppt/theme/theme2.xml><?xml version="1.0" encoding="utf-8"?>
<a:theme xmlns:a="http://schemas.openxmlformats.org/drawingml/2006/main" name="SFP - Blue">
  <a:themeElements>
    <a:clrScheme name="Smoke Free Partnership">
      <a:dk1>
        <a:sysClr val="windowText" lastClr="000000"/>
      </a:dk1>
      <a:lt1>
        <a:sysClr val="window" lastClr="FFFFFF"/>
      </a:lt1>
      <a:dk2>
        <a:srgbClr val="001E3D"/>
      </a:dk2>
      <a:lt2>
        <a:srgbClr val="EDEDED"/>
      </a:lt2>
      <a:accent1>
        <a:srgbClr val="00509F"/>
      </a:accent1>
      <a:accent2>
        <a:srgbClr val="C81B52"/>
      </a:accent2>
      <a:accent3>
        <a:srgbClr val="709BD2"/>
      </a:accent3>
      <a:accent4>
        <a:srgbClr val="2CDA9D"/>
      </a:accent4>
      <a:accent5>
        <a:srgbClr val="FDDD5E"/>
      </a:accent5>
      <a:accent6>
        <a:srgbClr val="AEF3E7"/>
      </a:accent6>
      <a:hlink>
        <a:srgbClr val="C81B52"/>
      </a:hlink>
      <a:folHlink>
        <a:srgbClr val="C81B52"/>
      </a:folHlink>
    </a:clrScheme>
    <a:fontScheme name="Source Sans Pro">
      <a:majorFont>
        <a:latin typeface="Source Sans Pro Black"/>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moke Free Partnership - FINAL template" id="{A9CDC293-D237-485D-9C32-3798E5EB9533}" vid="{9AC4E8AA-5F15-4D40-8365-4F61EFD5FDBB}"/>
    </a:ext>
  </a:extLst>
</a:theme>
</file>

<file path=ppt/theme/theme3.xml><?xml version="1.0" encoding="utf-8"?>
<a:theme xmlns:a="http://schemas.openxmlformats.org/drawingml/2006/main" name="SFP - Pink">
  <a:themeElements>
    <a:clrScheme name="Smoke Free Partnership">
      <a:dk1>
        <a:sysClr val="windowText" lastClr="000000"/>
      </a:dk1>
      <a:lt1>
        <a:sysClr val="window" lastClr="FFFFFF"/>
      </a:lt1>
      <a:dk2>
        <a:srgbClr val="001E3D"/>
      </a:dk2>
      <a:lt2>
        <a:srgbClr val="EDEDED"/>
      </a:lt2>
      <a:accent1>
        <a:srgbClr val="00509F"/>
      </a:accent1>
      <a:accent2>
        <a:srgbClr val="C81B52"/>
      </a:accent2>
      <a:accent3>
        <a:srgbClr val="709BD2"/>
      </a:accent3>
      <a:accent4>
        <a:srgbClr val="2CDA9D"/>
      </a:accent4>
      <a:accent5>
        <a:srgbClr val="FDDD5E"/>
      </a:accent5>
      <a:accent6>
        <a:srgbClr val="AEF3E7"/>
      </a:accent6>
      <a:hlink>
        <a:srgbClr val="C81B52"/>
      </a:hlink>
      <a:folHlink>
        <a:srgbClr val="C81B52"/>
      </a:folHlink>
    </a:clrScheme>
    <a:fontScheme name="Source Sans Pro">
      <a:majorFont>
        <a:latin typeface="Source Sans Pro Black"/>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moke Free Partnership - FINAL template" id="{A9CDC293-D237-485D-9C32-3798E5EB9533}" vid="{CEDC9AE0-E9A2-4AAB-9991-41DBC773DA3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9C3B11F370456C44825639A5D848A4DB" ma:contentTypeVersion="18" ma:contentTypeDescription="Yeni belge oluşturun." ma:contentTypeScope="" ma:versionID="a1090ed2b0f83f146db6be6eef633f86">
  <xsd:schema xmlns:xsd="http://www.w3.org/2001/XMLSchema" xmlns:xs="http://www.w3.org/2001/XMLSchema" xmlns:p="http://schemas.microsoft.com/office/2006/metadata/properties" xmlns:ns2="250d6a9e-57bd-44e4-8c00-400935cc59ec" xmlns:ns3="1c9f5601-45c6-4d2d-9131-e7454b35fb06" targetNamespace="http://schemas.microsoft.com/office/2006/metadata/properties" ma:root="true" ma:fieldsID="ba63d31b1e4adb915987fd2227099103" ns2:_="" ns3:_="">
    <xsd:import namespace="250d6a9e-57bd-44e4-8c00-400935cc59ec"/>
    <xsd:import namespace="1c9f5601-45c6-4d2d-9131-e7454b35fb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0d6a9e-57bd-44e4-8c00-400935cc59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Resim Etiketleri" ma:readOnly="false" ma:fieldId="{5cf76f15-5ced-4ddc-b409-7134ff3c332f}" ma:taxonomyMulti="true" ma:sspId="41e77dab-49e0-4410-9020-d8bcd1c427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c9f5601-45c6-4d2d-9131-e7454b35fb06" elementFormDefault="qualified">
    <xsd:import namespace="http://schemas.microsoft.com/office/2006/documentManagement/types"/>
    <xsd:import namespace="http://schemas.microsoft.com/office/infopath/2007/PartnerControls"/>
    <xsd:element name="SharedWithUsers" ma:index="19" nillable="true" ma:displayName="Paylaşılanl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Ayrıntıları ile Paylaşıldı" ma:internalName="SharedWithDetails" ma:readOnly="true">
      <xsd:simpleType>
        <xsd:restriction base="dms:Note">
          <xsd:maxLength value="255"/>
        </xsd:restriction>
      </xsd:simpleType>
    </xsd:element>
    <xsd:element name="TaxCatchAll" ma:index="23" nillable="true" ma:displayName="Taxonomy Catch All Column" ma:hidden="true" ma:list="{48555b55-b3c3-4a6c-8abf-4e1517f7f927}" ma:internalName="TaxCatchAll" ma:showField="CatchAllData" ma:web="1c9f5601-45c6-4d2d-9131-e7454b35fb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c9f5601-45c6-4d2d-9131-e7454b35fb06" xsi:nil="true"/>
    <lcf76f155ced4ddcb4097134ff3c332f xmlns="250d6a9e-57bd-44e4-8c00-400935cc59e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428112E-C68B-4C44-BAAD-F40B82A895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0d6a9e-57bd-44e4-8c00-400935cc59ec"/>
    <ds:schemaRef ds:uri="1c9f5601-45c6-4d2d-9131-e7454b35fb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DA166B-83B6-4551-ACBD-197C27CC7695}">
  <ds:schemaRefs>
    <ds:schemaRef ds:uri="http://schemas.microsoft.com/sharepoint/v3/contenttype/forms"/>
  </ds:schemaRefs>
</ds:datastoreItem>
</file>

<file path=customXml/itemProps3.xml><?xml version="1.0" encoding="utf-8"?>
<ds:datastoreItem xmlns:ds="http://schemas.openxmlformats.org/officeDocument/2006/customXml" ds:itemID="{FBEA0A32-5E78-443D-9D09-C51D750C27FA}">
  <ds:schemaRefs>
    <ds:schemaRef ds:uri="http://schemas.microsoft.com/office/2006/metadata/properties"/>
    <ds:schemaRef ds:uri="http://schemas.microsoft.com/office/infopath/2007/PartnerControls"/>
    <ds:schemaRef ds:uri="1c9f5601-45c6-4d2d-9131-e7454b35fb06"/>
    <ds:schemaRef ds:uri="250d6a9e-57bd-44e4-8c00-400935cc59ec"/>
  </ds:schemaRefs>
</ds:datastoreItem>
</file>

<file path=docProps/app.xml><?xml version="1.0" encoding="utf-8"?>
<Properties xmlns="http://schemas.openxmlformats.org/officeDocument/2006/extended-properties" xmlns:vt="http://schemas.openxmlformats.org/officeDocument/2006/docPropsVTypes">
  <Template>Smoke Free Partnership - FINAL template</Template>
  <TotalTime>16223</TotalTime>
  <Words>1911</Words>
  <Application>Microsoft Office PowerPoint</Application>
  <PresentationFormat>Geniş ekran</PresentationFormat>
  <Paragraphs>290</Paragraphs>
  <Slides>35</Slides>
  <Notes>0</Notes>
  <HiddenSlides>0</HiddenSlides>
  <MMClips>0</MMClips>
  <ScaleCrop>false</ScaleCrop>
  <HeadingPairs>
    <vt:vector size="4" baseType="variant">
      <vt:variant>
        <vt:lpstr>Tema</vt:lpstr>
      </vt:variant>
      <vt:variant>
        <vt:i4>3</vt:i4>
      </vt:variant>
      <vt:variant>
        <vt:lpstr>Slayt Başlıkları</vt:lpstr>
      </vt:variant>
      <vt:variant>
        <vt:i4>35</vt:i4>
      </vt:variant>
    </vt:vector>
  </HeadingPairs>
  <TitlesOfParts>
    <vt:vector size="38" baseType="lpstr">
      <vt:lpstr>SFP - Light</vt:lpstr>
      <vt:lpstr>SFP - Blue</vt:lpstr>
      <vt:lpstr>SFP - Pink</vt:lpstr>
      <vt:lpstr>Plastic Waste  and other Environmental Threats Posed by E-cigarettes </vt:lpstr>
      <vt:lpstr>PowerPoint Sunusu</vt:lpstr>
      <vt:lpstr>SFP Coalition</vt:lpstr>
      <vt:lpstr>PowerPoint Sunusu</vt:lpstr>
      <vt:lpstr>Coalition Partners </vt:lpstr>
      <vt:lpstr>Coalition Partners</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01 </vt:lpstr>
      <vt:lpstr>02 </vt:lpstr>
      <vt:lpstr>03 </vt:lpstr>
      <vt:lpstr>04 </vt:lpstr>
      <vt:lpstr>05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Smoke Free Partnership</dc:title>
  <dc:creator>Francesco Dapolito</dc:creator>
  <cp:lastModifiedBy>Francesco Dapolito</cp:lastModifiedBy>
  <cp:revision>147</cp:revision>
  <dcterms:created xsi:type="dcterms:W3CDTF">2023-12-13T13:56:54Z</dcterms:created>
  <dcterms:modified xsi:type="dcterms:W3CDTF">2024-09-16T08:31:31Z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0x0101009C3B11F370456C44825639A5D848A4DB</vt:lpwstr>
  </property>
</Properties>
</file>